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7F25C38-0A39-4B1D-96FB-E5F78F81D17B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2AC1E9B-8F9A-45D1-B8A1-EAC1D5E06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56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5C38-0A39-4B1D-96FB-E5F78F81D17B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1E9B-8F9A-45D1-B8A1-EAC1D5E06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38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7F25C38-0A39-4B1D-96FB-E5F78F81D17B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2AC1E9B-8F9A-45D1-B8A1-EAC1D5E06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716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7F25C38-0A39-4B1D-96FB-E5F78F81D17B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2AC1E9B-8F9A-45D1-B8A1-EAC1D5E0623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3809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7F25C38-0A39-4B1D-96FB-E5F78F81D17B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2AC1E9B-8F9A-45D1-B8A1-EAC1D5E06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284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5C38-0A39-4B1D-96FB-E5F78F81D17B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1E9B-8F9A-45D1-B8A1-EAC1D5E06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736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5C38-0A39-4B1D-96FB-E5F78F81D17B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1E9B-8F9A-45D1-B8A1-EAC1D5E06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505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5C38-0A39-4B1D-96FB-E5F78F81D17B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1E9B-8F9A-45D1-B8A1-EAC1D5E06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31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7F25C38-0A39-4B1D-96FB-E5F78F81D17B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2AC1E9B-8F9A-45D1-B8A1-EAC1D5E06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99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5C38-0A39-4B1D-96FB-E5F78F81D17B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1E9B-8F9A-45D1-B8A1-EAC1D5E06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38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7F25C38-0A39-4B1D-96FB-E5F78F81D17B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2AC1E9B-8F9A-45D1-B8A1-EAC1D5E06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77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5C38-0A39-4B1D-96FB-E5F78F81D17B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1E9B-8F9A-45D1-B8A1-EAC1D5E06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9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5C38-0A39-4B1D-96FB-E5F78F81D17B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1E9B-8F9A-45D1-B8A1-EAC1D5E06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94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5C38-0A39-4B1D-96FB-E5F78F81D17B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1E9B-8F9A-45D1-B8A1-EAC1D5E06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30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5C38-0A39-4B1D-96FB-E5F78F81D17B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1E9B-8F9A-45D1-B8A1-EAC1D5E06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48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5C38-0A39-4B1D-96FB-E5F78F81D17B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1E9B-8F9A-45D1-B8A1-EAC1D5E06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91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5C38-0A39-4B1D-96FB-E5F78F81D17B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1E9B-8F9A-45D1-B8A1-EAC1D5E06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46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25C38-0A39-4B1D-96FB-E5F78F81D17B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C1E9B-8F9A-45D1-B8A1-EAC1D5E06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39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E94EF-9BFE-4182-B6A3-FE0D00C91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6036"/>
            <a:ext cx="9144000" cy="723331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 have my own company 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AB7E7C-C0E0-4C3F-A670-F5B7332F9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47666"/>
            <a:ext cx="9144000" cy="261013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Plan:</a:t>
            </a:r>
          </a:p>
          <a:p>
            <a:pPr algn="l"/>
            <a:r>
              <a:rPr lang="en-US" sz="2800" dirty="0"/>
              <a:t>1.My dream company </a:t>
            </a:r>
          </a:p>
          <a:p>
            <a:pPr algn="l"/>
            <a:r>
              <a:rPr lang="en-US" sz="2800" dirty="0"/>
              <a:t>2.My work until open my company </a:t>
            </a:r>
          </a:p>
          <a:p>
            <a:pPr algn="l"/>
            <a:r>
              <a:rPr lang="en-US" sz="2800" dirty="0"/>
              <a:t>3. My respect to worker company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4344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0"/>
    </mc:Choice>
    <mc:Fallback xmlns="">
      <p:transition spd="slow" advTm="313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F6EBB-5564-496B-BD9F-21D26B82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sz="4000" dirty="0"/>
              <a:t>My dream company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90E18A-99DC-44C2-A7D2-9A687C71D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06472"/>
            <a:ext cx="5291919" cy="37871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  <a:r>
              <a:rPr lang="en-US" sz="1800" dirty="0"/>
              <a:t>If I have my own company, I would like to have a “Space X” company as Elon Musk. What’s  the “Space X” </a:t>
            </a:r>
            <a:endParaRPr lang="ru-RU" sz="1800" dirty="0"/>
          </a:p>
          <a:p>
            <a:r>
              <a:rPr lang="en-US" sz="1800" dirty="0"/>
              <a:t>The first: Space X fly rackets in space and helping study space to Scientist</a:t>
            </a:r>
          </a:p>
          <a:p>
            <a:r>
              <a:rPr lang="en-US" sz="1800" dirty="0"/>
              <a:t>The second: The Space X competes with “NATO” company now</a:t>
            </a:r>
          </a:p>
          <a:p>
            <a:r>
              <a:rPr lang="en-US" sz="1800" dirty="0"/>
              <a:t>The third: It earns profit million dollars  </a:t>
            </a:r>
          </a:p>
          <a:p>
            <a:pPr marL="0" indent="0">
              <a:buNone/>
            </a:pPr>
            <a:r>
              <a:rPr lang="en-US" sz="1800" dirty="0"/>
              <a:t>This facts are enough to my dream company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F07DB3-10C0-4CA7-A4D3-37C8AFC4C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282" y="2306472"/>
            <a:ext cx="5025947" cy="364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6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48"/>
    </mc:Choice>
    <mc:Fallback xmlns="">
      <p:transition spd="slow" advTm="284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682400-D1CC-4C48-8EBA-990275B06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sz="4000" dirty="0"/>
              <a:t>My work until open my company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AF3E19-607B-451C-ACB7-DEDF20489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company to open should work long hours, work overtime So I get up early every day, read a lot of books, do practice a development brain and other thing. So I must be very patience and I must be enough  talent.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73C3EB-DF0B-4B5E-A3D9-DCECC2E7C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631842"/>
            <a:ext cx="9906000" cy="246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3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6"/>
    </mc:Choice>
    <mc:Fallback xmlns="">
      <p:transition spd="slow" advTm="248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A6082-072B-40BF-971E-27A2DF05C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sz="4000" dirty="0"/>
              <a:t>My respect to worker company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51114-882E-4FD1-88B0-4A386A361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I have my own company, Workers will be work regime, meet deadlines work, have time to relax and have good working conditions because The development of company depends everybody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325482-5B33-43A5-8F98-E07DDDB61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13" y="3429001"/>
            <a:ext cx="10481482" cy="292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71781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90</TotalTime>
  <Words>196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След самолета</vt:lpstr>
      <vt:lpstr>If I have my own company </vt:lpstr>
      <vt:lpstr>My dream company</vt:lpstr>
      <vt:lpstr>My work until open my company</vt:lpstr>
      <vt:lpstr>My respect to worker company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I have my own company </dc:title>
  <dc:creator>User</dc:creator>
  <cp:lastModifiedBy>User</cp:lastModifiedBy>
  <cp:revision>11</cp:revision>
  <dcterms:created xsi:type="dcterms:W3CDTF">2023-03-12T10:35:23Z</dcterms:created>
  <dcterms:modified xsi:type="dcterms:W3CDTF">2023-03-14T11:23:26Z</dcterms:modified>
</cp:coreProperties>
</file>