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7"/>
  </p:notesMasterIdLst>
  <p:sldIdLst>
    <p:sldId id="256" r:id="rId4"/>
    <p:sldId id="302" r:id="rId5"/>
    <p:sldId id="272" r:id="rId6"/>
    <p:sldId id="284" r:id="rId7"/>
    <p:sldId id="304" r:id="rId8"/>
    <p:sldId id="307" r:id="rId9"/>
    <p:sldId id="306" r:id="rId10"/>
    <p:sldId id="305" r:id="rId11"/>
    <p:sldId id="301" r:id="rId12"/>
    <p:sldId id="265" r:id="rId13"/>
    <p:sldId id="287" r:id="rId14"/>
    <p:sldId id="308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96196" autoAdjust="0"/>
  </p:normalViewPr>
  <p:slideViewPr>
    <p:cSldViewPr>
      <p:cViewPr varScale="1">
        <p:scale>
          <a:sx n="97" d="100"/>
          <a:sy n="97" d="100"/>
        </p:scale>
        <p:origin x="78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2023-01-19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29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5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70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2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59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89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320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27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1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170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2069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1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264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9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896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39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904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52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6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73" r:id="rId19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youtube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0428" y="1831605"/>
            <a:ext cx="3780420" cy="138821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ko-KR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Mahallalar</a:t>
            </a:r>
            <a:r>
              <a:rPr lang="en-US" altLang="ko-KR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altLang="ko-KR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aholi</a:t>
            </a:r>
            <a:r>
              <a:rPr lang="en-US" altLang="ko-KR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sonini</a:t>
            </a:r>
            <a:r>
              <a:rPr lang="en-US" altLang="ko-KR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statistikasini</a:t>
            </a:r>
            <a:r>
              <a:rPr lang="en-US" altLang="ko-KR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yurutuvchi</a:t>
            </a:r>
            <a:r>
              <a:rPr lang="en-US" altLang="ko-KR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altLang="ko-KR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tuzish</a:t>
            </a:r>
            <a:endParaRPr lang="ko-KR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47864" y="3314708"/>
            <a:ext cx="3384376" cy="481178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Tayyorladi</a:t>
            </a:r>
            <a:r>
              <a:rPr lang="en-US" altLang="ko-K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Raxmatullayev</a:t>
            </a:r>
            <a:r>
              <a:rPr lang="en-US" altLang="ko-KR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Azizbek</a:t>
            </a:r>
            <a:r>
              <a:rPr lang="en-US" altLang="ko-KR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altLang="ko-K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rahbar</a:t>
            </a:r>
            <a:r>
              <a:rPr lang="en-US" altLang="ko-K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Ibragimov</a:t>
            </a:r>
            <a:r>
              <a:rPr lang="en-US" altLang="ko-KR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Muhiddin</a:t>
            </a:r>
            <a:endParaRPr lang="ko-KR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endParaRPr lang="ko-KR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512" y="123479"/>
            <a:ext cx="9107488" cy="36004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ko-KR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Grafiklar</a:t>
            </a:r>
            <a:r>
              <a:rPr lang="en-US" altLang="ko-KR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ko-K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menyusi</a:t>
            </a:r>
            <a:r>
              <a:rPr lang="en-US" altLang="ko-K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koʻrinishi</a:t>
            </a:r>
            <a:endParaRPr lang="ko-KR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9" y="699542"/>
            <a:ext cx="5256584" cy="388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Xulosa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: 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1491630"/>
            <a:ext cx="6048672" cy="2844316"/>
          </a:xfrm>
        </p:spPr>
        <p:txBody>
          <a:bodyPr/>
          <a:lstStyle/>
          <a:p>
            <a:pPr algn="just"/>
            <a:r>
              <a:rPr lang="uz-Latn-UZ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Amaliy ishi loyihasini qilish mobaynida hozirgi zamon talablari kun sayin ortib, o’zgarib, yangilanib borayotganini tushunib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uz-Latn-UZ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yetdim.Har bir sohadagi katta o’zgartishlar kabi ta’lim so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uz-Latn-UZ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asida ham yangilanishlar katta bo’lmoqda.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Men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loyihamda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Mahalla 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aholisini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statistikasini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yurutuvchi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sayt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yaratishni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ko’rib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chiqdim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saytni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yaratish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mobaynida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nechta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dasturlash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tillaridan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tajriba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ega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bo’ldim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sohaga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bo’lgan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qiziqishim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yanada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oshdi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동사 &quot;think&quot; 에 대해서 - 라쿤잉글리시">
            <a:extLst>
              <a:ext uri="{FF2B5EF4-FFF2-40B4-BE49-F238E27FC236}">
                <a16:creationId xmlns:a16="http://schemas.microsoft.com/office/drawing/2014/main" id="{896B8DA8-EDF3-DFDB-C4A7-25D2CF731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203598"/>
            <a:ext cx="2520280" cy="32918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10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Foydalanilgan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saytlar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395536" y="1203598"/>
            <a:ext cx="8820472" cy="2376264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www.google.com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www.w3schools.com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www.youtube.com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9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3867894"/>
            <a:ext cx="9144000" cy="5760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>
                <a:solidFill>
                  <a:srgbClr val="002060"/>
                </a:solidFill>
              </a:rPr>
              <a:t>E’tiboringiz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err="1">
                <a:solidFill>
                  <a:srgbClr val="002060"/>
                </a:solidFill>
              </a:rPr>
              <a:t>uchun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err="1">
                <a:solidFill>
                  <a:srgbClr val="002060"/>
                </a:solidFill>
              </a:rPr>
              <a:t>rahmat</a:t>
            </a:r>
            <a:r>
              <a:rPr lang="en-US" altLang="ko-KR" dirty="0">
                <a:solidFill>
                  <a:srgbClr val="002060"/>
                </a:solidFill>
              </a:rPr>
              <a:t>!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494692" y="516828"/>
            <a:ext cx="9144000" cy="162287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uz-Cyrl-UZ" sz="1800" b="1" dirty="0"/>
              <a:t>Ushbu kurs ishida qo’yilgan asosiy maqsaddan kelib chiqib, quyidagi </a:t>
            </a:r>
            <a:r>
              <a:rPr lang="en-US" sz="1800" b="1" dirty="0" smtClean="0"/>
              <a:t>       </a:t>
            </a:r>
            <a:r>
              <a:rPr lang="en-US" sz="1800" b="1" dirty="0" smtClean="0"/>
              <a:t>             </a:t>
            </a:r>
            <a:r>
              <a:rPr lang="uz-Cyrl-UZ" sz="1800" b="1" dirty="0" smtClean="0"/>
              <a:t>vazifalarni </a:t>
            </a:r>
            <a:r>
              <a:rPr lang="uz-Cyrl-UZ" sz="1800" b="1" dirty="0"/>
              <a:t>hal qilish lozim</a:t>
            </a:r>
            <a:r>
              <a:rPr lang="uz-Cyrl-UZ" sz="1800" b="1" dirty="0" smtClean="0"/>
              <a:t>:</a:t>
            </a:r>
            <a:endParaRPr lang="en-US" sz="1800" b="1" dirty="0" smtClean="0"/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sz="1200" b="1" dirty="0" err="1" smtClean="0"/>
              <a:t>Mahallalar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statistikasi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ma’lumotlarga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ega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bo’lish</a:t>
            </a:r>
            <a:r>
              <a:rPr lang="en-US" sz="1200" b="1" dirty="0" smtClean="0"/>
              <a:t>;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sz="1200" b="1" dirty="0" smtClean="0"/>
              <a:t>Mahalla </a:t>
            </a:r>
            <a:r>
              <a:rPr lang="en-US" sz="1200" b="1" dirty="0" err="1" smtClean="0"/>
              <a:t>statistikasini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yurituvchi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ilova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ishlab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chiqish</a:t>
            </a:r>
            <a:r>
              <a:rPr lang="en-US" sz="1200" b="1" dirty="0" smtClean="0"/>
              <a:t>.</a:t>
            </a:r>
            <a:endParaRPr lang="ru-RU" sz="12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0" y="228796"/>
            <a:ext cx="9144000" cy="288032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 smtClean="0"/>
              <a:t>           </a:t>
            </a:r>
            <a:r>
              <a:rPr lang="en-US" sz="1800" dirty="0" err="1" smtClean="0"/>
              <a:t>Masalaning</a:t>
            </a:r>
            <a:r>
              <a:rPr lang="en-US" sz="1800" dirty="0" smtClean="0"/>
              <a:t> </a:t>
            </a:r>
            <a:r>
              <a:rPr lang="en-US" sz="1800" dirty="0" err="1" smtClean="0"/>
              <a:t>qo’yilishi</a:t>
            </a:r>
            <a:endParaRPr lang="ru-RU" sz="1800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323528" y="228371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 err="1"/>
              <a:t>Dasturda</a:t>
            </a:r>
            <a:r>
              <a:rPr lang="en-US" sz="1800" b="1" dirty="0"/>
              <a:t> </a:t>
            </a:r>
            <a:r>
              <a:rPr lang="en-US" sz="1800" b="1" dirty="0" err="1"/>
              <a:t>quydagi</a:t>
            </a:r>
            <a:r>
              <a:rPr lang="en-US" sz="1800" b="1" dirty="0"/>
              <a:t> </a:t>
            </a:r>
            <a:r>
              <a:rPr lang="en-US" sz="1800" b="1" dirty="0" err="1"/>
              <a:t>ishlar</a:t>
            </a:r>
            <a:r>
              <a:rPr lang="en-US" sz="1800" b="1" dirty="0"/>
              <a:t> </a:t>
            </a:r>
            <a:r>
              <a:rPr lang="en-US" sz="1800" b="1" dirty="0" err="1"/>
              <a:t>amalga</a:t>
            </a:r>
            <a:r>
              <a:rPr lang="en-US" sz="1800" b="1" dirty="0"/>
              <a:t> </a:t>
            </a:r>
            <a:r>
              <a:rPr lang="en-US" sz="1800" b="1" dirty="0" err="1"/>
              <a:t>oshirilishi</a:t>
            </a:r>
            <a:r>
              <a:rPr lang="en-US" sz="1800" b="1" dirty="0"/>
              <a:t> </a:t>
            </a:r>
            <a:r>
              <a:rPr lang="en-US" sz="1800" b="1" dirty="0" err="1"/>
              <a:t>lozim</a:t>
            </a:r>
            <a:r>
              <a:rPr lang="en-US" sz="1800" b="1" dirty="0"/>
              <a:t>:</a:t>
            </a:r>
            <a:endParaRPr lang="ru-RU" sz="1800" b="1" dirty="0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656456" y="3363838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-     Web </a:t>
            </a:r>
            <a:r>
              <a:rPr lang="en-US" dirty="0" err="1"/>
              <a:t>ilovaning</a:t>
            </a:r>
            <a:r>
              <a:rPr lang="en-US" dirty="0"/>
              <a:t> </a:t>
            </a:r>
            <a:r>
              <a:rPr lang="en-US" dirty="0" err="1"/>
              <a:t>ma’lumotlar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/>
              <a:t>arxitekturasini</a:t>
            </a:r>
            <a:r>
              <a:rPr lang="en-US" dirty="0"/>
              <a:t> </a:t>
            </a:r>
            <a:r>
              <a:rPr lang="en-US" dirty="0" err="1"/>
              <a:t>qurish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/>
              <a:t>-     Web </a:t>
            </a:r>
            <a:r>
              <a:rPr lang="en-US" dirty="0" err="1"/>
              <a:t>ilovaning</a:t>
            </a:r>
            <a:r>
              <a:rPr lang="en-US" dirty="0"/>
              <a:t> </a:t>
            </a:r>
            <a:r>
              <a:rPr lang="en-US" dirty="0" err="1"/>
              <a:t>ma’lumtlar</a:t>
            </a:r>
            <a:r>
              <a:rPr lang="en-US" dirty="0"/>
              <a:t> </a:t>
            </a:r>
            <a:r>
              <a:rPr lang="en-US" dirty="0" err="1"/>
              <a:t>bazasini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/>
              <a:t>-     Web </a:t>
            </a:r>
            <a:r>
              <a:rPr lang="en-US" dirty="0" err="1"/>
              <a:t>ilovaning</a:t>
            </a:r>
            <a:r>
              <a:rPr lang="en-US" dirty="0"/>
              <a:t> </a:t>
            </a:r>
            <a:r>
              <a:rPr lang="en-US" dirty="0" err="1"/>
              <a:t>tuzilishi</a:t>
            </a:r>
            <a:r>
              <a:rPr lang="en-US" dirty="0"/>
              <a:t> </a:t>
            </a:r>
            <a:r>
              <a:rPr lang="en-US" dirty="0" err="1"/>
              <a:t>sayt</a:t>
            </a:r>
            <a:r>
              <a:rPr lang="en-US" dirty="0"/>
              <a:t> </a:t>
            </a:r>
            <a:r>
              <a:rPr lang="en-US" dirty="0" err="1"/>
              <a:t>ko’rinishini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chiqish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09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251520" y="339502"/>
            <a:ext cx="6192688" cy="50109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Mahalla </a:t>
            </a:r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statistikasi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kurs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ishi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qisqacha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1203598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Mahalla </a:t>
            </a:r>
            <a:r>
              <a:rPr lang="en-US" dirty="0" err="1" smtClean="0"/>
              <a:t>statistikasi</a:t>
            </a:r>
            <a:r>
              <a:rPr lang="en-US" dirty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nima</a:t>
            </a:r>
            <a:r>
              <a:rPr lang="en-US" dirty="0" smtClean="0"/>
              <a:t>? </a:t>
            </a:r>
            <a:endParaRPr lang="en-US" dirty="0"/>
          </a:p>
          <a:p>
            <a:pPr algn="just"/>
            <a:r>
              <a:rPr lang="en-US" dirty="0" smtClean="0"/>
              <a:t>Biron-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mahalla</a:t>
            </a:r>
            <a:r>
              <a:rPr lang="en-US" dirty="0" smtClean="0"/>
              <a:t> </a:t>
            </a:r>
            <a:r>
              <a:rPr lang="en-US" dirty="0" err="1" smtClean="0"/>
              <a:t>miqiyosida</a:t>
            </a:r>
            <a:r>
              <a:rPr lang="en-US" dirty="0" smtClean="0"/>
              <a:t> </a:t>
            </a:r>
            <a:r>
              <a:rPr lang="en-US" dirty="0" err="1" smtClean="0"/>
              <a:t>oladigan</a:t>
            </a:r>
            <a:r>
              <a:rPr lang="en-US" dirty="0" smtClean="0"/>
              <a:t> </a:t>
            </a:r>
            <a:r>
              <a:rPr lang="en-US" dirty="0" err="1" smtClean="0"/>
              <a:t>bo’lsak</a:t>
            </a:r>
            <a:r>
              <a:rPr lang="en-US" dirty="0" smtClean="0"/>
              <a:t> </a:t>
            </a:r>
            <a:r>
              <a:rPr lang="en-US" dirty="0" err="1" smtClean="0"/>
              <a:t>shu</a:t>
            </a:r>
            <a:r>
              <a:rPr lang="en-US" dirty="0" smtClean="0"/>
              <a:t>                   </a:t>
            </a:r>
            <a:r>
              <a:rPr lang="en-US" dirty="0" err="1" smtClean="0"/>
              <a:t>mahallaning</a:t>
            </a:r>
            <a:r>
              <a:rPr lang="en-US" dirty="0" smtClean="0"/>
              <a:t> </a:t>
            </a:r>
            <a:r>
              <a:rPr lang="en-US" dirty="0" err="1" smtClean="0"/>
              <a:t>nechta</a:t>
            </a:r>
            <a:r>
              <a:rPr lang="en-US" dirty="0" smtClean="0"/>
              <a:t> </a:t>
            </a:r>
            <a:r>
              <a:rPr lang="en-US" dirty="0" err="1" smtClean="0"/>
              <a:t>kam</a:t>
            </a:r>
            <a:r>
              <a:rPr lang="en-US" dirty="0" smtClean="0"/>
              <a:t> </a:t>
            </a:r>
            <a:r>
              <a:rPr lang="en-US" dirty="0" err="1" smtClean="0"/>
              <a:t>ta’minlangan</a:t>
            </a:r>
            <a:r>
              <a:rPr lang="en-US" dirty="0" smtClean="0"/>
              <a:t> </a:t>
            </a:r>
            <a:r>
              <a:rPr lang="en-US" dirty="0" err="1" smtClean="0"/>
              <a:t>fuqorosi</a:t>
            </a:r>
            <a:r>
              <a:rPr lang="en-US" dirty="0" smtClean="0"/>
              <a:t> </a:t>
            </a:r>
            <a:r>
              <a:rPr lang="en-US" dirty="0" err="1" smtClean="0"/>
              <a:t>bor,nechta</a:t>
            </a:r>
            <a:r>
              <a:rPr lang="en-US" dirty="0" smtClean="0"/>
              <a:t> </a:t>
            </a:r>
            <a:r>
              <a:rPr lang="en-US" dirty="0" err="1" smtClean="0"/>
              <a:t>talaba</a:t>
            </a:r>
            <a:r>
              <a:rPr lang="en-US" dirty="0" smtClean="0"/>
              <a:t>, </a:t>
            </a:r>
            <a:r>
              <a:rPr lang="en-US" dirty="0" err="1" smtClean="0"/>
              <a:t>temir</a:t>
            </a:r>
            <a:r>
              <a:rPr lang="en-US" dirty="0" smtClean="0"/>
              <a:t> </a:t>
            </a:r>
            <a:r>
              <a:rPr lang="en-US" dirty="0" err="1" smtClean="0"/>
              <a:t>daftarga</a:t>
            </a:r>
            <a:r>
              <a:rPr lang="en-US" dirty="0" smtClean="0"/>
              <a:t> </a:t>
            </a:r>
            <a:r>
              <a:rPr lang="en-US" dirty="0" err="1" smtClean="0"/>
              <a:t>kirganlar</a:t>
            </a:r>
            <a:r>
              <a:rPr lang="en-US" dirty="0" smtClean="0"/>
              <a:t> </a:t>
            </a:r>
            <a:r>
              <a:rPr lang="en-US" dirty="0" err="1" smtClean="0"/>
              <a:t>soni,ayollar</a:t>
            </a:r>
            <a:r>
              <a:rPr lang="en-US" dirty="0" smtClean="0"/>
              <a:t> </a:t>
            </a:r>
            <a:r>
              <a:rPr lang="en-US" dirty="0" err="1" smtClean="0"/>
              <a:t>daftari</a:t>
            </a:r>
            <a:r>
              <a:rPr lang="en-US" dirty="0" smtClean="0"/>
              <a:t>,                </a:t>
            </a:r>
            <a:r>
              <a:rPr lang="en-US" dirty="0" err="1" smtClean="0"/>
              <a:t>nogironligi</a:t>
            </a:r>
            <a:r>
              <a:rPr lang="en-US" dirty="0" smtClean="0"/>
              <a:t> </a:t>
            </a:r>
            <a:r>
              <a:rPr lang="en-US" dirty="0" err="1" smtClean="0"/>
              <a:t>bor</a:t>
            </a:r>
            <a:r>
              <a:rPr lang="en-US" dirty="0" smtClean="0"/>
              <a:t> </a:t>
            </a:r>
            <a:r>
              <a:rPr lang="en-US" dirty="0" err="1" smtClean="0"/>
              <a:t>bo’lgan</a:t>
            </a:r>
            <a:r>
              <a:rPr lang="en-US" dirty="0" smtClean="0"/>
              <a:t> </a:t>
            </a:r>
            <a:r>
              <a:rPr lang="en-US" dirty="0" err="1" smtClean="0"/>
              <a:t>shaxslar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boshqalarni</a:t>
            </a:r>
            <a:r>
              <a:rPr lang="en-US" dirty="0" smtClean="0"/>
              <a:t> </a:t>
            </a:r>
            <a:r>
              <a:rPr lang="en-US" dirty="0" err="1" smtClean="0"/>
              <a:t>hisobini</a:t>
            </a:r>
            <a:r>
              <a:rPr lang="en-US" dirty="0" smtClean="0"/>
              <a:t>                       </a:t>
            </a:r>
            <a:r>
              <a:rPr lang="en-US" dirty="0" err="1" smtClean="0"/>
              <a:t>yurutuvchi</a:t>
            </a:r>
            <a:r>
              <a:rPr lang="en-US" dirty="0" smtClean="0"/>
              <a:t> </a:t>
            </a:r>
            <a:r>
              <a:rPr lang="en-US" dirty="0" err="1" smtClean="0"/>
              <a:t>grafiklar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ishlovchi</a:t>
            </a:r>
            <a:r>
              <a:rPr lang="en-US" dirty="0" smtClean="0"/>
              <a:t> </a:t>
            </a:r>
            <a:r>
              <a:rPr lang="en-US" dirty="0" err="1" smtClean="0"/>
              <a:t>dastur</a:t>
            </a:r>
            <a:endParaRPr lang="en-US" dirty="0" smtClean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2282E04-C86B-DC67-2046-E2E4E7F3AF37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4248" y="2824228"/>
            <a:ext cx="2160587" cy="2160587"/>
          </a:xfrm>
        </p:spPr>
      </p:pic>
    </p:spTree>
    <p:extLst>
      <p:ext uri="{BB962C8B-B14F-4D97-AF65-F5344CB8AC3E}">
        <p14:creationId xmlns:p14="http://schemas.microsoft.com/office/powerpoint/2010/main" val="282202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Ilova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haqida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0558" y="1373785"/>
            <a:ext cx="394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</a:t>
            </a:r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Bootstrap,PHP,Laravel</a:t>
            </a:r>
            <a:r>
              <a:rPr lang="en-US" altLang="ko-K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yozilgan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9831" y="2172801"/>
            <a:ext cx="394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itchFamily="2" charset="2"/>
              <a:buChar char="l"/>
            </a:pP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Ilova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menyudan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“Bosh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sahifa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Fuqarolar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asosiysi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Grafiklar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menyusi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0559" y="2995087"/>
            <a:ext cx="394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displeyiga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moshlashadi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4007" y="3651870"/>
            <a:ext cx="410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itchFamily="2" charset="2"/>
              <a:buChar char="l"/>
            </a:pP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Ilovaning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menyusi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Grafiklar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menyusidir.Unda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mahalladagi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ko’rinishida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540350"/>
            <a:ext cx="345638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27448" y="236069"/>
            <a:ext cx="5436096" cy="473576"/>
          </a:xfrm>
        </p:spPr>
        <p:txBody>
          <a:bodyPr/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ILOVANING BOSH SAHIFASI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eb app icon simple element from app development Vector Image">
            <a:extLst>
              <a:ext uri="{FF2B5EF4-FFF2-40B4-BE49-F238E27FC236}">
                <a16:creationId xmlns:a16="http://schemas.microsoft.com/office/drawing/2014/main" id="{3AE3D2B1-B7DF-5135-BD17-0B7028541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 b="15001"/>
          <a:stretch/>
        </p:blipFill>
        <p:spPr bwMode="auto">
          <a:xfrm>
            <a:off x="3148242" y="60629"/>
            <a:ext cx="1048622" cy="8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1183060"/>
            <a:ext cx="687929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-2268760" y="235299"/>
            <a:ext cx="9144000" cy="576064"/>
          </a:xfrm>
        </p:spPr>
        <p:txBody>
          <a:bodyPr/>
          <a:lstStyle/>
          <a:p>
            <a:r>
              <a:rPr lang="en-US" dirty="0" err="1" smtClean="0"/>
              <a:t>Saytga</a:t>
            </a:r>
            <a:r>
              <a:rPr lang="en-US" dirty="0" smtClean="0"/>
              <a:t> </a:t>
            </a:r>
            <a:r>
              <a:rPr lang="en-US" dirty="0" err="1" smtClean="0"/>
              <a:t>kirish</a:t>
            </a:r>
            <a:r>
              <a:rPr lang="en-US" dirty="0" smtClean="0"/>
              <a:t> </a:t>
            </a:r>
            <a:r>
              <a:rPr lang="en-US" dirty="0" err="1" smtClean="0"/>
              <a:t>qismi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5940152" y="1779662"/>
            <a:ext cx="2736304" cy="288032"/>
          </a:xfrm>
        </p:spPr>
        <p:txBody>
          <a:bodyPr/>
          <a:lstStyle/>
          <a:p>
            <a:r>
              <a:rPr lang="en-US" dirty="0" smtClean="0"/>
              <a:t>1.E.mail </a:t>
            </a:r>
            <a:r>
              <a:rPr lang="en-US" dirty="0" err="1" smtClean="0"/>
              <a:t>pochta</a:t>
            </a:r>
            <a:r>
              <a:rPr lang="en-US" dirty="0" smtClean="0"/>
              <a:t> </a:t>
            </a:r>
            <a:r>
              <a:rPr lang="en-US" dirty="0" err="1" smtClean="0"/>
              <a:t>qismi</a:t>
            </a:r>
            <a:endParaRPr lang="en-US" dirty="0"/>
          </a:p>
          <a:p>
            <a:r>
              <a:rPr lang="en-US" dirty="0" smtClean="0"/>
              <a:t>2.Parol </a:t>
            </a:r>
            <a:r>
              <a:rPr lang="en-US" dirty="0" err="1" smtClean="0"/>
              <a:t>qismi</a:t>
            </a:r>
            <a:endParaRPr lang="en-US" dirty="0" smtClean="0"/>
          </a:p>
          <a:p>
            <a:r>
              <a:rPr lang="en-US" dirty="0" smtClean="0"/>
              <a:t>3.Parolni </a:t>
            </a:r>
            <a:r>
              <a:rPr lang="en-US" dirty="0" err="1" smtClean="0"/>
              <a:t>unutdingizmi</a:t>
            </a:r>
            <a:r>
              <a:rPr lang="en-US" dirty="0" smtClean="0"/>
              <a:t> </a:t>
            </a:r>
            <a:r>
              <a:rPr lang="en-US" dirty="0" err="1" smtClean="0"/>
              <a:t>qismi</a:t>
            </a:r>
            <a:endParaRPr lang="en-US" dirty="0" smtClean="0"/>
          </a:p>
          <a:p>
            <a:r>
              <a:rPr lang="en-US" dirty="0" smtClean="0"/>
              <a:t>4.Log in (</a:t>
            </a:r>
            <a:r>
              <a:rPr lang="en-US" dirty="0" err="1" smtClean="0"/>
              <a:t>kirish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045728"/>
            <a:ext cx="5940425" cy="33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7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395536" y="195486"/>
            <a:ext cx="5436096" cy="473576"/>
          </a:xfrm>
        </p:spPr>
        <p:txBody>
          <a:bodyPr/>
          <a:lstStyle/>
          <a:p>
            <a:r>
              <a:rPr lang="en-US" dirty="0" err="1" smtClean="0"/>
              <a:t>Fuqarolar</a:t>
            </a:r>
            <a:r>
              <a:rPr lang="en-US" dirty="0" smtClean="0"/>
              <a:t> </a:t>
            </a:r>
            <a:r>
              <a:rPr lang="en-US" dirty="0" err="1" smtClean="0"/>
              <a:t>ro’yxati</a:t>
            </a:r>
            <a:r>
              <a:rPr lang="en-US" dirty="0" smtClean="0"/>
              <a:t> </a:t>
            </a:r>
            <a:r>
              <a:rPr lang="en-US" dirty="0" err="1" smtClean="0"/>
              <a:t>menysi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304" y="1056764"/>
            <a:ext cx="6045200" cy="38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6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-180528" y="55000"/>
            <a:ext cx="9144000" cy="5760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Dasturga</a:t>
            </a:r>
            <a:r>
              <a:rPr lang="en-US" dirty="0" smtClean="0"/>
              <a:t> </a:t>
            </a:r>
            <a:r>
              <a:rPr lang="en-US" dirty="0" err="1" smtClean="0"/>
              <a:t>fuqoro</a:t>
            </a:r>
            <a:r>
              <a:rPr lang="en-US" dirty="0" smtClean="0"/>
              <a:t> </a:t>
            </a:r>
            <a:r>
              <a:rPr lang="en-US" dirty="0" err="1" smtClean="0"/>
              <a:t>qo’shish</a:t>
            </a:r>
            <a:r>
              <a:rPr lang="en-US" dirty="0" smtClean="0"/>
              <a:t> </a:t>
            </a:r>
            <a:r>
              <a:rPr lang="en-US" dirty="0" err="1" smtClean="0"/>
              <a:t>qulayliki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771550"/>
            <a:ext cx="7272808" cy="411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7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107504" y="1203598"/>
            <a:ext cx="8964488" cy="2232248"/>
          </a:xfrm>
        </p:spPr>
        <p:txBody>
          <a:bodyPr/>
          <a:lstStyle/>
          <a:p>
            <a:r>
              <a:rPr lang="en-US" dirty="0" err="1" smtClean="0"/>
              <a:t>Dasturni</a:t>
            </a:r>
            <a:r>
              <a:rPr lang="en-US" dirty="0" smtClean="0"/>
              <a:t> </a:t>
            </a:r>
            <a:r>
              <a:rPr lang="en-US" dirty="0" err="1" smtClean="0"/>
              <a:t>qulayliklaridan</a:t>
            </a:r>
            <a:r>
              <a:rPr lang="en-US" dirty="0" smtClean="0"/>
              <a:t> </a:t>
            </a:r>
            <a:r>
              <a:rPr lang="en-US" dirty="0" err="1" smtClean="0"/>
              <a:t>biri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u</a:t>
            </a:r>
            <a:r>
              <a:rPr lang="en-US" dirty="0" smtClean="0"/>
              <a:t> </a:t>
            </a:r>
            <a:r>
              <a:rPr lang="en-US" dirty="0"/>
              <a:t>web </a:t>
            </a:r>
            <a:r>
              <a:rPr lang="en-US" dirty="0" err="1"/>
              <a:t>sayt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 smtClean="0"/>
              <a:t>mahallalardagi</a:t>
            </a:r>
            <a:r>
              <a:rPr lang="en-US" dirty="0" smtClean="0"/>
              <a:t> </a:t>
            </a:r>
            <a:r>
              <a:rPr lang="en-US" dirty="0" err="1" smtClean="0"/>
              <a:t>aholining</a:t>
            </a:r>
            <a:r>
              <a:rPr lang="en-US" dirty="0" smtClean="0"/>
              <a:t> </a:t>
            </a:r>
            <a:r>
              <a:rPr lang="en-US" dirty="0" err="1" smtClean="0"/>
              <a:t>umumiy</a:t>
            </a:r>
            <a:r>
              <a:rPr lang="en-US" dirty="0" smtClean="0"/>
              <a:t> </a:t>
            </a:r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/>
              <a:t>grafiklar</a:t>
            </a:r>
            <a:r>
              <a:rPr lang="en-US" dirty="0"/>
              <a:t> </a:t>
            </a:r>
            <a:r>
              <a:rPr lang="en-US" dirty="0" err="1"/>
              <a:t>shaklida</a:t>
            </a: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err="1" smtClean="0"/>
              <a:t>bilib</a:t>
            </a:r>
            <a:r>
              <a:rPr lang="en-US" dirty="0" smtClean="0"/>
              <a:t> </a:t>
            </a:r>
            <a:r>
              <a:rPr lang="en-US" dirty="0" err="1"/>
              <a:t>olishimiz</a:t>
            </a:r>
            <a:r>
              <a:rPr lang="en-US" dirty="0"/>
              <a:t> </a:t>
            </a:r>
            <a:r>
              <a:rPr lang="en-US" dirty="0" err="1" smtClean="0"/>
              <a:t>mumkin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9578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306</Words>
  <Application>Microsoft Office PowerPoint</Application>
  <PresentationFormat>Экран (16:9)</PresentationFormat>
  <Paragraphs>37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24" baseType="lpstr">
      <vt:lpstr>맑은 고딕</vt:lpstr>
      <vt:lpstr>Arial</vt:lpstr>
      <vt:lpstr>Arial Unicode MS</vt:lpstr>
      <vt:lpstr>HY그래픽M</vt:lpstr>
      <vt:lpstr>Times New Roman</vt:lpstr>
      <vt:lpstr>Trebuchet MS</vt:lpstr>
      <vt:lpstr>Wingdings</vt:lpstr>
      <vt:lpstr>Wingdings 3</vt:lpstr>
      <vt:lpstr>Contents Slide Master</vt:lpstr>
      <vt:lpstr>Section Break Slide Master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Администратор</cp:lastModifiedBy>
  <cp:revision>119</cp:revision>
  <dcterms:created xsi:type="dcterms:W3CDTF">2016-12-05T23:26:54Z</dcterms:created>
  <dcterms:modified xsi:type="dcterms:W3CDTF">2023-01-19T05:53:04Z</dcterms:modified>
</cp:coreProperties>
</file>