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  <p:sldMasterId id="2147483690" r:id="rId3"/>
    <p:sldMasterId id="2147483708" r:id="rId4"/>
  </p:sldMasterIdLst>
  <p:sldIdLst>
    <p:sldId id="256" r:id="rId5"/>
    <p:sldId id="257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56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50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12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12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52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032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96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274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51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02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80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28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288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724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0143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0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993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262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4194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0301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2214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26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1680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7056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2389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7602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5778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053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9527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074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810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1141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38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4582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5773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9905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4176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1017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8984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704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7147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839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0771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75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3871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7238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3786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7513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6656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2003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2928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89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08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25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91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15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7455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668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27CDF9D-A21A-4A21-B3E4-7B10496DB241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5D3D1E7-CD76-4380-8363-3012F57D20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215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0764" y="3214253"/>
            <a:ext cx="9144000" cy="162574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Pythonda</a:t>
            </a:r>
            <a:r>
              <a:rPr lang="en-US" dirty="0" smtClean="0"/>
              <a:t> </a:t>
            </a:r>
            <a:r>
              <a:rPr lang="en-US" b="1" dirty="0" smtClean="0"/>
              <a:t>Variable(</a:t>
            </a:r>
            <a:r>
              <a:rPr lang="en-US" b="1" dirty="0" err="1" smtClean="0"/>
              <a:t>o‘zgaruvchilar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40" y="1633650"/>
            <a:ext cx="1433649" cy="13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8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0145" y="1331679"/>
            <a:ext cx="9115412" cy="3997828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FFFF00"/>
                </a:solidFill>
              </a:rPr>
              <a:t>Pythonda</a:t>
            </a:r>
            <a:r>
              <a:rPr lang="en-US" sz="2800" b="1" dirty="0"/>
              <a:t>, </a:t>
            </a:r>
            <a:r>
              <a:rPr lang="en-US" sz="2800" dirty="0" err="1"/>
              <a:t>boshqa</a:t>
            </a:r>
            <a:r>
              <a:rPr lang="en-US" sz="2800" dirty="0"/>
              <a:t> </a:t>
            </a:r>
            <a:r>
              <a:rPr lang="en-US" sz="2800" dirty="0" err="1"/>
              <a:t>dasturlash</a:t>
            </a:r>
            <a:r>
              <a:rPr lang="en-US" sz="2800" dirty="0"/>
              <a:t> </a:t>
            </a:r>
            <a:r>
              <a:rPr lang="en-US" sz="2800" dirty="0" err="1"/>
              <a:t>tillaridagi</a:t>
            </a:r>
            <a:r>
              <a:rPr lang="en-US" sz="2800" dirty="0"/>
              <a:t> </a:t>
            </a:r>
            <a:r>
              <a:rPr lang="en-US" sz="2800" dirty="0" err="1"/>
              <a:t>kabi</a:t>
            </a:r>
            <a:r>
              <a:rPr lang="en-US" sz="2800" dirty="0"/>
              <a:t> </a:t>
            </a:r>
            <a:r>
              <a:rPr lang="en-US" sz="2800" dirty="0" err="1" smtClean="0"/>
              <a:t>o’zgaruvchilar</a:t>
            </a:r>
            <a:r>
              <a:rPr lang="en-US" sz="2800" dirty="0" smtClean="0"/>
              <a:t> </a:t>
            </a:r>
            <a:r>
              <a:rPr lang="en-US" sz="2800" dirty="0" err="1"/>
              <a:t>aniq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turdagi</a:t>
            </a:r>
            <a:r>
              <a:rPr lang="en-US" sz="2800" dirty="0"/>
              <a:t> </a:t>
            </a:r>
            <a:r>
              <a:rPr lang="en-US" sz="2800" dirty="0" err="1"/>
              <a:t>berilganlarni</a:t>
            </a:r>
            <a:r>
              <a:rPr lang="en-US" sz="2800" dirty="0"/>
              <a:t> </a:t>
            </a:r>
            <a:r>
              <a:rPr lang="en-US" sz="2800" dirty="0" err="1"/>
              <a:t>saqlash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xizmat</a:t>
            </a:r>
            <a:r>
              <a:rPr lang="en-US" sz="2800" dirty="0"/>
              <a:t> </a:t>
            </a:r>
            <a:r>
              <a:rPr lang="en-US" sz="2800" dirty="0" err="1"/>
              <a:t>qiladi</a:t>
            </a:r>
            <a:r>
              <a:rPr lang="en-US" sz="2800" dirty="0"/>
              <a:t>. </a:t>
            </a:r>
            <a:r>
              <a:rPr lang="en-US" sz="2800" dirty="0" err="1"/>
              <a:t>Pythonda</a:t>
            </a:r>
            <a:r>
              <a:rPr lang="en-US" sz="2800" dirty="0"/>
              <a:t> </a:t>
            </a:r>
            <a:r>
              <a:rPr lang="en-US" sz="2800" dirty="0" err="1" smtClean="0"/>
              <a:t>o’zgaruvchilar</a:t>
            </a:r>
            <a:r>
              <a:rPr lang="en-US" sz="2800" dirty="0" smtClean="0"/>
              <a:t> </a:t>
            </a:r>
            <a:r>
              <a:rPr lang="en-US" sz="2800" dirty="0" err="1"/>
              <a:t>alfavit</a:t>
            </a:r>
            <a:r>
              <a:rPr lang="en-US" sz="2800" dirty="0"/>
              <a:t> </a:t>
            </a:r>
            <a:r>
              <a:rPr lang="en-US" sz="2800" dirty="0" err="1"/>
              <a:t>belgilari</a:t>
            </a:r>
            <a:r>
              <a:rPr lang="en-US" sz="2800" dirty="0"/>
              <a:t> </a:t>
            </a:r>
            <a:r>
              <a:rPr lang="en-US" sz="2800" dirty="0" err="1"/>
              <a:t>yoki</a:t>
            </a:r>
            <a:r>
              <a:rPr lang="en-US" sz="2800" dirty="0"/>
              <a:t> tag </a:t>
            </a:r>
            <a:r>
              <a:rPr lang="en-US" sz="2800" dirty="0" err="1" smtClean="0"/>
              <a:t>chizig’i</a:t>
            </a:r>
            <a:r>
              <a:rPr lang="en-US" sz="2800" dirty="0" smtClean="0"/>
              <a:t> </a:t>
            </a:r>
            <a:r>
              <a:rPr lang="en-US" sz="2800" dirty="0" err="1"/>
              <a:t>belgisi</a:t>
            </a:r>
            <a:r>
              <a:rPr lang="en-US" sz="2800" dirty="0"/>
              <a:t> </a:t>
            </a:r>
            <a:r>
              <a:rPr lang="en-US" sz="2800" dirty="0" err="1"/>
              <a:t>bilan</a:t>
            </a:r>
            <a:r>
              <a:rPr lang="en-US" sz="2800" dirty="0"/>
              <a:t> </a:t>
            </a:r>
            <a:r>
              <a:rPr lang="en-US" sz="2800" dirty="0" err="1"/>
              <a:t>boshlanishi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tarkibi</a:t>
            </a:r>
            <a:r>
              <a:rPr lang="en-US" sz="2800" dirty="0"/>
              <a:t> son, </a:t>
            </a:r>
            <a:r>
              <a:rPr lang="en-US" sz="2800" dirty="0" err="1"/>
              <a:t>alfavit</a:t>
            </a:r>
            <a:r>
              <a:rPr lang="en-US" sz="2800" dirty="0"/>
              <a:t> </a:t>
            </a:r>
            <a:r>
              <a:rPr lang="en-US" sz="2800" dirty="0" err="1"/>
              <a:t>belgilari</a:t>
            </a:r>
            <a:r>
              <a:rPr lang="en-US" sz="2800" dirty="0"/>
              <a:t>, tag </a:t>
            </a:r>
            <a:r>
              <a:rPr lang="en-US" sz="2800" dirty="0" err="1" smtClean="0"/>
              <a:t>chizig’i</a:t>
            </a:r>
            <a:r>
              <a:rPr lang="en-US" sz="2800" dirty="0" smtClean="0"/>
              <a:t> </a:t>
            </a:r>
            <a:r>
              <a:rPr lang="en-US" sz="2800" dirty="0" err="1"/>
              <a:t>belgilaridan</a:t>
            </a:r>
            <a:r>
              <a:rPr lang="en-US" sz="2800" dirty="0"/>
              <a:t> </a:t>
            </a:r>
            <a:r>
              <a:rPr lang="en-US" sz="2800" dirty="0" err="1"/>
              <a:t>iborat</a:t>
            </a:r>
            <a:r>
              <a:rPr lang="en-US" sz="2800" dirty="0"/>
              <a:t> </a:t>
            </a:r>
            <a:r>
              <a:rPr lang="en-US" sz="2800" dirty="0" err="1" smtClean="0"/>
              <a:t>bo’lishi</a:t>
            </a:r>
            <a:r>
              <a:rPr lang="en-US" sz="2800" dirty="0"/>
              <a:t>, </a:t>
            </a:r>
            <a:r>
              <a:rPr lang="en-US" sz="2800" dirty="0" err="1"/>
              <a:t>ya`ni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 smtClean="0"/>
              <a:t>so’z</a:t>
            </a:r>
            <a:r>
              <a:rPr lang="en-US" sz="2800" dirty="0" smtClean="0"/>
              <a:t> </a:t>
            </a:r>
            <a:r>
              <a:rPr lang="en-US" sz="2800" dirty="0" err="1"/>
              <a:t>bilan</a:t>
            </a:r>
            <a:r>
              <a:rPr lang="en-US" sz="2800" dirty="0"/>
              <a:t> </a:t>
            </a:r>
            <a:r>
              <a:rPr lang="en-US" sz="2800" dirty="0" err="1"/>
              <a:t>aytganda</a:t>
            </a:r>
            <a:r>
              <a:rPr lang="en-US" sz="2800" dirty="0"/>
              <a:t> </a:t>
            </a:r>
            <a:r>
              <a:rPr lang="en-US" sz="2800" dirty="0" err="1"/>
              <a:t>identifikator</a:t>
            </a:r>
            <a:r>
              <a:rPr lang="en-US" sz="2800" dirty="0"/>
              <a:t> </a:t>
            </a:r>
            <a:r>
              <a:rPr lang="en-US" sz="2800" dirty="0" err="1" smtClean="0"/>
              <a:t>bo’lishi</a:t>
            </a:r>
            <a:r>
              <a:rPr lang="en-US" sz="2800" dirty="0" smtClean="0"/>
              <a:t> </a:t>
            </a:r>
            <a:r>
              <a:rPr lang="en-US" sz="2800" dirty="0" err="1"/>
              <a:t>kerak</a:t>
            </a:r>
            <a:r>
              <a:rPr lang="en-US" sz="2800" dirty="0"/>
              <a:t>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4963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1545" y="1292965"/>
            <a:ext cx="9406357" cy="1077229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O’zgaruvchiga</a:t>
            </a:r>
            <a:r>
              <a:rPr lang="en-US" dirty="0" smtClean="0">
                <a:solidFill>
                  <a:srgbClr val="FFFF00"/>
                </a:solidFill>
              </a:rPr>
              <a:t> nom </a:t>
            </a:r>
            <a:r>
              <a:rPr lang="en-US" dirty="0" err="1" smtClean="0">
                <a:solidFill>
                  <a:srgbClr val="FFFF00"/>
                </a:solidFill>
              </a:rPr>
              <a:t>berish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va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bermaslik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shartlari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4509" y="2052116"/>
            <a:ext cx="5860473" cy="399782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Masalan</a:t>
            </a:r>
            <a:r>
              <a:rPr lang="en-US" sz="2400" dirty="0"/>
              <a:t>, </a:t>
            </a:r>
            <a:r>
              <a:rPr lang="en-US" sz="2400" dirty="0" err="1" smtClean="0"/>
              <a:t>o’zgaruvchi</a:t>
            </a:r>
            <a:r>
              <a:rPr lang="en-US" sz="2400" dirty="0" smtClean="0"/>
              <a:t> </a:t>
            </a:r>
            <a:r>
              <a:rPr lang="en-US" sz="2400" dirty="0" err="1"/>
              <a:t>nomi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FF00"/>
                </a:solidFill>
              </a:rPr>
              <a:t>and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rgbClr val="FFFF00"/>
                </a:solidFill>
              </a:rPr>
              <a:t>as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rgbClr val="FFFF00"/>
                </a:solidFill>
              </a:rPr>
              <a:t>assert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rgbClr val="FFFF00"/>
                </a:solidFill>
              </a:rPr>
              <a:t>break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rgbClr val="FFFF00"/>
                </a:solidFill>
              </a:rPr>
              <a:t>class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rgbClr val="FFFF00"/>
                </a:solidFill>
              </a:rPr>
              <a:t>continue</a:t>
            </a:r>
            <a:r>
              <a:rPr lang="en-US" sz="2400" i="1" dirty="0"/>
              <a:t>, </a:t>
            </a:r>
            <a:r>
              <a:rPr lang="en-US" sz="2400" i="1" dirty="0" err="1">
                <a:solidFill>
                  <a:srgbClr val="FFFF00"/>
                </a:solidFill>
              </a:rPr>
              <a:t>def</a:t>
            </a:r>
            <a:r>
              <a:rPr lang="en-US" sz="2400" i="1" dirty="0"/>
              <a:t>, del, </a:t>
            </a:r>
            <a:r>
              <a:rPr lang="en-US" sz="2400" i="1" dirty="0" err="1"/>
              <a:t>elif</a:t>
            </a:r>
            <a:r>
              <a:rPr lang="en-US" sz="2400" i="1" dirty="0"/>
              <a:t>, else, except, False, finally, for, from, global, if, import, in, is, lambda, None, nonlocal, not, or, pass, raise, return, True, try, while, </a:t>
            </a:r>
            <a:r>
              <a:rPr lang="en-US" sz="2400" i="1" dirty="0">
                <a:solidFill>
                  <a:srgbClr val="FFFF00"/>
                </a:solidFill>
              </a:rPr>
              <a:t>with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rgbClr val="FFFF00"/>
                </a:solidFill>
              </a:rPr>
              <a:t>yield</a:t>
            </a:r>
            <a:r>
              <a:rPr lang="en-US" sz="2400" i="1" dirty="0"/>
              <a:t> </a:t>
            </a:r>
            <a:r>
              <a:rPr lang="en-US" sz="2400" dirty="0" err="1"/>
              <a:t>kabi</a:t>
            </a:r>
            <a:r>
              <a:rPr lang="en-US" sz="2400" dirty="0"/>
              <a:t> </a:t>
            </a:r>
            <a:r>
              <a:rPr lang="en-US" sz="2400" dirty="0" err="1"/>
              <a:t>kalit</a:t>
            </a:r>
            <a:r>
              <a:rPr lang="en-US" sz="2400" dirty="0"/>
              <a:t> </a:t>
            </a:r>
            <a:r>
              <a:rPr lang="en-US" sz="2400" dirty="0" err="1" smtClean="0"/>
              <a:t>so’zlar</a:t>
            </a:r>
            <a:r>
              <a:rPr lang="en-US" sz="2400" dirty="0" smtClean="0"/>
              <a:t> </a:t>
            </a:r>
            <a:r>
              <a:rPr lang="en-US" sz="2400" dirty="0" err="1"/>
              <a:t>nomi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mos</a:t>
            </a:r>
            <a:r>
              <a:rPr lang="en-US" sz="2400" dirty="0"/>
              <a:t> </a:t>
            </a:r>
            <a:r>
              <a:rPr lang="en-US" sz="2400" dirty="0" err="1"/>
              <a:t>tushishi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r>
              <a:rPr lang="en-US" sz="2400" dirty="0"/>
              <a:t> </a:t>
            </a:r>
            <a:r>
              <a:rPr lang="en-US" sz="2400" dirty="0" err="1"/>
              <a:t>emas</a:t>
            </a:r>
            <a:r>
              <a:rPr lang="en-US" sz="2400" dirty="0"/>
              <a:t>. </a:t>
            </a:r>
            <a:endParaRPr lang="ru-RU" sz="2400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29" y="2402975"/>
            <a:ext cx="395342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6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9092" y="808056"/>
            <a:ext cx="10792690" cy="1077229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FFFF00"/>
                </a:solidFill>
              </a:rPr>
              <a:t>O’zgaruvchilarga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beriladigan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atribut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</a:rPr>
              <a:t>turlari</a:t>
            </a:r>
            <a:endParaRPr lang="ru-RU" sz="2800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5636" y="1885285"/>
            <a:ext cx="11582400" cy="927188"/>
          </a:xfrm>
        </p:spPr>
        <p:txBody>
          <a:bodyPr/>
          <a:lstStyle/>
          <a:p>
            <a:pPr algn="ctr"/>
            <a:r>
              <a:rPr lang="en-US" b="1" dirty="0" err="1" smtClean="0"/>
              <a:t>O’zgaruvchilar</a:t>
            </a:r>
            <a:r>
              <a:rPr lang="en-US" b="1" dirty="0" smtClean="0"/>
              <a:t> </a:t>
            </a:r>
            <a:r>
              <a:rPr lang="en-US" b="1" dirty="0" err="1"/>
              <a:t>biror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turdagi</a:t>
            </a:r>
            <a:r>
              <a:rPr lang="en-US" b="1" dirty="0"/>
              <a:t> </a:t>
            </a:r>
            <a:r>
              <a:rPr lang="en-US" b="1" dirty="0" err="1"/>
              <a:t>berilganlarni</a:t>
            </a:r>
            <a:r>
              <a:rPr lang="en-US" b="1" dirty="0"/>
              <a:t> </a:t>
            </a:r>
            <a:r>
              <a:rPr lang="en-US" b="1" dirty="0" err="1"/>
              <a:t>saqlaydi</a:t>
            </a:r>
            <a:r>
              <a:rPr lang="en-US" b="1" dirty="0"/>
              <a:t>. </a:t>
            </a:r>
            <a:r>
              <a:rPr lang="en-US" b="1" dirty="0" err="1"/>
              <a:t>Pythonda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necha</a:t>
            </a:r>
            <a:r>
              <a:rPr lang="en-US" b="1" dirty="0"/>
              <a:t> </a:t>
            </a:r>
            <a:r>
              <a:rPr lang="en-US" b="1" dirty="0" err="1"/>
              <a:t>xildagi</a:t>
            </a:r>
            <a:r>
              <a:rPr lang="en-US" b="1" dirty="0"/>
              <a:t> </a:t>
            </a:r>
            <a:r>
              <a:rPr lang="en-US" b="1" dirty="0" err="1"/>
              <a:t>berilganlar</a:t>
            </a:r>
            <a:r>
              <a:rPr lang="en-US" b="1" dirty="0"/>
              <a:t> </a:t>
            </a:r>
            <a:r>
              <a:rPr lang="en-US" b="1" dirty="0" err="1"/>
              <a:t>turlari</a:t>
            </a:r>
            <a:r>
              <a:rPr lang="en-US" b="1" dirty="0"/>
              <a:t> </a:t>
            </a:r>
            <a:r>
              <a:rPr lang="en-US" b="1" dirty="0" err="1"/>
              <a:t>mavjud</a:t>
            </a:r>
            <a:r>
              <a:rPr lang="en-US" b="1" dirty="0"/>
              <a:t> </a:t>
            </a:r>
            <a:r>
              <a:rPr lang="en-US" b="1" dirty="0" err="1" smtClean="0"/>
              <a:t>bo’lib</a:t>
            </a:r>
            <a:r>
              <a:rPr lang="en-US" b="1" dirty="0"/>
              <a:t>, </a:t>
            </a:r>
            <a:r>
              <a:rPr lang="en-US" b="1" dirty="0" err="1"/>
              <a:t>ular</a:t>
            </a:r>
            <a:r>
              <a:rPr lang="en-US" b="1" dirty="0"/>
              <a:t> </a:t>
            </a:r>
            <a:r>
              <a:rPr lang="en-US" b="1" dirty="0" err="1"/>
              <a:t>odatda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4</a:t>
            </a:r>
            <a:r>
              <a:rPr lang="en-US" b="1" dirty="0" smtClean="0"/>
              <a:t> </a:t>
            </a:r>
            <a:r>
              <a:rPr lang="en-US" b="1" dirty="0" err="1"/>
              <a:t>guruhga</a:t>
            </a:r>
            <a:r>
              <a:rPr lang="en-US" b="1" dirty="0"/>
              <a:t> </a:t>
            </a:r>
            <a:r>
              <a:rPr lang="en-US" b="1" dirty="0" err="1"/>
              <a:t>ajratiladi</a:t>
            </a:r>
            <a:r>
              <a:rPr lang="en-US" b="1" dirty="0"/>
              <a:t>: 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34291" y="2962514"/>
            <a:ext cx="67471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latin typeface="Times New Roman" panose="02020603050405020304" pitchFamily="18" charset="0"/>
              </a:rPr>
              <a:t>1) bool </a:t>
            </a:r>
            <a:r>
              <a:rPr lang="en-US" sz="2000" b="1" dirty="0">
                <a:latin typeface="Times New Roman" panose="02020603050405020304" pitchFamily="18" charset="0"/>
              </a:rPr>
              <a:t>(</a:t>
            </a:r>
            <a:r>
              <a:rPr lang="en-US" sz="2000" b="1" i="1" dirty="0" err="1">
                <a:latin typeface="Times New Roman" panose="02020603050405020304" pitchFamily="18" charset="0"/>
              </a:rPr>
              <a:t>boolean</a:t>
            </a:r>
            <a:r>
              <a:rPr lang="en-US" sz="2000" b="1" dirty="0">
                <a:latin typeface="Times New Roman" panose="02020603050405020304" pitchFamily="18" charset="0"/>
              </a:rPr>
              <a:t>) – True </a:t>
            </a:r>
            <a:r>
              <a:rPr lang="en-US" sz="2000" b="1" dirty="0" err="1">
                <a:latin typeface="Times New Roman" panose="02020603050405020304" pitchFamily="18" charset="0"/>
              </a:rPr>
              <a:t>va</a:t>
            </a:r>
            <a:r>
              <a:rPr lang="en-US" sz="2000" b="1" dirty="0">
                <a:latin typeface="Times New Roman" panose="02020603050405020304" pitchFamily="18" charset="0"/>
              </a:rPr>
              <a:t> False </a:t>
            </a:r>
            <a:r>
              <a:rPr lang="en-US" sz="2000" b="1" dirty="0" err="1">
                <a:latin typeface="Times New Roman" panose="02020603050405020304" pitchFamily="18" charset="0"/>
              </a:rPr>
              <a:t>mantiqiy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qiymatlar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uchun</a:t>
            </a:r>
            <a:r>
              <a:rPr lang="en-US" sz="2000" b="1" dirty="0">
                <a:latin typeface="Times New Roman" panose="02020603050405020304" pitchFamily="18" charset="0"/>
              </a:rPr>
              <a:t>; </a:t>
            </a:r>
          </a:p>
          <a:p>
            <a:endParaRPr lang="en-US" sz="2000" b="1" i="1" dirty="0" smtClean="0">
              <a:latin typeface="Times New Roman" panose="02020603050405020304" pitchFamily="18" charset="0"/>
            </a:endParaRPr>
          </a:p>
          <a:p>
            <a:r>
              <a:rPr lang="en-US" sz="2000" b="1" i="1" dirty="0" smtClean="0">
                <a:latin typeface="Times New Roman" panose="02020603050405020304" pitchFamily="18" charset="0"/>
              </a:rPr>
              <a:t>2) </a:t>
            </a:r>
            <a:r>
              <a:rPr lang="en-US" sz="2000" b="1" i="1" dirty="0" err="1" smtClean="0">
                <a:latin typeface="Times New Roman" panose="02020603050405020304" pitchFamily="18" charset="0"/>
              </a:rPr>
              <a:t>int</a:t>
            </a:r>
            <a:r>
              <a:rPr lang="en-US" sz="2000" b="1" i="1" dirty="0" smtClean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</a:rPr>
              <a:t>– </a:t>
            </a:r>
            <a:r>
              <a:rPr lang="en-US" sz="2000" b="1" dirty="0" err="1">
                <a:latin typeface="Times New Roman" panose="02020603050405020304" pitchFamily="18" charset="0"/>
              </a:rPr>
              <a:t>butun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sonlar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uchun</a:t>
            </a:r>
            <a:r>
              <a:rPr lang="en-US" sz="2000" b="1" dirty="0">
                <a:latin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</a:rPr>
              <a:t>butun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turdagi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songa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kompyuter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xotirasida</a:t>
            </a:r>
            <a:r>
              <a:rPr lang="en-US" sz="2000" b="1" dirty="0">
                <a:latin typeface="Times New Roman" panose="02020603050405020304" pitchFamily="18" charset="0"/>
              </a:rPr>
              <a:t> 4 </a:t>
            </a:r>
            <a:r>
              <a:rPr lang="en-US" sz="2000" b="1" dirty="0" err="1">
                <a:latin typeface="Times New Roman" panose="02020603050405020304" pitchFamily="18" charset="0"/>
              </a:rPr>
              <a:t>bayt</a:t>
            </a:r>
            <a:r>
              <a:rPr lang="en-US" sz="2000" b="1" dirty="0">
                <a:latin typeface="Times New Roman" panose="02020603050405020304" pitchFamily="18" charset="0"/>
              </a:rPr>
              <a:t> joy </a:t>
            </a:r>
            <a:r>
              <a:rPr lang="en-US" sz="2000" b="1" dirty="0" err="1">
                <a:latin typeface="Times New Roman" panose="02020603050405020304" pitchFamily="18" charset="0"/>
              </a:rPr>
              <a:t>ajratiladi</a:t>
            </a:r>
            <a:r>
              <a:rPr lang="en-US" sz="2000" b="1" dirty="0">
                <a:latin typeface="Times New Roman" panose="02020603050405020304" pitchFamily="18" charset="0"/>
              </a:rPr>
              <a:t>; </a:t>
            </a:r>
          </a:p>
          <a:p>
            <a:endParaRPr lang="en-US" sz="2000" b="1" i="1" dirty="0" smtClean="0">
              <a:latin typeface="Times New Roman" panose="02020603050405020304" pitchFamily="18" charset="0"/>
            </a:endParaRPr>
          </a:p>
          <a:p>
            <a:r>
              <a:rPr lang="en-US" sz="2000" b="1" i="1" dirty="0" smtClean="0">
                <a:latin typeface="Times New Roman" panose="02020603050405020304" pitchFamily="18" charset="0"/>
              </a:rPr>
              <a:t>3) float </a:t>
            </a:r>
            <a:r>
              <a:rPr lang="en-US" sz="2000" b="1" dirty="0">
                <a:latin typeface="Times New Roman" panose="02020603050405020304" pitchFamily="18" charset="0"/>
              </a:rPr>
              <a:t>– </a:t>
            </a:r>
            <a:r>
              <a:rPr lang="en-US" sz="2000" b="1" dirty="0" err="1">
                <a:latin typeface="Times New Roman" panose="02020603050405020304" pitchFamily="18" charset="0"/>
              </a:rPr>
              <a:t>suzuvchan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nuqtali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sonlar</a:t>
            </a:r>
            <a:r>
              <a:rPr lang="en-US" sz="2000" b="1" dirty="0">
                <a:latin typeface="Times New Roman" panose="02020603050405020304" pitchFamily="18" charset="0"/>
              </a:rPr>
              <a:t> (</a:t>
            </a:r>
            <a:r>
              <a:rPr lang="en-US" sz="2000" b="1" dirty="0" err="1">
                <a:latin typeface="Times New Roman" panose="02020603050405020304" pitchFamily="18" charset="0"/>
              </a:rPr>
              <a:t>haqiqiy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sonlar</a:t>
            </a:r>
            <a:r>
              <a:rPr lang="en-US" sz="2000" b="1" dirty="0">
                <a:latin typeface="Times New Roman" panose="02020603050405020304" pitchFamily="18" charset="0"/>
              </a:rPr>
              <a:t>) </a:t>
            </a:r>
            <a:r>
              <a:rPr lang="en-US" sz="2000" b="1" dirty="0" err="1">
                <a:latin typeface="Times New Roman" panose="02020603050405020304" pitchFamily="18" charset="0"/>
              </a:rPr>
              <a:t>uchun</a:t>
            </a:r>
            <a:r>
              <a:rPr lang="en-US" sz="2000" b="1" dirty="0">
                <a:latin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</a:rPr>
              <a:t>haqiqiy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sonlarni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saqlash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uchun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kompyuter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xotirasidan</a:t>
            </a:r>
            <a:r>
              <a:rPr lang="en-US" sz="2000" b="1" dirty="0">
                <a:latin typeface="Times New Roman" panose="02020603050405020304" pitchFamily="18" charset="0"/>
              </a:rPr>
              <a:t> 8 </a:t>
            </a:r>
            <a:r>
              <a:rPr lang="en-US" sz="2000" b="1" dirty="0" err="1">
                <a:latin typeface="Times New Roman" panose="02020603050405020304" pitchFamily="18" charset="0"/>
              </a:rPr>
              <a:t>bayt</a:t>
            </a:r>
            <a:r>
              <a:rPr lang="en-US" sz="2000" b="1" dirty="0">
                <a:latin typeface="Times New Roman" panose="02020603050405020304" pitchFamily="18" charset="0"/>
              </a:rPr>
              <a:t> joy </a:t>
            </a:r>
            <a:r>
              <a:rPr lang="en-US" sz="2000" b="1" dirty="0" err="1">
                <a:latin typeface="Times New Roman" panose="02020603050405020304" pitchFamily="18" charset="0"/>
              </a:rPr>
              <a:t>ajratiladi</a:t>
            </a:r>
            <a:r>
              <a:rPr lang="en-US" sz="2000" b="1" dirty="0">
                <a:latin typeface="Times New Roman" panose="02020603050405020304" pitchFamily="18" charset="0"/>
              </a:rPr>
              <a:t>; </a:t>
            </a:r>
          </a:p>
          <a:p>
            <a:endParaRPr lang="en-US" sz="2000" b="1" i="1" dirty="0" smtClean="0">
              <a:latin typeface="Times New Roman" panose="02020603050405020304" pitchFamily="18" charset="0"/>
            </a:endParaRPr>
          </a:p>
          <a:p>
            <a:r>
              <a:rPr lang="en-US" sz="2000" b="1" i="1" dirty="0" smtClean="0">
                <a:latin typeface="Times New Roman" panose="02020603050405020304" pitchFamily="18" charset="0"/>
              </a:rPr>
              <a:t>4) complex </a:t>
            </a:r>
            <a:r>
              <a:rPr lang="en-US" sz="2000" b="1" dirty="0">
                <a:latin typeface="Times New Roman" panose="02020603050405020304" pitchFamily="18" charset="0"/>
              </a:rPr>
              <a:t>– </a:t>
            </a:r>
            <a:r>
              <a:rPr lang="en-US" sz="2000" b="1" dirty="0" err="1">
                <a:latin typeface="Times New Roman" panose="02020603050405020304" pitchFamily="18" charset="0"/>
              </a:rPr>
              <a:t>kompleks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sonlar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</a:rPr>
              <a:t>uchun</a:t>
            </a:r>
            <a:r>
              <a:rPr lang="en-US" sz="2000" b="1" dirty="0">
                <a:latin typeface="Times New Roman" panose="02020603050405020304" pitchFamily="18" charset="0"/>
              </a:rPr>
              <a:t>; </a:t>
            </a:r>
            <a:endParaRPr lang="ru-RU" sz="2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473" y="2962514"/>
            <a:ext cx="4613563" cy="34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3381" y="794200"/>
            <a:ext cx="8866030" cy="674381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O’zgaruvchining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turini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aniqlash</a:t>
            </a:r>
            <a:r>
              <a:rPr lang="en-US" b="1" dirty="0" smtClean="0">
                <a:solidFill>
                  <a:srgbClr val="FFFF00"/>
                </a:solidFill>
              </a:rPr>
              <a:t> :</a:t>
            </a:r>
            <a:endParaRPr lang="ru-RU" b="1" dirty="0">
              <a:solidFill>
                <a:srgbClr val="FFFF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4" y="2078287"/>
            <a:ext cx="6192981" cy="368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4237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3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4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21</TotalTime>
  <Words>230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5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Corbel</vt:lpstr>
      <vt:lpstr>MS Shell Dlg 2</vt:lpstr>
      <vt:lpstr>Rockwell</vt:lpstr>
      <vt:lpstr>Times New Roman</vt:lpstr>
      <vt:lpstr>Wingdings</vt:lpstr>
      <vt:lpstr>Wingdings 3</vt:lpstr>
      <vt:lpstr>Тема Office</vt:lpstr>
      <vt:lpstr>Madison</vt:lpstr>
      <vt:lpstr>Damask</vt:lpstr>
      <vt:lpstr>Глубина</vt:lpstr>
      <vt:lpstr>Pythonda Variable(o‘zgaruvchilar)</vt:lpstr>
      <vt:lpstr>Презентация PowerPoint</vt:lpstr>
      <vt:lpstr>O’zgaruvchiga nom berish va bermaslik shartlari</vt:lpstr>
      <vt:lpstr>O’zgaruvchilarga beriladigan atribut turlari</vt:lpstr>
      <vt:lpstr>O’zgaruvchining turini aniqlash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Pythonda Variable(o‘zgaruvchilar)</dc:title>
  <dc:creator>Пользователь</dc:creator>
  <cp:lastModifiedBy>Пользователь</cp:lastModifiedBy>
  <cp:revision>3</cp:revision>
  <dcterms:created xsi:type="dcterms:W3CDTF">2022-04-18T17:48:26Z</dcterms:created>
  <dcterms:modified xsi:type="dcterms:W3CDTF">2022-04-18T18:09:35Z</dcterms:modified>
</cp:coreProperties>
</file>