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DD073-E0A1-68D9-669A-22E34663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028063-E8A7-13FE-76D8-4DA23C64E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6C91A-7EAE-3799-C4E3-96923CB0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DEA85-6D8B-9D74-32ED-EBCC1E1C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FBA83-151F-7922-0DBC-ECD0AE7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AADC2-4F51-A93A-8033-0F016479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B16809-BC0A-559A-C5E6-DCE406D8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31B2E-343A-C21C-6223-A24D0DA2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C121F-FE88-9015-4EC9-453E08B9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82E44-FEF8-2D94-83E0-12D2C1C5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AF3132-A701-F64D-AB29-EAEEDE7E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CCD08A-2693-F54E-2F8D-BCEC94F9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F9E41-C278-8AE6-E1A8-4CDDDA0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350AC-5D41-D907-6E19-F39085AF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0500B-93D8-730B-759D-1787FBFA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F4B6-3558-5BB6-19DF-2BC6020E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868A0-FC45-4AD6-C152-599F1BFB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3A1C9-0D70-ABFF-4DDD-DD0B13E7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5774F-1D03-95F8-C71B-E6BC8C98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E76A5-6F7A-E9CE-988E-9536D29E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E5081-1229-914E-73AA-7AC82C1C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175FA-7535-7A48-80F1-5442F9D2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67310-8F98-5E48-3593-7AF9D003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7E933-3AF6-2682-4AD9-75884EE7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F8C2C-A33F-0AF4-E0CD-0BA7841A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57177-6CA4-CD14-3F7A-EBAA2AB1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DDC7B-B3A9-F68F-AA88-C5EB5ED89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70808E-6323-1331-B587-D621923C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A79FFF-F7CA-08B2-CCB6-61BE4DD1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FDF83F-CA6D-3CEC-74AC-D84C764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972F4-4431-946C-9F43-20466C2C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4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9E938-DDFF-6191-D614-372B7F12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6733A-7293-3F76-2D44-B491E988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A4D04-3C26-1795-D991-F2403512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0686B-9E8C-E2E5-7720-E01AD544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34B59F-3621-47E5-519C-CBB30694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EF4953-477A-002D-842B-36D362A4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72D413-B93B-43E1-ECCC-A47B5FF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950CBB-D87E-133C-747E-C2A1F5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F1B0C-3E67-4747-F3A3-7E5D13DE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1D0D24-B69A-5582-03ED-5E4F252D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DFF761-9C11-2034-4788-C5134FA9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E48080-9A3A-8A19-5ADD-61603F51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346159-CD43-B39C-6E99-6C33394E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1F0C61-FCD8-3B28-F110-FF43AB2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979FFA-0B0A-B24F-84F9-4F3BC480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1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0328B-8AC8-208C-C28C-0C9730E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A2675-137E-689D-425C-1DA762AC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3172F-C663-151B-801E-BD3DD2F2D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78232-DB46-38A8-8D52-D6A2F8F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71F7A-9F48-58DE-DBF8-420EEDB2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4B8E1-29D3-65EC-9BD2-20E1241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7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D5BA9-8D98-0840-DAFA-42DB234F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EC5469-5247-8543-0829-140874BF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14282-5D34-29FC-21E6-1005EACD3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17548-5F5A-B0EB-F61C-FD9C6552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D2526-A7F7-5E6B-1735-DB483CDB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7F99F6-772C-CE7C-5D75-EE336F4F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02EE2-BC9F-3688-275B-597F30DC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F4BC38-EA94-5E1B-C61D-60326176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57415-3296-B7F9-E0BA-62F6185CD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2866-4840-44A9-AA2B-2B4CC87299FA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A6C16-E802-2266-5714-DF6616E98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ED225-7374-FC00-55E2-DA88C1B1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0998-2052-4FAB-BBA2-BB1B55DA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5B8D-0F51-EB9B-56FB-FD138566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590" y="500062"/>
            <a:ext cx="5920819" cy="1325563"/>
          </a:xfrm>
        </p:spPr>
        <p:txBody>
          <a:bodyPr/>
          <a:lstStyle/>
          <a:p>
            <a:r>
              <a:rPr lang="en-US" dirty="0"/>
              <a:t>Our Ancient village map</a:t>
            </a:r>
            <a:endParaRPr lang="ru-RU" dirty="0"/>
          </a:p>
        </p:txBody>
      </p:sp>
      <p:pic>
        <p:nvPicPr>
          <p:cNvPr id="1026" name="Picture 2" descr="Column on Biodiversity | The MIDORI Press">
            <a:extLst>
              <a:ext uri="{FF2B5EF4-FFF2-40B4-BE49-F238E27FC236}">
                <a16:creationId xmlns:a16="http://schemas.microsoft.com/office/drawing/2014/main" id="{3A0907DC-D2AD-0ED3-8700-273E1A811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90" y="1693650"/>
            <a:ext cx="6006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26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Our Ancient village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2025-01-17T04:01:59Z</dcterms:created>
  <dcterms:modified xsi:type="dcterms:W3CDTF">2025-01-17T04:02:41Z</dcterms:modified>
</cp:coreProperties>
</file>