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Week’s Pulse: Daily Volatility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Aziz Muminov – Time Series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Data: Daily log-returns of S&amp;P 500, Nikkei 225, FTSE 100</a:t>
            </a:r>
          </a:p>
          <a:p>
            <a:r>
              <a:t>• Model: Univariate GARCH(1,1)</a:t>
            </a:r>
          </a:p>
          <a:p>
            <a:r>
              <a:t>• Theme: Weekday volatility comparison (Mon–Fri)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Conditional Volatility by Weekday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SP500_Return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Nikkei_Return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FTSE_Return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0.012273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0.012372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0.012210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0.012174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0.012141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Weekday Volatility Patterns</a:t>
            </a:r>
          </a:p>
        </p:txBody>
      </p:sp>
      <p:pic>
        <p:nvPicPr>
          <p:cNvPr id="3" name="Picture 2" descr="weekday_v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Tuesdays exhibit the highest volatility across all indices.</a:t>
            </a:r>
          </a:p>
          <a:p>
            <a:r>
              <a:t>• Thursdays register the lowest average volatility.</a:t>
            </a:r>
          </a:p>
          <a:p>
            <a:r>
              <a:t>• The midweek spike suggests clustering of impactful events early in the week.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Markets Analyzed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S&amp;P 500 (SP500_Return)</a:t>
            </a:r>
          </a:p>
          <a:p>
            <a:pPr/>
            <a:r>
              <a:t>Nikkei 225 (Nikkei_Return)</a:t>
            </a:r>
          </a:p>
          <a:p>
            <a:pPr/>
            <a:r>
              <a:t>FTSE 100 (FTSE_Return)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Compute daily log-returns: ln(Pₜ / Pₜ₋₁)</a:t>
            </a:r>
          </a:p>
          <a:p>
            <a:pPr/>
            <a:r>
              <a:t>Fit univariate GARCH(1,1) on each return series</a:t>
            </a:r>
          </a:p>
          <a:p>
            <a:pPr/>
            <a:r>
              <a:t>Tag weekdays (Mon=0 … Fri=4) for each return</a:t>
            </a:r>
          </a:p>
          <a:p>
            <a:pPr/>
            <a:r>
              <a:t>Average conditional volatility per weekday</a:t>
            </a:r>
          </a:p>
          <a:p>
            <a:pPr/>
            <a:r>
              <a:t>Visualize patterns with grouped bar charts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