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2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42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7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3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51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1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1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5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75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32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1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54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1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65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8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6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BA72-FB3A-B16F-6D33-A2BAD4B56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4" y="1157076"/>
            <a:ext cx="9537192" cy="1490472"/>
          </a:xfrm>
        </p:spPr>
        <p:txBody>
          <a:bodyPr/>
          <a:lstStyle/>
          <a:p>
            <a:r>
              <a:rPr lang="fr-FR" sz="4800" dirty="0"/>
              <a:t>Compression de fichier avec le codage de </a:t>
            </a:r>
            <a:r>
              <a:rPr lang="fr-FR" sz="4800" dirty="0" err="1"/>
              <a:t>Huffman</a:t>
            </a:r>
            <a:endParaRPr lang="fr-FR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8334C-89AD-B047-1856-487CFA41DFD6}"/>
              </a:ext>
            </a:extLst>
          </p:cNvPr>
          <p:cNvSpPr txBox="1"/>
          <p:nvPr/>
        </p:nvSpPr>
        <p:spPr>
          <a:xfrm>
            <a:off x="9089136" y="6163056"/>
            <a:ext cx="3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Mohamed Aziz Ben </a:t>
            </a:r>
            <a:r>
              <a:rPr lang="fr-FR" dirty="0" err="1"/>
              <a:t>Flah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56514-E0A1-2BB0-3D86-CA88282D4A40}"/>
              </a:ext>
            </a:extLst>
          </p:cNvPr>
          <p:cNvSpPr txBox="1"/>
          <p:nvPr/>
        </p:nvSpPr>
        <p:spPr>
          <a:xfrm>
            <a:off x="448056" y="628192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13/03/2023</a:t>
            </a:r>
          </a:p>
        </p:txBody>
      </p:sp>
      <p:pic>
        <p:nvPicPr>
          <p:cNvPr id="1026" name="Picture 2" descr="Discovery of Huffman Codes | Mathematical Association of America">
            <a:extLst>
              <a:ext uri="{FF2B5EF4-FFF2-40B4-BE49-F238E27FC236}">
                <a16:creationId xmlns:a16="http://schemas.microsoft.com/office/drawing/2014/main" id="{95F5AD40-B1DA-AF4A-14B0-1FDAED94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4129269"/>
            <a:ext cx="2184654" cy="240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0FA3D-3F8B-48BE-8A2E-6BE657542F8E}"/>
              </a:ext>
            </a:extLst>
          </p:cNvPr>
          <p:cNvSpPr txBox="1"/>
          <p:nvPr/>
        </p:nvSpPr>
        <p:spPr>
          <a:xfrm>
            <a:off x="448056" y="605987"/>
            <a:ext cx="593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GITHUB: https://github.com/Azizbenfleh/projet-algo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0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2C9F-B61D-1481-108C-32B6344E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>
            <a:normAutofit/>
          </a:bodyPr>
          <a:lstStyle/>
          <a:p>
            <a:r>
              <a:rPr lang="fr-FR" sz="3200" dirty="0"/>
              <a:t>Gestion du projet algorithmique: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2CA51-4ED6-59F9-EF2E-8140BF829E2F}"/>
              </a:ext>
            </a:extLst>
          </p:cNvPr>
          <p:cNvSpPr txBox="1"/>
          <p:nvPr/>
        </p:nvSpPr>
        <p:spPr>
          <a:xfrm>
            <a:off x="967154" y="1690688"/>
            <a:ext cx="1072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D0B46-F8E2-35E9-05D5-C05D39157CB4}"/>
              </a:ext>
            </a:extLst>
          </p:cNvPr>
          <p:cNvSpPr txBox="1"/>
          <p:nvPr/>
        </p:nvSpPr>
        <p:spPr>
          <a:xfrm>
            <a:off x="826477" y="1462143"/>
            <a:ext cx="8634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-compréhension de la problématique:</a:t>
            </a:r>
          </a:p>
          <a:p>
            <a:r>
              <a:rPr lang="fr-FR" dirty="0"/>
              <a:t> • recherche sur les différents articles traitant le codage de </a:t>
            </a:r>
            <a:r>
              <a:rPr lang="fr-FR" dirty="0" err="1"/>
              <a:t>Huffman</a:t>
            </a:r>
            <a:r>
              <a:rPr lang="fr-FR" dirty="0"/>
              <a:t> </a:t>
            </a:r>
          </a:p>
          <a:p>
            <a:r>
              <a:rPr lang="fr-FR" dirty="0"/>
              <a:t> • visualisation de l’arbre de </a:t>
            </a:r>
            <a:r>
              <a:rPr lang="fr-FR" dirty="0" err="1"/>
              <a:t>Huffman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-commencer a coder </a:t>
            </a:r>
          </a:p>
          <a:p>
            <a:r>
              <a:rPr lang="fr-FR" dirty="0"/>
              <a:t> • calculer la fréquence d occurrence des caractères et création du fichier     </a:t>
            </a:r>
            <a:r>
              <a:rPr lang="fr-FR" dirty="0" err="1"/>
              <a:t>text_freq</a:t>
            </a:r>
            <a:endParaRPr lang="fr-FR" dirty="0"/>
          </a:p>
          <a:p>
            <a:r>
              <a:rPr lang="fr-FR" dirty="0"/>
              <a:t> • création de la classe </a:t>
            </a:r>
            <a:r>
              <a:rPr lang="fr-FR" dirty="0" err="1"/>
              <a:t>Huffmannode</a:t>
            </a:r>
            <a:r>
              <a:rPr lang="fr-FR" dirty="0"/>
              <a:t> </a:t>
            </a:r>
          </a:p>
          <a:p>
            <a:r>
              <a:rPr lang="fr-FR" dirty="0"/>
              <a:t> • création de l’arbre et la parcourir en profondeur</a:t>
            </a:r>
          </a:p>
          <a:p>
            <a:r>
              <a:rPr lang="fr-FR" dirty="0"/>
              <a:t> • calculer le taux de compression et le nombre moyen de bits de stockage</a:t>
            </a:r>
          </a:p>
          <a:p>
            <a:r>
              <a:rPr lang="fr-FR" dirty="0"/>
              <a:t> • </a:t>
            </a:r>
            <a:r>
              <a:rPr lang="fr-FR" dirty="0" err="1"/>
              <a:t>creation</a:t>
            </a:r>
            <a:r>
              <a:rPr lang="fr-FR" dirty="0"/>
              <a:t> de fichier </a:t>
            </a:r>
            <a:r>
              <a:rPr lang="fr-FR" dirty="0" err="1"/>
              <a:t>textcomp</a:t>
            </a:r>
            <a:endParaRPr lang="fr-FR" dirty="0"/>
          </a:p>
          <a:p>
            <a:r>
              <a:rPr lang="fr-FR" dirty="0"/>
              <a:t> • Vérifier le code et corriger les erreurs </a:t>
            </a:r>
          </a:p>
          <a:p>
            <a:r>
              <a:rPr lang="fr-FR" dirty="0"/>
              <a:t>    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8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1C21D-DDA9-E259-36A1-838C647EB0C0}"/>
              </a:ext>
            </a:extLst>
          </p:cNvPr>
          <p:cNvSpPr txBox="1"/>
          <p:nvPr/>
        </p:nvSpPr>
        <p:spPr>
          <a:xfrm>
            <a:off x="668215" y="1723294"/>
            <a:ext cx="9759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1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Détermination de l'alphabet et des fréquences de caractères: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Détermination de la fréquence des différents caractères dans le texte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Trier les caractères par ordre alphabétique et code d ASCII</a:t>
            </a: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2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 Construction de l'arbre: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Feuilles étiquetées avec les caractères et leurs fréquences  et les branches étiquetées avec 0 (fils gauche) et 1 (fils droit)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création d'un arbre pour chaque caractère de l'alphabet avec la fréquence associée, puis répétition du processus jusqu'à ce qu'il ne reste plus qu'un seul arbre</a:t>
            </a:r>
          </a:p>
          <a:p>
            <a:pPr algn="l"/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3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Codage du texte: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Code de chaque caractère obtenu par un parcours en profondeur de l'arbre</a:t>
            </a: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4 - Détermination du taux de compression: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Mesure de performance de l'algorithme relativement au texte à compresser</a:t>
            </a:r>
          </a:p>
          <a:p>
            <a:pPr algn="l"/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5 - Détermination du nombre moyen de bits de stockage d'un caractère du texte compressé: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Calcul du nombre moyen de bits de stockage d'un caractère du texte compressé pour chaque texte fourni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108A1-E4FC-9396-CB4A-9E439C7DAF7F}"/>
              </a:ext>
            </a:extLst>
          </p:cNvPr>
          <p:cNvSpPr txBox="1"/>
          <p:nvPr/>
        </p:nvSpPr>
        <p:spPr>
          <a:xfrm>
            <a:off x="668215" y="610391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Démarche suivie:</a:t>
            </a:r>
          </a:p>
        </p:txBody>
      </p:sp>
    </p:spTree>
    <p:extLst>
      <p:ext uri="{BB962C8B-B14F-4D97-AF65-F5344CB8AC3E}">
        <p14:creationId xmlns:p14="http://schemas.microsoft.com/office/powerpoint/2010/main" val="5526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602A6-5E3C-D0EC-5975-314BEA578683}"/>
              </a:ext>
            </a:extLst>
          </p:cNvPr>
          <p:cNvSpPr txBox="1"/>
          <p:nvPr/>
        </p:nvSpPr>
        <p:spPr>
          <a:xfrm>
            <a:off x="975854" y="791308"/>
            <a:ext cx="459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Problèmes rencontres: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C3039-7529-5C61-B37A-B235AC51661A}"/>
              </a:ext>
            </a:extLst>
          </p:cNvPr>
          <p:cNvSpPr txBox="1"/>
          <p:nvPr/>
        </p:nvSpPr>
        <p:spPr>
          <a:xfrm>
            <a:off x="975854" y="2198077"/>
            <a:ext cx="10407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   </a:t>
            </a:r>
            <a:r>
              <a:rPr lang="fr-FR" sz="2400" dirty="0"/>
              <a:t>la visualisation des fichiers génères au cours de la programmation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La concaténation des codes de chaque caractère  obtenu après</a:t>
            </a:r>
          </a:p>
          <a:p>
            <a:r>
              <a:rPr lang="fr-FR" sz="2400" dirty="0"/>
              <a:t>le parcours de l’arbre</a:t>
            </a:r>
          </a:p>
          <a:p>
            <a:r>
              <a:rPr lang="fr-FR" sz="2400" dirty="0"/>
              <a:t>-  La création du fichiers du texte compresse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12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</TotalTime>
  <Words>326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Söhne</vt:lpstr>
      <vt:lpstr>Wingdings 3</vt:lpstr>
      <vt:lpstr>Ion</vt:lpstr>
      <vt:lpstr>Compression de fichier avec le codage de Huffman</vt:lpstr>
      <vt:lpstr>Gestion du projet algorithmique: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codage de hufman</dc:title>
  <dc:creator>Hakim Ben Fleh</dc:creator>
  <cp:lastModifiedBy>Hakim Ben Fleh</cp:lastModifiedBy>
  <cp:revision>6</cp:revision>
  <dcterms:created xsi:type="dcterms:W3CDTF">2023-03-08T15:11:15Z</dcterms:created>
  <dcterms:modified xsi:type="dcterms:W3CDTF">2023-03-13T07:31:00Z</dcterms:modified>
</cp:coreProperties>
</file>