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0"/>
            <a:ext cx="18288000" cy="216217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0" y="6562725"/>
            <a:ext cx="18288000" cy="372427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885551" y="3738810"/>
            <a:ext cx="12516860" cy="155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9000" spc="54">
                <a:solidFill>
                  <a:srgbClr val="FFFFFF"/>
                </a:solidFill>
                <a:latin typeface="Open Sans"/>
              </a:rPr>
              <a:t>C programming project</a:t>
            </a:r>
          </a:p>
          <a:p>
            <a:pPr algn="ctr">
              <a:lnSpc>
                <a:spcPts val="7500"/>
              </a:lnSpc>
            </a:pPr>
            <a:r>
              <a:rPr lang="en-US" sz="3000" spc="18">
                <a:solidFill>
                  <a:srgbClr val="FFFFFF"/>
                </a:solidFill>
                <a:latin typeface="Open Sans"/>
              </a:rPr>
              <a:t>Weather Forecasting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08306" y="7024902"/>
            <a:ext cx="17736760" cy="761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9"/>
              </a:lnSpc>
            </a:pPr>
            <a:r>
              <a:rPr lang="en-US" sz="4292" spc="25">
                <a:solidFill>
                  <a:srgbClr val="000000"/>
                </a:solidFill>
                <a:latin typeface="Canva Sans Bold"/>
              </a:rPr>
              <a:t>Name : AL Aziz Sec : A Roll no: 84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6439" y="2952293"/>
            <a:ext cx="1694412" cy="381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26439" y="2592238"/>
            <a:ext cx="15451779" cy="4125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D1D5DB"/>
                </a:solidFill>
                <a:latin typeface="Arimo Bold"/>
              </a:rPr>
              <a:t>Variables</a:t>
            </a:r>
            <a:r>
              <a:rPr lang="en-US" sz="3000">
                <a:solidFill>
                  <a:srgbClr val="D1D5DB"/>
                </a:solidFill>
                <a:latin typeface="Arimo"/>
              </a:rPr>
              <a:t>:</a:t>
            </a:r>
          </a:p>
          <a:p>
            <a:pPr algn="r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D1D5DB"/>
                </a:solidFill>
                <a:latin typeface="Arimo"/>
              </a:rPr>
              <a:t>1.</a:t>
            </a:r>
            <a:r>
              <a:rPr lang="en-US" sz="3000">
                <a:solidFill>
                  <a:srgbClr val="D1D5DB"/>
                </a:solidFill>
                <a:latin typeface="Arimo Bold"/>
              </a:rPr>
              <a:t>API_ENDPOINT</a:t>
            </a:r>
            <a:r>
              <a:rPr lang="en-US" sz="3000">
                <a:solidFill>
                  <a:srgbClr val="D1D5DB"/>
                </a:solidFill>
                <a:latin typeface="Arimo"/>
              </a:rPr>
              <a:t>: This variable stores the URL of the LIBRARY MANAGEMENT API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D1D5DB"/>
                </a:solidFill>
                <a:latin typeface="Arimo"/>
              </a:rPr>
              <a:t>endpoint that we use to retrieve weather data.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D1D5DB"/>
                </a:solidFill>
                <a:latin typeface="Arimo"/>
              </a:rPr>
              <a:t>1.</a:t>
            </a:r>
            <a:r>
              <a:rPr lang="en-US" sz="3000">
                <a:solidFill>
                  <a:srgbClr val="D1D5DB"/>
                </a:solidFill>
                <a:latin typeface="Arimo Bold"/>
              </a:rPr>
              <a:t>API_KEY</a:t>
            </a:r>
            <a:r>
              <a:rPr lang="en-US" sz="3000">
                <a:solidFill>
                  <a:srgbClr val="D1D5DB"/>
                </a:solidFill>
                <a:latin typeface="Arimo"/>
              </a:rPr>
              <a:t>: This variable stores the API key that we use to authenticate our API requests.</a:t>
            </a:r>
          </a:p>
          <a:p>
            <a:pPr algn="r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D1D5DB"/>
                </a:solidFill>
                <a:latin typeface="Arimo"/>
              </a:rPr>
              <a:t>1.</a:t>
            </a:r>
            <a:r>
              <a:rPr lang="en-US" sz="3000">
                <a:solidFill>
                  <a:srgbClr val="D1D5DB"/>
                </a:solidFill>
                <a:latin typeface="Arimo Bold"/>
              </a:rPr>
              <a:t>struct weather</a:t>
            </a:r>
            <a:r>
              <a:rPr lang="en-US" sz="3000">
                <a:solidFill>
                  <a:srgbClr val="D1D5DB"/>
                </a:solidFill>
                <a:latin typeface="Arimo"/>
              </a:rPr>
              <a:t>: This variable is a structure that stores the weather data that we retrieve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D1D5DB"/>
                </a:solidFill>
                <a:latin typeface="Arimo"/>
              </a:rPr>
              <a:t>from the API.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38317" y="2947826"/>
            <a:ext cx="1820170" cy="381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38317" y="2587771"/>
            <a:ext cx="15077589" cy="4583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Arimo Bold"/>
              </a:rPr>
              <a:t>Functions</a:t>
            </a:r>
            <a:r>
              <a:rPr lang="en-US" sz="3000">
                <a:solidFill>
                  <a:srgbClr val="FFFFFF"/>
                </a:solidFill>
                <a:latin typeface="Arimo"/>
              </a:rPr>
              <a:t>:</a:t>
            </a:r>
          </a:p>
          <a:p>
            <a:pPr algn="r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Arimo"/>
              </a:rPr>
              <a:t>1. handle_response(): This function is a callback function that is called by the `curl_easy_perform()` function when the API response is received. It extracts the weather data from the JSON response and stores it in the `struct management` variable.</a:t>
            </a:r>
          </a:p>
          <a:p>
            <a:pPr algn="r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Arimo"/>
              </a:rPr>
              <a:t>2. main(): This is the main function of the program. It takes the city name as an argument, builds the API request URL using `API_ENDPOINT` and `API_KEY`, and makes the API request using libcurl. It then extracts the weather data from the API response using the `handle_response()` function and displays it in a user-friendly format.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6105" y="5926322"/>
            <a:ext cx="1588294" cy="38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6105" y="3183122"/>
            <a:ext cx="868118" cy="381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526105" y="5566267"/>
            <a:ext cx="14167695" cy="183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Arimo Bold"/>
              </a:rPr>
              <a:t>Datasets</a:t>
            </a:r>
            <a:r>
              <a:rPr lang="en-US" sz="3000">
                <a:solidFill>
                  <a:srgbClr val="FFFFFF"/>
                </a:solidFill>
                <a:latin typeface="Arimo"/>
              </a:rPr>
              <a:t>:</a:t>
            </a:r>
          </a:p>
          <a:p>
            <a:pPr algn="r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Arimo"/>
              </a:rPr>
              <a:t>1. Open library management API: This is the external dataset that we use to retrieve weather data.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26105" y="2823067"/>
            <a:ext cx="14886718" cy="183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Arimo Bold"/>
              </a:rPr>
              <a:t>Files</a:t>
            </a:r>
            <a:r>
              <a:rPr lang="en-US" sz="3000">
                <a:solidFill>
                  <a:srgbClr val="FFFFFF"/>
                </a:solidFill>
                <a:latin typeface="Arimo"/>
              </a:rPr>
              <a:t>:</a:t>
            </a:r>
          </a:p>
          <a:p>
            <a:pPr algn="r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Arimo"/>
              </a:rPr>
              <a:t>1. Library.c: This is the main source code file of the program. It contains the `main()` and `handle_response()` functions.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47631" y="1070391"/>
            <a:ext cx="2286895" cy="38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5553" r="0" b="5558"/>
          <a:stretch>
            <a:fillRect/>
          </a:stretch>
        </p:blipFill>
        <p:spPr>
          <a:xfrm flipH="false" flipV="false" rot="0">
            <a:off x="548640" y="2006603"/>
            <a:ext cx="8362950" cy="7772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13130" t="0" r="13166" b="0"/>
          <a:stretch>
            <a:fillRect/>
          </a:stretch>
        </p:blipFill>
        <p:spPr>
          <a:xfrm flipH="false" flipV="false" rot="0">
            <a:off x="9555480" y="2006603"/>
            <a:ext cx="8115300" cy="7543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947631" y="653186"/>
            <a:ext cx="2392747" cy="553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rimo Bold"/>
              </a:rPr>
              <a:t>Screenshots</a:t>
            </a:r>
            <a:r>
              <a:rPr lang="en-US" sz="3000">
                <a:solidFill>
                  <a:srgbClr val="FFFFFF"/>
                </a:solidFill>
                <a:latin typeface="Arimo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" t="0" r="0" b="0"/>
          <a:stretch>
            <a:fillRect/>
          </a:stretch>
        </p:blipFill>
        <p:spPr>
          <a:xfrm flipH="false" flipV="false" rot="0">
            <a:off x="2710577" y="1280836"/>
            <a:ext cx="12868094" cy="772477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1704" y="9760487"/>
            <a:ext cx="17359246" cy="52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3"/>
              </a:lnSpc>
            </a:pPr>
            <a:r>
              <a:rPr lang="en-US" sz="2966" spc="17">
                <a:solidFill>
                  <a:srgbClr val="000000"/>
                </a:solidFill>
                <a:latin typeface="Canva Sans Bold"/>
              </a:rPr>
              <a:t>Name : AL Aziz Sec : A Roll no : 84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DAFi6DVwJCg</dc:identifier>
  <dcterms:modified xsi:type="dcterms:W3CDTF">2011-08-01T06:04:30Z</dcterms:modified>
  <cp:revision>1</cp:revision>
  <dc:title>DOC-20230514-WA0003.</dc:title>
</cp:coreProperties>
</file>