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dirty="0">
                <a:solidFill>
                  <a:srgbClr val="363636"/>
                </a:solidFill>
              </a:rPr>
              <a:t>KOMPYUTER HAQIDA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F6F6F"/>
                </a:solidFill>
              </a:rPr>
              <a:t>Muallif: Erali Temirov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0" y="1463040"/>
            <a:ext cx="12192000" cy="914400"/>
          </a:xfrm>
          <a:prstGeom prst="line">
            <a:avLst/>
          </a:prstGeom>
          <a:noFill/>
          <a:ln w="19050">
            <a:solidFill>
              <a:srgbClr val="DDDDDD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2024-03-14T06:23:33Z</dcterms:created>
  <dcterms:modified xsi:type="dcterms:W3CDTF">2024-03-14T06:23:33Z</dcterms:modified>
</cp:coreProperties>
</file>