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D417-6501-B9D7-560E-6D2EC3E5F2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A06C6-DF7D-09FB-0B93-A720F399AB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GB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B672-9892-B46E-883C-C98D3F1861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37085F-77B0-4559-B4DD-FF076925AB2E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DA4F-0EA9-0E5A-D69E-DDFAE0877A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239B-134F-5B21-CB19-71BBBE5C2D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0FD860-2021-4FE4-9C5E-F63051777DF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54112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1BD5-DA3A-D38D-67E3-28A44EE836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31CA-093A-3E05-6F32-2F1D425217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A7CA9-439E-BB06-9049-6ACD97FB73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0AD01-A307-4A7A-BA49-387E4AD6469D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15C0-F25D-09D5-CBB8-AA98E5114A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AF3A-4499-9EB0-4726-6C06510E71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9007D6-D94E-4BC3-BA8C-8288E53D013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1905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8780A-99A1-BF1C-F541-57488B35FC6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672A-0BB4-E698-9561-4CAB98369F3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0A29-6891-ACC2-2A41-23FC9FF14A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392999-93C6-4351-BCBA-AD797FFE997D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8D56-4968-A624-D8AE-927AF4034F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3C8E9-F585-7C13-860A-27E59BC073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ED4FB-4CAB-4550-8EA7-022CEC10D1D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2383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BDEF-DD83-EBBD-B6BE-7D31A4914D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DB09-A2BD-8AC9-7CD5-E236E9840DC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F584-44F1-2BF4-451B-79670905C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AF1740-5BAF-4348-8DF0-1DD48C7B9B9E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721A-1594-EE47-EE3D-9CF3F0A282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BFCE-83AD-DE11-A7FD-9AD51E5D67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F80A0-BBAF-4965-A2DF-91E8DA50CD7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837276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81E6-3632-1393-59D9-CA9171811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8B050-04CD-952C-3BB5-AD6C00E3A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6530-3E48-44AA-0ED5-A6EEC86735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EA14A7-39C7-4F3F-9F1C-2029AAEB4A57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1598-A6A4-5190-7584-D2EAF796D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FF56-E95A-49AB-DA03-0059E40ADE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F98774-B626-4F3F-B2F2-0C5985043AB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2915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0E00-0152-A7FC-FEF5-C02AF58ACD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8BDA-AF82-1694-C986-30CDEABF54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38817-449C-D547-18BC-373F1E7B7AD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35F52-38AF-83E1-A6D3-DD2C25639C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D725A8-F7E5-4B18-A053-92A141A72ADC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81DA0-260F-934F-02A1-B220E5ABD9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6D813-F828-BE15-5C4C-0010804670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96D975-308C-4DA1-BD16-41B29887571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94825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369-4F59-F3B9-5F2F-CC0A5069A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216D4-765A-30D9-0F58-22DA999F91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A0D4-1DC5-C25E-2796-A2A1D9E69E1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6561A-68C5-4100-4EA5-937C83B8FB0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AEB80-1BB8-452C-E539-E0E266FEA8B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71677-E1CA-5965-EE54-EBC3DA0593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49FF76-E17B-4ADE-97F9-C8D32945D299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F8E86-444E-5BCB-44A8-A2AA833157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F28E7-8295-D246-5610-B9D3FE4F4E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3A866A-22BF-4B95-987D-1DDCCA49060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5551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3BE9-F6D9-89B1-0903-514AAB9EAB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D1EFF-03C1-9DF0-BAB7-7E18C29C36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729179-437D-4517-82E5-ED6FB7A83DCD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CE08C-067F-40E4-050F-B7B0E72F77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46D81-2BA5-AAB5-C517-3FE69B51A3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B6B96-F280-4DE3-A30E-F6F580C7630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83006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AE968-5E88-C88E-F4CC-BC249DE848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61C650-5267-4429-A768-256137503EB8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3DF6B-57C2-4C40-2495-0CAB93FFBA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F091A-9255-CDB4-7E7C-9563DE5A5C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78DDE2-A090-45BD-BEF2-D93EB7BF629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15684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F7BF-4749-11DC-E2EE-90B38A0E2C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8E4C-1C07-FFEF-D456-75A10C9058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9E21-7B51-E2DC-E274-01073BA4FCD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42597-BFCF-1D1B-71EE-508D739842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1C762B-D8F9-4CFB-9263-356C9CAB895F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E3790-C624-4214-3967-0A5D8BEEA1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61249-29A0-E15D-18E0-11215211D4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B0A108-5B7E-4DC2-BA56-C391E822AD1D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2165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965F-0B1B-D88A-0D01-506CF6D36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0FA8C-7845-288B-51FE-53CB3F494F3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D69E-CB09-EEEF-5726-7EE40F63A1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F543E-4CBB-7DD5-93A4-A1CC6FF3CD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FF26EB-58C3-49FB-8B52-A54ACCC0DDF9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95DCE-5559-19CC-E081-A636DA9AE3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FAE45-5B94-7A43-EF95-1A2C738E91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0DC5D7-5BA6-445F-BEA0-B45A5064C8F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47497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9683-00A1-35CD-0373-6E53184A2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5B9E8-4DA8-0090-A9AF-076C73EDA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128B-3982-AB4E-0509-FA979508359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1C1CD347-8937-47F9-9C81-01092E1596E8}" type="datetime1">
              <a:rPr lang="-"/>
              <a:pPr lvl="0"/>
              <a:t>21/04/2025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D87E-4E16-43DD-BFC7-FC62F11290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0121-B2AE-4AB2-A94A-A02A857751B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4F71906C-0F30-4DB0-BCB5-0D72D98A82DC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GB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C2EE0A7-9B35-456A-5266-3863E7DBB7A7}"/>
              </a:ext>
            </a:extLst>
          </p:cNvPr>
          <p:cNvSpPr/>
          <p:nvPr/>
        </p:nvSpPr>
        <p:spPr>
          <a:xfrm>
            <a:off x="1602659" y="580104"/>
            <a:ext cx="5456901" cy="353961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4589F4-B664-4ECE-7A61-F6CA308BD647}"/>
              </a:ext>
            </a:extLst>
          </p:cNvPr>
          <p:cNvSpPr/>
          <p:nvPr/>
        </p:nvSpPr>
        <p:spPr>
          <a:xfrm>
            <a:off x="7624916" y="580104"/>
            <a:ext cx="1745223" cy="353961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BA56D0-E1D7-B37F-191F-D77CCF045EAC}"/>
              </a:ext>
            </a:extLst>
          </p:cNvPr>
          <p:cNvSpPr/>
          <p:nvPr/>
        </p:nvSpPr>
        <p:spPr>
          <a:xfrm>
            <a:off x="1602659" y="4508092"/>
            <a:ext cx="7767480" cy="1991032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33E2C6-B31C-A9BA-9ECC-A6393DE86F3C}"/>
              </a:ext>
            </a:extLst>
          </p:cNvPr>
          <p:cNvSpPr/>
          <p:nvPr/>
        </p:nvSpPr>
        <p:spPr>
          <a:xfrm>
            <a:off x="1602659" y="580104"/>
            <a:ext cx="5456901" cy="796414"/>
          </a:xfrm>
          <a:prstGeom prst="rect">
            <a:avLst/>
          </a:prstGeom>
          <a:solidFill>
            <a:srgbClr val="46B1E1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B2A2297-156E-2ADE-D58B-31DB5B758F1B}"/>
              </a:ext>
            </a:extLst>
          </p:cNvPr>
          <p:cNvSpPr/>
          <p:nvPr/>
        </p:nvSpPr>
        <p:spPr>
          <a:xfrm>
            <a:off x="7624916" y="580104"/>
            <a:ext cx="1745223" cy="796414"/>
          </a:xfrm>
          <a:prstGeom prst="rect">
            <a:avLst/>
          </a:prstGeom>
          <a:solidFill>
            <a:srgbClr val="46B1E1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37A73BF-634F-913C-2612-8F09E2AB4367}"/>
              </a:ext>
            </a:extLst>
          </p:cNvPr>
          <p:cNvSpPr/>
          <p:nvPr/>
        </p:nvSpPr>
        <p:spPr>
          <a:xfrm>
            <a:off x="1602659" y="4498253"/>
            <a:ext cx="7767480" cy="796414"/>
          </a:xfrm>
          <a:prstGeom prst="rect">
            <a:avLst/>
          </a:prstGeom>
          <a:solidFill>
            <a:srgbClr val="46B1E1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32B73996-4D68-90EE-3D68-B571670D9940}"/>
              </a:ext>
            </a:extLst>
          </p:cNvPr>
          <p:cNvSpPr txBox="1"/>
          <p:nvPr/>
        </p:nvSpPr>
        <p:spPr>
          <a:xfrm>
            <a:off x="2920182" y="685918"/>
            <a:ext cx="363585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Data Engineering</a:t>
            </a:r>
            <a:endParaRPr lang="-" sz="32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7F74063-5CE5-9D2F-B872-69547EE101D4}"/>
              </a:ext>
            </a:extLst>
          </p:cNvPr>
          <p:cNvSpPr txBox="1"/>
          <p:nvPr/>
        </p:nvSpPr>
        <p:spPr>
          <a:xfrm>
            <a:off x="7799438" y="580104"/>
            <a:ext cx="139617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Data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Analysis</a:t>
            </a:r>
            <a:endParaRPr lang="-" sz="24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EB64262F-ACDC-1E7C-5BEE-DA3DAACD8518}"/>
              </a:ext>
            </a:extLst>
          </p:cNvPr>
          <p:cNvSpPr txBox="1"/>
          <p:nvPr/>
        </p:nvSpPr>
        <p:spPr>
          <a:xfrm>
            <a:off x="2821856" y="4532836"/>
            <a:ext cx="6221358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Data Science  + Deployment</a:t>
            </a:r>
            <a:endParaRPr lang="-" sz="32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1" name="Picture 2" descr="Microsoft SQL Server Knowledge Bank: Azure Data Lake Introductory">
            <a:extLst>
              <a:ext uri="{FF2B5EF4-FFF2-40B4-BE49-F238E27FC236}">
                <a16:creationId xmlns:a16="http://schemas.microsoft.com/office/drawing/2014/main" id="{D3663188-8977-7916-C6CF-F9060A57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5317" y="1545656"/>
            <a:ext cx="926387" cy="4964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8" descr="Api Icon Images – Browse 29,538 Stock Photos, Vectors, and Video | Adobe  Stock">
            <a:extLst>
              <a:ext uri="{FF2B5EF4-FFF2-40B4-BE49-F238E27FC236}">
                <a16:creationId xmlns:a16="http://schemas.microsoft.com/office/drawing/2014/main" id="{C631308B-6AEE-715B-AE39-42EFB48E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11" t="11833" r="22294" b="29986"/>
          <a:stretch>
            <a:fillRect/>
          </a:stretch>
        </p:blipFill>
        <p:spPr>
          <a:xfrm>
            <a:off x="1830253" y="2070411"/>
            <a:ext cx="702597" cy="7728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0" descr="Download Free Csv Generic Flat icon Icons in PNG &amp; SVG">
            <a:extLst>
              <a:ext uri="{FF2B5EF4-FFF2-40B4-BE49-F238E27FC236}">
                <a16:creationId xmlns:a16="http://schemas.microsoft.com/office/drawing/2014/main" id="{12959366-0C39-D2F6-FADA-BB43A6C922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79657" y="2931026"/>
            <a:ext cx="417880" cy="4178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487D1252-797F-15D1-CC26-07CD3AF52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94040" y="1777017"/>
            <a:ext cx="1545774" cy="5971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26" descr="Microsoft Power BI - Samsara">
            <a:extLst>
              <a:ext uri="{FF2B5EF4-FFF2-40B4-BE49-F238E27FC236}">
                <a16:creationId xmlns:a16="http://schemas.microsoft.com/office/drawing/2014/main" id="{6D0C0D2F-7F71-F6B3-3464-921759CF16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1375" r="22640"/>
          <a:stretch>
            <a:fillRect/>
          </a:stretch>
        </p:blipFill>
        <p:spPr>
          <a:xfrm>
            <a:off x="8124343" y="2685007"/>
            <a:ext cx="827083" cy="8309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Picture 28" descr="Data Analysis Icon - Free Download Business Icons | IconScout">
            <a:extLst>
              <a:ext uri="{FF2B5EF4-FFF2-40B4-BE49-F238E27FC236}">
                <a16:creationId xmlns:a16="http://schemas.microsoft.com/office/drawing/2014/main" id="{765E2D42-944D-9694-B5F2-18128E9B7B4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168106" y="1610066"/>
            <a:ext cx="801873" cy="8018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Picture 36" descr="MLflow: Eine Plattform für den Machine Learning Lifecycle">
            <a:extLst>
              <a:ext uri="{FF2B5EF4-FFF2-40B4-BE49-F238E27FC236}">
                <a16:creationId xmlns:a16="http://schemas.microsoft.com/office/drawing/2014/main" id="{58F02322-50B1-9A4E-B0D4-9010A805185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687650" y="5609789"/>
            <a:ext cx="977475" cy="4887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Graphic 30">
            <a:extLst>
              <a:ext uri="{FF2B5EF4-FFF2-40B4-BE49-F238E27FC236}">
                <a16:creationId xmlns:a16="http://schemas.microsoft.com/office/drawing/2014/main" id="{E4545948-87B2-2F21-CF60-ECE7E2FAC5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84422" y="5510604"/>
            <a:ext cx="886145" cy="7644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Picture 40" descr="Free Rest Api Blue Logo SVG, PNG Icon, Symbol. Download Image.">
            <a:extLst>
              <a:ext uri="{FF2B5EF4-FFF2-40B4-BE49-F238E27FC236}">
                <a16:creationId xmlns:a16="http://schemas.microsoft.com/office/drawing/2014/main" id="{4D05F030-0803-F517-E2DB-40062A06552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9865" b="11224"/>
          <a:stretch>
            <a:fillRect/>
          </a:stretch>
        </p:blipFill>
        <p:spPr>
          <a:xfrm>
            <a:off x="4512381" y="5558509"/>
            <a:ext cx="803986" cy="6344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Right Bracket 31">
            <a:extLst>
              <a:ext uri="{FF2B5EF4-FFF2-40B4-BE49-F238E27FC236}">
                <a16:creationId xmlns:a16="http://schemas.microsoft.com/office/drawing/2014/main" id="{14E7D01B-BB5F-2601-02C6-61CBFF4529FC}"/>
              </a:ext>
            </a:extLst>
          </p:cNvPr>
          <p:cNvSpPr/>
          <p:nvPr/>
        </p:nvSpPr>
        <p:spPr>
          <a:xfrm>
            <a:off x="2588675" y="1517391"/>
            <a:ext cx="341949" cy="201081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8333"/>
              <a:gd name="f10" fmla="+- 0 0 -180"/>
              <a:gd name="f11" fmla="+- 0 0 -360"/>
              <a:gd name="f12" fmla="+- 0 0 -270"/>
              <a:gd name="f13" fmla="abs f4"/>
              <a:gd name="f14" fmla="abs f5"/>
              <a:gd name="f15" fmla="abs f6"/>
              <a:gd name="f16" fmla="+- 2700000 f1 0"/>
              <a:gd name="f17" fmla="*/ f10 f0 1"/>
              <a:gd name="f18" fmla="*/ f11 f0 1"/>
              <a:gd name="f19" fmla="*/ f12 f0 1"/>
              <a:gd name="f20" fmla="?: f13 f4 1"/>
              <a:gd name="f21" fmla="?: f14 f5 1"/>
              <a:gd name="f22" fmla="?: f15 f6 1"/>
              <a:gd name="f23" fmla="+- f16 0 f1"/>
              <a:gd name="f24" fmla="*/ f17 1 f3"/>
              <a:gd name="f25" fmla="*/ f18 1 f3"/>
              <a:gd name="f26" fmla="*/ f19 1 f3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8 1"/>
              <a:gd name="f39" fmla="val f36"/>
              <a:gd name="f40" fmla="val f37"/>
              <a:gd name="f41" fmla="*/ f38 1 f0"/>
              <a:gd name="f42" fmla="*/ f7 f35 1"/>
              <a:gd name="f43" fmla="+- f40 0 f7"/>
              <a:gd name="f44" fmla="+- f39 0 f7"/>
              <a:gd name="f45" fmla="+- 0 0 f41"/>
              <a:gd name="f46" fmla="*/ f39 f35 1"/>
              <a:gd name="f47" fmla="*/ f40 f35 1"/>
              <a:gd name="f48" fmla="*/ f43 1 2"/>
              <a:gd name="f49" fmla="min f44 f43"/>
              <a:gd name="f50" fmla="+- 0 0 f45"/>
              <a:gd name="f51" fmla="*/ f44 f35 1"/>
              <a:gd name="f52" fmla="+- f7 f48 0"/>
              <a:gd name="f53" fmla="*/ f49 f9 1"/>
              <a:gd name="f54" fmla="*/ f50 f0 1"/>
              <a:gd name="f55" fmla="*/ f53 1 100000"/>
              <a:gd name="f56" fmla="*/ f54 1 f8"/>
              <a:gd name="f57" fmla="*/ f52 f35 1"/>
              <a:gd name="f58" fmla="+- f40 0 f55"/>
              <a:gd name="f59" fmla="+- f56 0 f1"/>
              <a:gd name="f60" fmla="*/ f55 f35 1"/>
              <a:gd name="f61" fmla="cos 1 f59"/>
              <a:gd name="f62" fmla="sin 1 f59"/>
              <a:gd name="f63" fmla="*/ f58 f35 1"/>
              <a:gd name="f64" fmla="+- 0 0 f61"/>
              <a:gd name="f65" fmla="+- 0 0 f62"/>
              <a:gd name="f66" fmla="+- 0 0 f64"/>
              <a:gd name="f67" fmla="+- 0 0 f65"/>
              <a:gd name="f68" fmla="val f66"/>
              <a:gd name="f69" fmla="val f67"/>
              <a:gd name="f70" fmla="*/ f68 f44 1"/>
              <a:gd name="f71" fmla="*/ f69 f55 1"/>
              <a:gd name="f72" fmla="+- f7 f70 0"/>
              <a:gd name="f73" fmla="+- f55 0 f71"/>
              <a:gd name="f74" fmla="+- f40 f71 0"/>
              <a:gd name="f75" fmla="+- f74 0 f55"/>
              <a:gd name="f76" fmla="*/ f73 f35 1"/>
              <a:gd name="f77" fmla="*/ f72 f35 1"/>
              <a:gd name="f78" fmla="*/ f75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2"/>
              </a:cxn>
              <a:cxn ang="f33">
                <a:pos x="f42" y="f47"/>
              </a:cxn>
              <a:cxn ang="f34">
                <a:pos x="f46" y="f57"/>
              </a:cxn>
            </a:cxnLst>
            <a:rect l="f42" t="f76" r="f77" b="f78"/>
            <a:pathLst>
              <a:path stroke="0">
                <a:moveTo>
                  <a:pt x="f42" y="f42"/>
                </a:moveTo>
                <a:arcTo wR="f51" hR="f60" stAng="f2" swAng="f1"/>
                <a:lnTo>
                  <a:pt x="f46" y="f63"/>
                </a:lnTo>
                <a:arcTo wR="f51" hR="f60" stAng="f7" swAng="f1"/>
                <a:close/>
              </a:path>
              <a:path fill="none">
                <a:moveTo>
                  <a:pt x="f42" y="f42"/>
                </a:moveTo>
                <a:arcTo wR="f51" hR="f60" stAng="f2" swAng="f1"/>
                <a:lnTo>
                  <a:pt x="f46" y="f63"/>
                </a:lnTo>
                <a:arcTo wR="f51" hR="f60" stAng="f7" swAng="f1"/>
              </a:path>
            </a:pathLst>
          </a:custGeom>
          <a:noFill/>
          <a:ln w="19046" cap="flat">
            <a:solidFill>
              <a:srgbClr val="15608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cxnSp>
        <p:nvCxnSpPr>
          <p:cNvPr id="21" name="Straight Arrow Connector 33">
            <a:extLst>
              <a:ext uri="{FF2B5EF4-FFF2-40B4-BE49-F238E27FC236}">
                <a16:creationId xmlns:a16="http://schemas.microsoft.com/office/drawing/2014/main" id="{A24BE33A-7AE8-BF51-736A-3C7091B30144}"/>
              </a:ext>
            </a:extLst>
          </p:cNvPr>
          <p:cNvCxnSpPr/>
          <p:nvPr/>
        </p:nvCxnSpPr>
        <p:spPr>
          <a:xfrm>
            <a:off x="2930615" y="2284198"/>
            <a:ext cx="1073295" cy="0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  <a:tailEnd type="arrow"/>
          </a:ln>
        </p:spPr>
      </p:cxnSp>
      <p:sp>
        <p:nvSpPr>
          <p:cNvPr id="22" name="Rectangle: Rounded Corners 37">
            <a:extLst>
              <a:ext uri="{FF2B5EF4-FFF2-40B4-BE49-F238E27FC236}">
                <a16:creationId xmlns:a16="http://schemas.microsoft.com/office/drawing/2014/main" id="{366DD26B-3E8D-151E-EB4B-CEEC4A82FDE9}"/>
              </a:ext>
            </a:extLst>
          </p:cNvPr>
          <p:cNvSpPr/>
          <p:nvPr/>
        </p:nvSpPr>
        <p:spPr>
          <a:xfrm>
            <a:off x="4240392" y="2727956"/>
            <a:ext cx="2492014" cy="125982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23" name="Picture 20" descr="Moderne Data Pipelines mit dem data build tool (dbt) – Teil 1: Einführung">
            <a:extLst>
              <a:ext uri="{FF2B5EF4-FFF2-40B4-BE49-F238E27FC236}">
                <a16:creationId xmlns:a16="http://schemas.microsoft.com/office/drawing/2014/main" id="{D354013E-AB89-08EC-73D6-D8C9E84A9A0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3984" t="21203" r="14921" b="21568"/>
          <a:stretch>
            <a:fillRect/>
          </a:stretch>
        </p:blipFill>
        <p:spPr>
          <a:xfrm>
            <a:off x="4441871" y="2946160"/>
            <a:ext cx="766953" cy="3086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4" name="Picture 24" descr="55321 – SQL Server Integration Services | Advanced Training">
            <a:extLst>
              <a:ext uri="{FF2B5EF4-FFF2-40B4-BE49-F238E27FC236}">
                <a16:creationId xmlns:a16="http://schemas.microsoft.com/office/drawing/2014/main" id="{CD7E5FC5-4A9D-06B4-7512-E659CA0EBE3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2986" r="30046"/>
          <a:stretch>
            <a:fillRect/>
          </a:stretch>
        </p:blipFill>
        <p:spPr>
          <a:xfrm>
            <a:off x="5214905" y="3241986"/>
            <a:ext cx="503806" cy="7066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" name="Picture 18" descr="Etl - Free networking icons">
            <a:extLst>
              <a:ext uri="{FF2B5EF4-FFF2-40B4-BE49-F238E27FC236}">
                <a16:creationId xmlns:a16="http://schemas.microsoft.com/office/drawing/2014/main" id="{97234A58-9B02-14B5-2832-468D63DBAA46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718712" y="2931026"/>
            <a:ext cx="597176" cy="59717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6" name="Straight Arrow Connector 42">
            <a:extLst>
              <a:ext uri="{FF2B5EF4-FFF2-40B4-BE49-F238E27FC236}">
                <a16:creationId xmlns:a16="http://schemas.microsoft.com/office/drawing/2014/main" id="{FD26E744-801A-7382-543B-14D2934680B2}"/>
              </a:ext>
            </a:extLst>
          </p:cNvPr>
          <p:cNvCxnSpPr/>
          <p:nvPr/>
        </p:nvCxnSpPr>
        <p:spPr>
          <a:xfrm>
            <a:off x="5364483" y="2411940"/>
            <a:ext cx="228600" cy="224951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  <a:tailEnd type="arrow"/>
          </a:ln>
        </p:spPr>
      </p:cxnSp>
      <p:cxnSp>
        <p:nvCxnSpPr>
          <p:cNvPr id="27" name="Straight Arrow Connector 44">
            <a:extLst>
              <a:ext uri="{FF2B5EF4-FFF2-40B4-BE49-F238E27FC236}">
                <a16:creationId xmlns:a16="http://schemas.microsoft.com/office/drawing/2014/main" id="{5365A4EB-94EE-7FEC-48B9-F6FC4F8B4A3A}"/>
              </a:ext>
            </a:extLst>
          </p:cNvPr>
          <p:cNvCxnSpPr/>
          <p:nvPr/>
        </p:nvCxnSpPr>
        <p:spPr>
          <a:xfrm flipV="1">
            <a:off x="6582957" y="2727956"/>
            <a:ext cx="911181" cy="372554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  <a:tailEnd type="arrow"/>
          </a:ln>
        </p:spPr>
      </p:cxnSp>
      <p:cxnSp>
        <p:nvCxnSpPr>
          <p:cNvPr id="28" name="Straight Arrow Connector 46">
            <a:extLst>
              <a:ext uri="{FF2B5EF4-FFF2-40B4-BE49-F238E27FC236}">
                <a16:creationId xmlns:a16="http://schemas.microsoft.com/office/drawing/2014/main" id="{0725228D-CC6E-DEA3-2A12-2B63F8498C34}"/>
              </a:ext>
            </a:extLst>
          </p:cNvPr>
          <p:cNvCxnSpPr/>
          <p:nvPr/>
        </p:nvCxnSpPr>
        <p:spPr>
          <a:xfrm flipH="1">
            <a:off x="4396864" y="3834188"/>
            <a:ext cx="766944" cy="557309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  <a:tailEnd type="arrow"/>
          </a:ln>
        </p:spPr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24A13112-2940-DE9B-D299-6A0AD14111F5}"/>
              </a:ext>
            </a:extLst>
          </p:cNvPr>
          <p:cNvSpPr txBox="1"/>
          <p:nvPr/>
        </p:nvSpPr>
        <p:spPr>
          <a:xfrm>
            <a:off x="1862705" y="5965143"/>
            <a:ext cx="788999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Machine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Learning</a:t>
            </a:r>
            <a:endParaRPr lang="-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cxnSp>
        <p:nvCxnSpPr>
          <p:cNvPr id="30" name="Straight Arrow Connector 53">
            <a:extLst>
              <a:ext uri="{FF2B5EF4-FFF2-40B4-BE49-F238E27FC236}">
                <a16:creationId xmlns:a16="http://schemas.microsoft.com/office/drawing/2014/main" id="{4241B879-7F1C-EAF1-BA84-1AAFBB791F36}"/>
              </a:ext>
            </a:extLst>
          </p:cNvPr>
          <p:cNvCxnSpPr/>
          <p:nvPr/>
        </p:nvCxnSpPr>
        <p:spPr>
          <a:xfrm>
            <a:off x="3828775" y="5877232"/>
            <a:ext cx="314965" cy="0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  <a:tailEnd type="arrow"/>
          </a:ln>
        </p:spPr>
      </p:cxnSp>
      <p:cxnSp>
        <p:nvCxnSpPr>
          <p:cNvPr id="31" name="Straight Arrow Connector 54">
            <a:extLst>
              <a:ext uri="{FF2B5EF4-FFF2-40B4-BE49-F238E27FC236}">
                <a16:creationId xmlns:a16="http://schemas.microsoft.com/office/drawing/2014/main" id="{0C2749EC-2EBE-1CBF-894C-2E1E5C88D7DE}"/>
              </a:ext>
            </a:extLst>
          </p:cNvPr>
          <p:cNvCxnSpPr/>
          <p:nvPr/>
        </p:nvCxnSpPr>
        <p:spPr>
          <a:xfrm>
            <a:off x="6629427" y="5892832"/>
            <a:ext cx="314956" cy="0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miter/>
            <a:tailEnd type="arrow"/>
          </a:ln>
        </p:spPr>
      </p:cxnSp>
      <p:sp>
        <p:nvSpPr>
          <p:cNvPr id="32" name="AutoShape 2" descr="Postman Vector SVG Icon (9) - SVG Repo">
            <a:extLst>
              <a:ext uri="{FF2B5EF4-FFF2-40B4-BE49-F238E27FC236}">
                <a16:creationId xmlns:a16="http://schemas.microsoft.com/office/drawing/2014/main" id="{6BE68BE4-E96B-5794-7130-0CD166C69C05}"/>
              </a:ext>
            </a:extLst>
          </p:cNvPr>
          <p:cNvSpPr/>
          <p:nvPr/>
        </p:nvSpPr>
        <p:spPr>
          <a:xfrm>
            <a:off x="5943600" y="327659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33" name="Picture 8" descr="Realizar pruebas de api utilizando postman y newman">
            <a:extLst>
              <a:ext uri="{FF2B5EF4-FFF2-40B4-BE49-F238E27FC236}">
                <a16:creationId xmlns:a16="http://schemas.microsoft.com/office/drawing/2014/main" id="{FB4E904F-BD94-5DFC-638D-260EAEDC9F6F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21181"/>
          <a:stretch>
            <a:fillRect/>
          </a:stretch>
        </p:blipFill>
        <p:spPr>
          <a:xfrm>
            <a:off x="5646584" y="5580656"/>
            <a:ext cx="825849" cy="547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Picture 2" descr="Python logo and symbol, meaning, history, PNG">
            <a:extLst>
              <a:ext uri="{FF2B5EF4-FFF2-40B4-BE49-F238E27FC236}">
                <a16:creationId xmlns:a16="http://schemas.microsoft.com/office/drawing/2014/main" id="{AC97DB9C-84AB-F1D6-6AFC-54034643210E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26976" r="6026" b="28316"/>
          <a:stretch>
            <a:fillRect/>
          </a:stretch>
        </p:blipFill>
        <p:spPr>
          <a:xfrm>
            <a:off x="1814096" y="5517462"/>
            <a:ext cx="897474" cy="2668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Picture 4" descr="How To Use ngrok for Device Tunneling | by Lope Ariyo | Medium">
            <a:extLst>
              <a:ext uri="{FF2B5EF4-FFF2-40B4-BE49-F238E27FC236}">
                <a16:creationId xmlns:a16="http://schemas.microsoft.com/office/drawing/2014/main" id="{B1DA0F6F-A93B-CC50-B4E4-B64EB564790A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8226088" y="5476908"/>
            <a:ext cx="912781" cy="5091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6" name="TextBox 34">
            <a:extLst>
              <a:ext uri="{FF2B5EF4-FFF2-40B4-BE49-F238E27FC236}">
                <a16:creationId xmlns:a16="http://schemas.microsoft.com/office/drawing/2014/main" id="{E82494DD-CD93-1F53-7C0D-31A07691DDAB}"/>
              </a:ext>
            </a:extLst>
          </p:cNvPr>
          <p:cNvSpPr txBox="1"/>
          <p:nvPr/>
        </p:nvSpPr>
        <p:spPr>
          <a:xfrm>
            <a:off x="8178457" y="5938086"/>
            <a:ext cx="107185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reverse proxy</a:t>
            </a:r>
            <a:endParaRPr lang="-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Azizjon Turaev</dc:creator>
  <cp:lastModifiedBy>Azizjon Turaev</cp:lastModifiedBy>
  <cp:revision>1</cp:revision>
  <dcterms:created xsi:type="dcterms:W3CDTF">2025-04-20T00:00:32Z</dcterms:created>
  <dcterms:modified xsi:type="dcterms:W3CDTF">2025-04-21T01:54:07Z</dcterms:modified>
</cp:coreProperties>
</file>