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9" r:id="rId4"/>
    <p:sldId id="341" r:id="rId5"/>
    <p:sldId id="309" r:id="rId6"/>
    <p:sldId id="260" r:id="rId7"/>
    <p:sldId id="311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CBA-417B-4A82-96FD-7A4B878A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A7A49-CD68-4EFE-9213-B0F7E473A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4A5C-7121-40DA-A54D-0DC01C91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041F-BF5B-4893-B9AF-E0177C84DA1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336C-8BD0-4532-ADEC-0AA06C74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E0CF-FDBC-4009-BAB5-750CDC50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FC0-25C3-4A52-802F-E74A8109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D635-7A69-4CD9-A20A-F1D7E0FC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68507-897E-4D50-BA15-D7F1F92A8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311D-8D3B-4B9F-B5A2-62F108D9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041F-BF5B-4893-B9AF-E0177C84DA1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84B7-E888-4095-971B-11BB36F6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ADF9-DC69-48AD-88C1-7F00AE81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FC0-25C3-4A52-802F-E74A8109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CB08E-DE9C-4FF1-A52E-9BEB7B727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C3C1E-4C01-47F8-8A29-BFD05C11D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67B05-167D-42A8-A150-6338CAA7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041F-BF5B-4893-B9AF-E0177C84DA1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57BE-0925-444C-B0CC-DE63B194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CAD9-ED8A-4879-83FA-23D77A03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FC0-25C3-4A52-802F-E74A8109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161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46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0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79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id="{E9A8D7B4-3433-4BFA-9525-FD17C4D2B7B7}"/>
              </a:ext>
            </a:extLst>
          </p:cNvPr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id="{1D21E8CD-0062-46B8-B48F-BCBBA362EC1D}"/>
              </a:ext>
            </a:extLst>
          </p:cNvPr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id="{5E72CE5D-50AB-4E79-B094-8452C1CB1BC5}"/>
              </a:ext>
            </a:extLst>
          </p:cNvPr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id="{2E091664-DD03-46FE-8304-18866EBB8D12}"/>
              </a:ext>
            </a:extLst>
          </p:cNvPr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B9D93-713A-40ED-94C2-DA91F74E3A74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68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42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EEED-B7D7-4485-863E-FFEBC75D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FFD9B-CF7D-42E3-9395-4C22423E3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9689-0ADA-47CE-889A-E43D7DFD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041F-BF5B-4893-B9AF-E0177C84DA1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76CE-14FF-44D1-B7A9-B44AE352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5DEEB-85AF-45BE-8FD2-1DA5952C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FC0-25C3-4A52-802F-E74A8109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862D-AC6A-43A5-B038-EDBF3B0A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DCD34-BC4F-4A19-86C6-540339D9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879C0-FC38-42B8-8631-D8CC4E5E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041F-BF5B-4893-B9AF-E0177C84DA1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B882B-353D-4900-8C16-3AB6D886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107D-E5FF-47A6-B4D3-8E3BF412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FC0-25C3-4A52-802F-E74A8109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856A-461B-472D-A98B-1567AFD4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F190-91EC-4FA4-81F0-932D3D8A8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F1F18-F497-4EC2-9807-1403AA3AE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056A-96D1-4A7B-B779-1B81FAF0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041F-BF5B-4893-B9AF-E0177C84DA1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53B81-A62E-404E-9E11-C93DC909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65E59-FDAF-4BB6-A413-2313622D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FC0-25C3-4A52-802F-E74A8109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1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0655-7B0D-4CFD-99BA-916C0302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CE44-C063-41E0-9BB2-25E38A49C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EF7B-B98A-4CA3-9840-FAA67FC30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978AC-7862-43EB-9BCC-D8903582E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2FDE8-28C5-43DE-8A07-9DEECFA6C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BF638-EC60-4D74-95F5-F4C746D6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041F-BF5B-4893-B9AF-E0177C84DA1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C9168-6972-447D-9378-FA6FEF7A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17C42-842F-438D-BD18-29C3E415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FC0-25C3-4A52-802F-E74A8109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DE35-9448-4458-9C1D-7A44DADF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F8BD0-BFBD-4FA1-990F-096E9A1E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041F-BF5B-4893-B9AF-E0177C84DA1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BB829-29E4-41E6-AF77-BA08CF9B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9EEC0-E3BB-4531-8D3B-29D727F5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FC0-25C3-4A52-802F-E74A8109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0981D-67E3-468C-BE45-69587CB3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041F-BF5B-4893-B9AF-E0177C84DA1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FBFD-E040-4F6B-973A-A037D7B9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0873F-87D6-460B-BC00-26186E33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FC0-25C3-4A52-802F-E74A8109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4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175B-D28C-4E60-AF5F-3671C2B1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0990-FDB2-4E22-A602-57B8464A3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7DDD4-2F09-4448-A5F9-8BFC6D0F9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36B7D-ED29-478A-94C4-56D935F2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041F-BF5B-4893-B9AF-E0177C84DA1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4F4BF-C0FF-4F2D-B4DF-C087FD94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82718-7847-4894-A206-4113F8A9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FC0-25C3-4A52-802F-E74A8109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2512-B2D8-41FE-92C8-2D3A14A0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82DAF-45CC-4919-B27C-5BEA7B536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F3213-2837-4AB6-82E7-E04FAFCFF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E67B9-2C04-4516-97AF-CF492A6C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041F-BF5B-4893-B9AF-E0177C84DA1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E6A2-B415-4DBB-BEE6-22FAFAD5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148D9-FBB6-4EA3-9EAE-5E6D82AB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FC0-25C3-4A52-802F-E74A8109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54691-3054-408A-B007-12DDC512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BF2FC-73BE-4626-AC37-2C45B76C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A675-C9DF-466C-9837-014698C4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041F-BF5B-4893-B9AF-E0177C84DA1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B7EC-D6BA-4259-869D-F63A4783D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F59D-E586-47F8-9552-39D1EEB0D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7FC0-25C3-4A52-802F-E74A8109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2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F6F8E6-B242-40A6-A0E1-FBC8DC132188}"/>
              </a:ext>
            </a:extLst>
          </p:cNvPr>
          <p:cNvSpPr/>
          <p:nvPr/>
        </p:nvSpPr>
        <p:spPr>
          <a:xfrm>
            <a:off x="0" y="2341739"/>
            <a:ext cx="12192000" cy="21789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F41D1EE-6DA2-4F8B-A3F7-DAD0166ACA82}"/>
              </a:ext>
            </a:extLst>
          </p:cNvPr>
          <p:cNvGrpSpPr/>
          <p:nvPr/>
        </p:nvGrpSpPr>
        <p:grpSpPr>
          <a:xfrm>
            <a:off x="3817054" y="543702"/>
            <a:ext cx="7559301" cy="3239241"/>
            <a:chOff x="4595691" y="543702"/>
            <a:chExt cx="6786903" cy="32392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595691" y="543702"/>
              <a:ext cx="6786903" cy="8309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err="1">
                  <a:ln>
                    <a:solidFill>
                      <a:srgbClr val="FFFF00"/>
                    </a:solidFill>
                  </a:ln>
                  <a:solidFill>
                    <a:srgbClr val="C00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Arial" pitchFamily="34" charset="0"/>
                </a:rPr>
                <a:t>Rangkaian</a:t>
              </a:r>
              <a:r>
                <a:rPr lang="en-US" altLang="ko-KR" sz="4800" b="1" dirty="0">
                  <a:ln>
                    <a:solidFill>
                      <a:srgbClr val="FFFF00"/>
                    </a:solidFill>
                  </a:ln>
                  <a:solidFill>
                    <a:srgbClr val="C00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 err="1">
                  <a:ln>
                    <a:solidFill>
                      <a:srgbClr val="FFFF00"/>
                    </a:solidFill>
                  </a:ln>
                  <a:solidFill>
                    <a:srgbClr val="C00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Arial" pitchFamily="34" charset="0"/>
                </a:rPr>
                <a:t>Kombinatorial</a:t>
              </a:r>
              <a:endParaRPr lang="ko-KR" altLang="en-US" sz="4800" b="1" dirty="0">
                <a:ln>
                  <a:solidFill>
                    <a:srgbClr val="FFFF00"/>
                  </a:solidFill>
                </a:ln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108700" y="3075057"/>
              <a:ext cx="502089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Aziz Maulana (200511084) A4</a:t>
              </a: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TEKNIK INFORMATIKA</a:t>
              </a:r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28297A8-3C01-449A-ABB5-444673F4CA8B}"/>
              </a:ext>
            </a:extLst>
          </p:cNvPr>
          <p:cNvGrpSpPr/>
          <p:nvPr/>
        </p:nvGrpSpPr>
        <p:grpSpPr>
          <a:xfrm>
            <a:off x="457090" y="1394774"/>
            <a:ext cx="4068452" cy="4068452"/>
            <a:chOff x="2527495" y="1880828"/>
            <a:chExt cx="4068452" cy="4068452"/>
          </a:xfrm>
          <a:blipFill>
            <a:blip r:embed="rId2"/>
            <a:stretch>
              <a:fillRect/>
            </a:stretch>
          </a:blipFill>
        </p:grpSpPr>
        <p:sp>
          <p:nvSpPr>
            <p:cNvPr id="155" name="Block Arc 154">
              <a:extLst>
                <a:ext uri="{FF2B5EF4-FFF2-40B4-BE49-F238E27FC236}">
                  <a16:creationId xmlns:a16="http://schemas.microsoft.com/office/drawing/2014/main" id="{83594E09-4384-4D0D-A8B4-066AC36D0AD6}"/>
                </a:ext>
              </a:extLst>
            </p:cNvPr>
            <p:cNvSpPr/>
            <p:nvPr/>
          </p:nvSpPr>
          <p:spPr>
            <a:xfrm rot="19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56" name="Block Arc 155">
              <a:extLst>
                <a:ext uri="{FF2B5EF4-FFF2-40B4-BE49-F238E27FC236}">
                  <a16:creationId xmlns:a16="http://schemas.microsoft.com/office/drawing/2014/main" id="{3241FF17-300A-479E-9A42-AE0CE8623739}"/>
                </a:ext>
              </a:extLst>
            </p:cNvPr>
            <p:cNvSpPr/>
            <p:nvPr/>
          </p:nvSpPr>
          <p:spPr>
            <a:xfrm rot="163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57" name="Block Arc 156">
              <a:extLst>
                <a:ext uri="{FF2B5EF4-FFF2-40B4-BE49-F238E27FC236}">
                  <a16:creationId xmlns:a16="http://schemas.microsoft.com/office/drawing/2014/main" id="{E7F89574-318D-44F1-8590-92B7394F2653}"/>
                </a:ext>
              </a:extLst>
            </p:cNvPr>
            <p:cNvSpPr/>
            <p:nvPr/>
          </p:nvSpPr>
          <p:spPr>
            <a:xfrm rot="127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58" name="Block Arc 157">
              <a:extLst>
                <a:ext uri="{FF2B5EF4-FFF2-40B4-BE49-F238E27FC236}">
                  <a16:creationId xmlns:a16="http://schemas.microsoft.com/office/drawing/2014/main" id="{0FA75F38-BC9C-425C-B86D-EBC26A2B8426}"/>
                </a:ext>
              </a:extLst>
            </p:cNvPr>
            <p:cNvSpPr/>
            <p:nvPr/>
          </p:nvSpPr>
          <p:spPr>
            <a:xfrm rot="91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59" name="Block Arc 158">
              <a:extLst>
                <a:ext uri="{FF2B5EF4-FFF2-40B4-BE49-F238E27FC236}">
                  <a16:creationId xmlns:a16="http://schemas.microsoft.com/office/drawing/2014/main" id="{9F489CF5-E038-4228-910A-0DBB14F03666}"/>
                </a:ext>
              </a:extLst>
            </p:cNvPr>
            <p:cNvSpPr/>
            <p:nvPr/>
          </p:nvSpPr>
          <p:spPr>
            <a:xfrm rot="55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0" name="Block Arc 159">
              <a:extLst>
                <a:ext uri="{FF2B5EF4-FFF2-40B4-BE49-F238E27FC236}">
                  <a16:creationId xmlns:a16="http://schemas.microsoft.com/office/drawing/2014/main" id="{2346B3A7-7926-44F5-95D9-F6B326904089}"/>
                </a:ext>
              </a:extLst>
            </p:cNvPr>
            <p:cNvSpPr/>
            <p:nvPr/>
          </p:nvSpPr>
          <p:spPr>
            <a:xfrm rot="1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F6363C8-1C2B-4CAF-B2BC-4230A833B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22" y="1784613"/>
            <a:ext cx="3246788" cy="32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879D6F-C4AF-4E70-9726-B8E7C93B041D}"/>
              </a:ext>
            </a:extLst>
          </p:cNvPr>
          <p:cNvGrpSpPr/>
          <p:nvPr/>
        </p:nvGrpSpPr>
        <p:grpSpPr>
          <a:xfrm>
            <a:off x="-85869" y="5529360"/>
            <a:ext cx="12313397" cy="2324710"/>
            <a:chOff x="-106856" y="4156895"/>
            <a:chExt cx="12313397" cy="23247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58911A-AEA6-4DAA-A8C6-9D1F3E0B4166}"/>
                </a:ext>
              </a:extLst>
            </p:cNvPr>
            <p:cNvCxnSpPr>
              <a:cxnSpLocks/>
              <a:stCxn id="77" idx="7"/>
              <a:endCxn id="75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4A2EB0-27F3-4885-A81D-3C02F2B1CE85}"/>
                </a:ext>
              </a:extLst>
            </p:cNvPr>
            <p:cNvCxnSpPr>
              <a:cxnSpLocks/>
              <a:stCxn id="75" idx="4"/>
              <a:endCxn id="97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59837D-F282-4F0E-8DDD-58DF2F529F40}"/>
                </a:ext>
              </a:extLst>
            </p:cNvPr>
            <p:cNvCxnSpPr>
              <a:cxnSpLocks/>
              <a:stCxn id="80" idx="2"/>
              <a:endCxn id="95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4D9A19-BF8D-43CC-8644-4C231414ED44}"/>
                </a:ext>
              </a:extLst>
            </p:cNvPr>
            <p:cNvCxnSpPr>
              <a:cxnSpLocks/>
              <a:stCxn id="97" idx="5"/>
              <a:endCxn id="80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4F4761-C374-45C3-A97E-9E820E5A7CED}"/>
                </a:ext>
              </a:extLst>
            </p:cNvPr>
            <p:cNvCxnSpPr>
              <a:cxnSpLocks/>
              <a:stCxn id="75" idx="5"/>
              <a:endCxn id="96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F0FEC5-1050-4E7E-B9E3-2CE44360273E}"/>
                </a:ext>
              </a:extLst>
            </p:cNvPr>
            <p:cNvCxnSpPr>
              <a:cxnSpLocks/>
              <a:stCxn id="80" idx="0"/>
              <a:endCxn id="96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7C70C0-FF61-4D1E-8E62-209F93806885}"/>
                </a:ext>
              </a:extLst>
            </p:cNvPr>
            <p:cNvCxnSpPr>
              <a:cxnSpLocks/>
              <a:stCxn id="97" idx="3"/>
              <a:endCxn id="95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5" idx="6"/>
              <a:endCxn id="82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E1C14D-2206-4C08-954D-F78C4D8E3490}"/>
                </a:ext>
              </a:extLst>
            </p:cNvPr>
            <p:cNvCxnSpPr>
              <a:cxnSpLocks/>
              <a:stCxn id="80" idx="7"/>
              <a:endCxn id="82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D54326-D6C5-4D53-A1B0-89A38B7D2EC8}"/>
                </a:ext>
              </a:extLst>
            </p:cNvPr>
            <p:cNvCxnSpPr>
              <a:cxnSpLocks/>
              <a:stCxn id="97" idx="6"/>
              <a:endCxn id="96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3757F6-1EF1-480C-B613-3ED0B13FE300}"/>
                </a:ext>
              </a:extLst>
            </p:cNvPr>
            <p:cNvCxnSpPr>
              <a:cxnSpLocks/>
              <a:stCxn id="79" idx="0"/>
              <a:endCxn id="95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892F1B-37EF-4ECD-B6FA-0D991E753E71}"/>
                </a:ext>
              </a:extLst>
            </p:cNvPr>
            <p:cNvCxnSpPr>
              <a:cxnSpLocks/>
              <a:stCxn id="96" idx="6"/>
              <a:endCxn id="82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1DC2AA-98B1-43BA-A3AD-CC97C439AEC2}"/>
                </a:ext>
              </a:extLst>
            </p:cNvPr>
            <p:cNvCxnSpPr>
              <a:cxnSpLocks/>
              <a:stCxn id="81" idx="0"/>
              <a:endCxn id="82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0F9BA8-D608-4578-BE8B-002A895E5F80}"/>
                </a:ext>
              </a:extLst>
            </p:cNvPr>
            <p:cNvCxnSpPr>
              <a:cxnSpLocks/>
              <a:stCxn id="84" idx="1"/>
              <a:endCxn id="82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98A60C-6206-490A-B161-424BC464E644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92BAB8-FB35-4B26-B662-640A25824A03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3A45F8-80E6-4F85-9790-AE67AD3D2686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FCD8F1-7408-449E-AA7D-590D5BFF8158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BFBF35-DB52-4DE4-B6B9-B9DA4F4C180B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61D774-FBAB-4A83-8CF1-44F41494E634}"/>
                </a:ext>
              </a:extLst>
            </p:cNvPr>
            <p:cNvCxnSpPr>
              <a:cxnSpLocks/>
              <a:stCxn id="76" idx="0"/>
              <a:endCxn id="75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D4CA69-22F9-4BB7-ACE6-D2A4FB78CCC1}"/>
                </a:ext>
              </a:extLst>
            </p:cNvPr>
            <p:cNvCxnSpPr>
              <a:cxnSpLocks/>
              <a:stCxn id="95" idx="2"/>
              <a:endCxn id="76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44E27F-0128-418E-9D75-53A3C0B67DC1}"/>
                </a:ext>
              </a:extLst>
            </p:cNvPr>
            <p:cNvCxnSpPr>
              <a:cxnSpLocks/>
              <a:stCxn id="79" idx="1"/>
              <a:endCxn id="76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A01F6F-E5B8-441E-BB08-C1875605C973}"/>
                </a:ext>
              </a:extLst>
            </p:cNvPr>
            <p:cNvCxnSpPr>
              <a:cxnSpLocks/>
              <a:stCxn id="78" idx="7"/>
              <a:endCxn id="76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46DFCA-5638-4A0C-B53E-7634C1EE73CD}"/>
                </a:ext>
              </a:extLst>
            </p:cNvPr>
            <p:cNvCxnSpPr>
              <a:cxnSpLocks/>
              <a:stCxn id="77" idx="6"/>
              <a:endCxn id="76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35DDD6-7E3B-4AD2-B1F4-C4749E139F28}"/>
                </a:ext>
              </a:extLst>
            </p:cNvPr>
            <p:cNvCxnSpPr>
              <a:cxnSpLocks/>
              <a:stCxn id="100" idx="7"/>
              <a:endCxn id="77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F87482-4480-442D-9316-D86380451CC8}"/>
                </a:ext>
              </a:extLst>
            </p:cNvPr>
            <p:cNvCxnSpPr>
              <a:cxnSpLocks/>
              <a:stCxn id="100" idx="6"/>
              <a:endCxn id="78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9DC464-A163-4A03-8ED3-0601AF51FA4C}"/>
                </a:ext>
              </a:extLst>
            </p:cNvPr>
            <p:cNvCxnSpPr>
              <a:cxnSpLocks/>
              <a:stCxn id="100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0FE7AC-F4FA-4777-801B-0DDE1682C9DF}"/>
                </a:ext>
              </a:extLst>
            </p:cNvPr>
            <p:cNvCxnSpPr>
              <a:cxnSpLocks/>
              <a:stCxn id="78" idx="6"/>
              <a:endCxn id="79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D1AA40-4CF4-407D-AC1F-EF4CAC635D2A}"/>
                </a:ext>
              </a:extLst>
            </p:cNvPr>
            <p:cNvCxnSpPr>
              <a:cxnSpLocks/>
              <a:stCxn id="79" idx="6"/>
              <a:endCxn id="80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81DE15-F0C4-4E6C-AE22-FD87EDD069D1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A40CF7-7215-498F-85B8-0B962ACF04C5}"/>
                </a:ext>
              </a:extLst>
            </p:cNvPr>
            <p:cNvCxnSpPr>
              <a:cxnSpLocks/>
              <a:endCxn id="80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02007B-FA04-4BC7-9D96-049CC015DD3D}"/>
                </a:ext>
              </a:extLst>
            </p:cNvPr>
            <p:cNvCxnSpPr>
              <a:cxnSpLocks/>
              <a:endCxn id="80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593D84-552A-4312-ABAA-80E108F19814}"/>
                </a:ext>
              </a:extLst>
            </p:cNvPr>
            <p:cNvCxnSpPr>
              <a:cxnSpLocks/>
              <a:endCxn id="81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3E41CB-4E3E-4E83-BC2E-1DDB5D809C81}"/>
                </a:ext>
              </a:extLst>
            </p:cNvPr>
            <p:cNvCxnSpPr>
              <a:cxnSpLocks/>
              <a:stCxn id="84" idx="2"/>
              <a:endCxn id="81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326FAE-D661-4C56-91D2-9FCB9D4D35DC}"/>
                </a:ext>
              </a:extLst>
            </p:cNvPr>
            <p:cNvCxnSpPr>
              <a:cxnSpLocks/>
              <a:stCxn id="84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A2AE60-80E5-426C-9FE0-376851688FD8}"/>
                </a:ext>
              </a:extLst>
            </p:cNvPr>
            <p:cNvCxnSpPr>
              <a:cxnSpLocks/>
              <a:stCxn id="85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C82F78-8B6F-4024-A8D7-A75F5C7BA98F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01B53B-3B23-417C-987B-5949C2CAE03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460238-A6E9-402E-8E13-018A5433483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57DEAB-EFB5-489D-9DFA-C63AE9067D0A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3FBC4A-37C0-41D6-9328-4C2910D1B88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B81341-DA6E-4382-94DC-AE460F06A716}"/>
                </a:ext>
              </a:extLst>
            </p:cNvPr>
            <p:cNvCxnSpPr>
              <a:cxnSpLocks/>
              <a:stCxn id="87" idx="1"/>
              <a:endCxn id="91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C912D4-D047-4D2F-9972-5940371E5345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AE07E-D1D3-4CF0-AD9C-752476F0325C}"/>
                </a:ext>
              </a:extLst>
            </p:cNvPr>
            <p:cNvCxnSpPr>
              <a:cxnSpLocks/>
              <a:stCxn id="93" idx="0"/>
              <a:endCxn id="92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F990A9-F37A-40B8-B2A9-9B0B0DB277AF}"/>
                </a:ext>
              </a:extLst>
            </p:cNvPr>
            <p:cNvCxnSpPr>
              <a:cxnSpLocks/>
              <a:endCxn id="92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FD6FEE-FAE9-47A7-91CA-4CBF23369D07}"/>
                </a:ext>
              </a:extLst>
            </p:cNvPr>
            <p:cNvCxnSpPr>
              <a:cxnSpLocks/>
              <a:endCxn id="93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DBAF4B-C202-4DCD-9F2E-4DFE6BEBA107}"/>
                </a:ext>
              </a:extLst>
            </p:cNvPr>
            <p:cNvCxnSpPr>
              <a:cxnSpLocks/>
              <a:endCxn id="94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73D7C0-8FCC-4F2C-8B2B-092EA0DDCDF0}"/>
                </a:ext>
              </a:extLst>
            </p:cNvPr>
            <p:cNvCxnSpPr>
              <a:cxnSpLocks/>
              <a:stCxn id="94" idx="3"/>
              <a:endCxn id="86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854ADD-27F2-4791-8B70-3C9449F2C8E1}"/>
                </a:ext>
              </a:extLst>
            </p:cNvPr>
            <p:cNvCxnSpPr>
              <a:cxnSpLocks/>
              <a:stCxn id="94" idx="1"/>
              <a:endCxn id="87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DB38F0-B94F-4A55-BBFA-7A513D8A30A5}"/>
                </a:ext>
              </a:extLst>
            </p:cNvPr>
            <p:cNvCxnSpPr>
              <a:cxnSpLocks/>
              <a:stCxn id="93" idx="2"/>
              <a:endCxn id="87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EB2AEF-6703-46BC-ACB0-3DA7C049E6FC}"/>
                </a:ext>
              </a:extLst>
            </p:cNvPr>
            <p:cNvCxnSpPr>
              <a:cxnSpLocks/>
              <a:stCxn id="92" idx="3"/>
              <a:endCxn id="87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15D005-2010-4CF2-AD3E-583C45365D3A}"/>
                </a:ext>
              </a:extLst>
            </p:cNvPr>
            <p:cNvCxnSpPr>
              <a:cxnSpLocks/>
              <a:stCxn id="92" idx="2"/>
              <a:endCxn id="88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93CCB-CFA6-4C06-8632-4E8F684D0010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A8700A-7F34-40F2-8379-5BFCE7BCEBDB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2062F5-CF56-43A9-BF91-CDE2907E717D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160B2-6B64-451C-A0C2-F745BEDD6284}"/>
                </a:ext>
              </a:extLst>
            </p:cNvPr>
            <p:cNvCxnSpPr>
              <a:cxnSpLocks/>
              <a:stCxn id="89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80C3549-4C01-434E-B2A7-D0E4D6110C47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78A952-886C-45EA-8D03-9AE2BA84F0CD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998D8F-7688-4580-844E-C55137C9183C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AB9F30-9B93-44AC-BC4C-838F4604819E}"/>
                </a:ext>
              </a:extLst>
            </p:cNvPr>
            <p:cNvCxnSpPr>
              <a:cxnSpLocks/>
              <a:stCxn id="94" idx="7"/>
              <a:endCxn id="93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F9FDF5-2D9B-49EE-8C9A-1A3EE1F987F3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431CC68-4FFB-4EC9-9137-43E3273C8E2D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61845C-27E2-40EC-82E4-64EFD865F285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2B3A44-6E99-4056-9FF9-7904FB4C32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2C16FF-F2CB-458C-AD6A-EC4A7CDF37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11D474-9EC5-4651-AAFE-EA6CB9B7BD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AAFBC7A-4D71-4545-A2A5-E204DF4D39C0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13C9CD-6433-4982-A204-AD7A7B4130BA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34A8B5-96D2-4AB2-8DD6-3E392E954B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6C37AFD-4EB7-4BEB-97D8-DE02C2653DD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D1FDCB6-700A-4778-A1D4-57BDDCA292F1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10DB1E9-E44A-494C-B127-35A94C701755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B1FA71F-9856-4A58-B3DE-632A11B4124A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007708-B1A7-4F23-810B-5D9C1E5E0496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7C000C8-A03F-4E7E-AE5D-972F6554905E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DB4C3D9-5B41-4190-9677-F5B4FDAD6D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74BE6-23AF-40BB-9D40-9731EFBB4024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30CFED6-3C53-4E45-AFC2-4D643C20478B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0BAB18-A1C0-4087-BDF0-5CC779CCC9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BE00D0-D485-4ACF-924B-AB0C01B7A4F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2D9BD6-E575-4AB9-B037-55732594BB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A5D2DE0-25EB-4C3C-96C8-D5F96F831F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2BD7EF-F9C2-48BE-8C20-0D7D6A18A796}"/>
                </a:ext>
              </a:extLst>
            </p:cNvPr>
            <p:cNvCxnSpPr>
              <a:cxnSpLocks/>
              <a:stCxn id="97" idx="2"/>
              <a:endCxn id="76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643C596-B797-4FDB-80B9-E8F9E1CA5655}"/>
                </a:ext>
              </a:extLst>
            </p:cNvPr>
            <p:cNvCxnSpPr>
              <a:cxnSpLocks/>
              <a:stCxn id="77" idx="4"/>
              <a:endCxn id="78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51BA63D-BA12-436F-B46B-47AD248AFD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A15FEF6-AA5F-44AC-98B2-A61C60CB60BE}"/>
                </a:ext>
              </a:extLst>
            </p:cNvPr>
            <p:cNvCxnSpPr>
              <a:cxnSpLocks/>
              <a:stCxn id="100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6D29A3-264C-4BB8-B39B-459056340F3F}"/>
                </a:ext>
              </a:extLst>
            </p:cNvPr>
            <p:cNvCxnSpPr>
              <a:cxnSpLocks/>
              <a:stCxn id="100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51D1828-3E6E-46B8-84D4-6EDE5DA33B6B}"/>
                </a:ext>
              </a:extLst>
            </p:cNvPr>
            <p:cNvCxnSpPr>
              <a:cxnSpLocks/>
              <a:stCxn id="100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F8E9FC-4D7B-4A21-81D6-06024E3AFF45}"/>
                </a:ext>
              </a:extLst>
            </p:cNvPr>
            <p:cNvCxnSpPr>
              <a:cxnSpLocks/>
              <a:endCxn id="77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0E4F81-5B7C-45F9-9D2E-D9D7BD72B32E}"/>
                </a:ext>
              </a:extLst>
            </p:cNvPr>
            <p:cNvCxnSpPr>
              <a:cxnSpLocks/>
              <a:endCxn id="84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2A4935E-80ED-491B-A5F3-6C2A8710F914}"/>
                </a:ext>
              </a:extLst>
            </p:cNvPr>
            <p:cNvCxnSpPr>
              <a:cxnSpLocks/>
              <a:stCxn id="77" idx="1"/>
              <a:endCxn id="259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5602CAE-4D0C-4927-9970-853D10E05372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A8FF79-E441-4D92-9595-5C38610C2451}"/>
                </a:ext>
              </a:extLst>
            </p:cNvPr>
            <p:cNvCxnSpPr>
              <a:cxnSpLocks/>
              <a:stCxn id="259" idx="6"/>
              <a:endCxn id="75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02C0403-D627-433A-901C-0DF3C1E146C8}"/>
                </a:ext>
              </a:extLst>
            </p:cNvPr>
            <p:cNvCxnSpPr>
              <a:cxnSpLocks/>
              <a:endCxn id="259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31DFDE9-DA1D-4CA4-805D-323DA890E910}"/>
              </a:ext>
            </a:extLst>
          </p:cNvPr>
          <p:cNvGrpSpPr/>
          <p:nvPr/>
        </p:nvGrpSpPr>
        <p:grpSpPr>
          <a:xfrm flipH="1" flipV="1">
            <a:off x="0" y="-812953"/>
            <a:ext cx="12236101" cy="2534066"/>
            <a:chOff x="-29560" y="3947539"/>
            <a:chExt cx="12236101" cy="253406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B0E971-439D-434D-9B00-C893E6AE80B8}"/>
                </a:ext>
              </a:extLst>
            </p:cNvPr>
            <p:cNvCxnSpPr>
              <a:cxnSpLocks/>
              <a:stCxn id="179" idx="7"/>
              <a:endCxn id="177" idx="2"/>
            </p:cNvCxnSpPr>
            <p:nvPr userDrawn="1"/>
          </p:nvCxnSpPr>
          <p:spPr>
            <a:xfrm flipV="1">
              <a:off x="1154476" y="4383308"/>
              <a:ext cx="1341801" cy="108110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69F8D6-5989-49B5-B99A-1791D4FEFF65}"/>
                </a:ext>
              </a:extLst>
            </p:cNvPr>
            <p:cNvCxnSpPr>
              <a:cxnSpLocks/>
              <a:stCxn id="177" idx="4"/>
              <a:endCxn id="199" idx="1"/>
            </p:cNvCxnSpPr>
            <p:nvPr userDrawn="1"/>
          </p:nvCxnSpPr>
          <p:spPr>
            <a:xfrm>
              <a:off x="2599299" y="4437452"/>
              <a:ext cx="263766" cy="80614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A79F73B-7E3E-4EB1-9DB6-6C379C33C43D}"/>
                </a:ext>
              </a:extLst>
            </p:cNvPr>
            <p:cNvCxnSpPr>
              <a:cxnSpLocks/>
              <a:stCxn id="182" idx="2"/>
              <a:endCxn id="197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822FCA0-AC3D-4693-B44C-E8552E280590}"/>
                </a:ext>
              </a:extLst>
            </p:cNvPr>
            <p:cNvCxnSpPr>
              <a:cxnSpLocks/>
              <a:stCxn id="199" idx="5"/>
              <a:endCxn id="182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8BA109F-25D7-4651-95BF-76AC5BD37B63}"/>
                </a:ext>
              </a:extLst>
            </p:cNvPr>
            <p:cNvCxnSpPr>
              <a:cxnSpLocks/>
              <a:stCxn id="177" idx="5"/>
              <a:endCxn id="198" idx="1"/>
            </p:cNvCxnSpPr>
            <p:nvPr userDrawn="1"/>
          </p:nvCxnSpPr>
          <p:spPr>
            <a:xfrm>
              <a:off x="2647708" y="4397155"/>
              <a:ext cx="986172" cy="81585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8D5DA4-507E-438F-82C2-C08C4E1E0881}"/>
                </a:ext>
              </a:extLst>
            </p:cNvPr>
            <p:cNvCxnSpPr>
              <a:cxnSpLocks/>
              <a:stCxn id="182" idx="0"/>
              <a:endCxn id="198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07AF550-B607-4024-AEEF-29E958DBE6BC}"/>
                </a:ext>
              </a:extLst>
            </p:cNvPr>
            <p:cNvCxnSpPr>
              <a:cxnSpLocks/>
              <a:stCxn id="199" idx="3"/>
              <a:endCxn id="197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6FA3A8C-0909-4849-AE1F-431F98DE18F1}"/>
                </a:ext>
              </a:extLst>
            </p:cNvPr>
            <p:cNvCxnSpPr>
              <a:cxnSpLocks/>
              <a:stCxn id="177" idx="6"/>
              <a:endCxn id="184" idx="1"/>
            </p:cNvCxnSpPr>
            <p:nvPr userDrawn="1"/>
          </p:nvCxnSpPr>
          <p:spPr>
            <a:xfrm>
              <a:off x="2653443" y="4334430"/>
              <a:ext cx="2141528" cy="18104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0C16D0-163D-4E89-8A53-9D82E098353C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3838367" y="4631861"/>
              <a:ext cx="956604" cy="143677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154D6C-41CA-4B3A-9419-088A8E6817DA}"/>
                </a:ext>
              </a:extLst>
            </p:cNvPr>
            <p:cNvCxnSpPr>
              <a:cxnSpLocks/>
              <a:stCxn id="199" idx="6"/>
              <a:endCxn id="198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B7699C-8DE9-4E73-A8DB-A8497B2330C3}"/>
                </a:ext>
              </a:extLst>
            </p:cNvPr>
            <p:cNvCxnSpPr>
              <a:cxnSpLocks/>
              <a:stCxn id="181" idx="0"/>
              <a:endCxn id="197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27A7859-EC21-45BD-BFFB-F82C9817D80C}"/>
                </a:ext>
              </a:extLst>
            </p:cNvPr>
            <p:cNvCxnSpPr>
              <a:cxnSpLocks/>
              <a:stCxn id="198" idx="6"/>
              <a:endCxn id="184" idx="2"/>
            </p:cNvCxnSpPr>
            <p:nvPr userDrawn="1"/>
          </p:nvCxnSpPr>
          <p:spPr>
            <a:xfrm flipV="1">
              <a:off x="3727539" y="4573669"/>
              <a:ext cx="1043328" cy="67813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6C49D1-87C8-4182-ACC6-2D0DA7A76195}"/>
                </a:ext>
              </a:extLst>
            </p:cNvPr>
            <p:cNvCxnSpPr>
              <a:cxnSpLocks/>
              <a:stCxn id="183" idx="7"/>
              <a:endCxn id="184" idx="4"/>
            </p:cNvCxnSpPr>
            <p:nvPr userDrawn="1"/>
          </p:nvCxnSpPr>
          <p:spPr>
            <a:xfrm flipV="1">
              <a:off x="4614954" y="4655965"/>
              <a:ext cx="238209" cy="127545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0259512-59C2-4B43-A134-068759611EEF}"/>
                </a:ext>
              </a:extLst>
            </p:cNvPr>
            <p:cNvCxnSpPr>
              <a:cxnSpLocks/>
              <a:stCxn id="186" idx="1"/>
              <a:endCxn id="184" idx="5"/>
            </p:cNvCxnSpPr>
            <p:nvPr userDrawn="1"/>
          </p:nvCxnSpPr>
          <p:spPr>
            <a:xfrm flipH="1" flipV="1">
              <a:off x="4911355" y="4631861"/>
              <a:ext cx="733023" cy="137886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2B235B-5F78-416E-9E19-4E6B018E3F68}"/>
                </a:ext>
              </a:extLst>
            </p:cNvPr>
            <p:cNvCxnSpPr>
              <a:cxnSpLocks/>
              <a:stCxn id="186" idx="0"/>
              <a:endCxn id="185" idx="4"/>
            </p:cNvCxnSpPr>
            <p:nvPr userDrawn="1"/>
          </p:nvCxnSpPr>
          <p:spPr>
            <a:xfrm flipH="1" flipV="1">
              <a:off x="5674058" y="5247253"/>
              <a:ext cx="9115" cy="74740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D74FB10-3CED-4536-82FF-03C6699F5890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 flipH="1" flipV="1">
              <a:off x="4935459" y="4573669"/>
              <a:ext cx="656303" cy="59128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17242A-FC5E-4C97-8333-C3ACEDA8C69F}"/>
                </a:ext>
              </a:extLst>
            </p:cNvPr>
            <p:cNvCxnSpPr>
              <a:cxnSpLocks/>
              <a:stCxn id="185" idx="7"/>
              <a:endCxn id="193" idx="2"/>
            </p:cNvCxnSpPr>
            <p:nvPr userDrawn="1"/>
          </p:nvCxnSpPr>
          <p:spPr>
            <a:xfrm flipV="1">
              <a:off x="5732250" y="4002403"/>
              <a:ext cx="1767242" cy="110436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F5D9F83-D59D-488E-8D3E-FF92D54DB5D3}"/>
                </a:ext>
              </a:extLst>
            </p:cNvPr>
            <p:cNvCxnSpPr>
              <a:cxnSpLocks/>
              <a:stCxn id="185" idx="6"/>
              <a:endCxn id="192" idx="2"/>
            </p:cNvCxnSpPr>
            <p:nvPr userDrawn="1"/>
          </p:nvCxnSpPr>
          <p:spPr>
            <a:xfrm>
              <a:off x="5756354" y="5164957"/>
              <a:ext cx="987741" cy="6938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B7FA6A6-7B14-45EC-9CBD-CB60E48C3C73}"/>
                </a:ext>
              </a:extLst>
            </p:cNvPr>
            <p:cNvCxnSpPr>
              <a:cxnSpLocks/>
              <a:stCxn id="192" idx="7"/>
              <a:endCxn id="193" idx="3"/>
            </p:cNvCxnSpPr>
            <p:nvPr userDrawn="1"/>
          </p:nvCxnSpPr>
          <p:spPr>
            <a:xfrm flipV="1">
              <a:off x="6884583" y="4041198"/>
              <a:ext cx="630978" cy="113494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016BCC7-D239-4300-AAC1-C1EC3F57171D}"/>
                </a:ext>
              </a:extLst>
            </p:cNvPr>
            <p:cNvCxnSpPr>
              <a:cxnSpLocks/>
              <a:stCxn id="178" idx="0"/>
              <a:endCxn id="177" idx="3"/>
            </p:cNvCxnSpPr>
            <p:nvPr userDrawn="1"/>
          </p:nvCxnSpPr>
          <p:spPr>
            <a:xfrm flipV="1">
              <a:off x="2095501" y="4431717"/>
              <a:ext cx="441073" cy="114994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3C322F-86C2-4F57-B398-337781D8CDD1}"/>
                </a:ext>
              </a:extLst>
            </p:cNvPr>
            <p:cNvCxnSpPr>
              <a:cxnSpLocks/>
              <a:stCxn id="197" idx="2"/>
              <a:endCxn id="178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42D4B7D-AC16-4A44-A2DB-ABF481A451E9}"/>
                </a:ext>
              </a:extLst>
            </p:cNvPr>
            <p:cNvCxnSpPr>
              <a:cxnSpLocks/>
              <a:stCxn id="181" idx="1"/>
              <a:endCxn id="178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B26DCD6-DFF1-4BD4-A636-3C66C3AFDDD3}"/>
                </a:ext>
              </a:extLst>
            </p:cNvPr>
            <p:cNvCxnSpPr>
              <a:cxnSpLocks/>
              <a:stCxn id="180" idx="7"/>
              <a:endCxn id="178" idx="3"/>
            </p:cNvCxnSpPr>
            <p:nvPr userDrawn="1"/>
          </p:nvCxnSpPr>
          <p:spPr>
            <a:xfrm flipV="1">
              <a:off x="1478954" y="5729711"/>
              <a:ext cx="555221" cy="44293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F2E11F8-6581-4992-99BF-9A1F86698282}"/>
                </a:ext>
              </a:extLst>
            </p:cNvPr>
            <p:cNvCxnSpPr>
              <a:cxnSpLocks/>
              <a:stCxn id="179" idx="6"/>
              <a:endCxn id="178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512A628-A8AE-4751-8D67-0E9C6883DB32}"/>
                </a:ext>
              </a:extLst>
            </p:cNvPr>
            <p:cNvCxnSpPr>
              <a:cxnSpLocks/>
              <a:stCxn id="202" idx="7"/>
              <a:endCxn id="179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6BA7F2B-2684-4944-BEA0-D09D82A95DC6}"/>
                </a:ext>
              </a:extLst>
            </p:cNvPr>
            <p:cNvCxnSpPr>
              <a:cxnSpLocks/>
              <a:stCxn id="202" idx="6"/>
              <a:endCxn id="180" idx="2"/>
            </p:cNvCxnSpPr>
            <p:nvPr userDrawn="1"/>
          </p:nvCxnSpPr>
          <p:spPr>
            <a:xfrm>
              <a:off x="420056" y="6174425"/>
              <a:ext cx="965239" cy="3702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E78C3B-AFD6-417B-A970-354EB2B0E5FF}"/>
                </a:ext>
              </a:extLst>
            </p:cNvPr>
            <p:cNvCxnSpPr>
              <a:cxnSpLocks/>
              <a:stCxn id="202" idx="5"/>
            </p:cNvCxnSpPr>
            <p:nvPr userDrawn="1"/>
          </p:nvCxnSpPr>
          <p:spPr>
            <a:xfrm>
              <a:off x="403987" y="6213220"/>
              <a:ext cx="160004" cy="15056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95BF08-178F-4268-81C1-19C9BD5DABB4}"/>
                </a:ext>
              </a:extLst>
            </p:cNvPr>
            <p:cNvCxnSpPr>
              <a:cxnSpLocks/>
              <a:stCxn id="180" idx="4"/>
            </p:cNvCxnSpPr>
            <p:nvPr/>
          </p:nvCxnSpPr>
          <p:spPr>
            <a:xfrm flipH="1">
              <a:off x="1440159" y="6266309"/>
              <a:ext cx="0" cy="12004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8F857F2-FCD7-4337-94C0-F0CC37F004D8}"/>
                </a:ext>
              </a:extLst>
            </p:cNvPr>
            <p:cNvCxnSpPr>
              <a:cxnSpLocks/>
              <a:stCxn id="180" idx="6"/>
              <a:endCxn id="181" idx="2"/>
            </p:cNvCxnSpPr>
            <p:nvPr userDrawn="1"/>
          </p:nvCxnSpPr>
          <p:spPr>
            <a:xfrm>
              <a:off x="1495023" y="6211445"/>
              <a:ext cx="1196844" cy="15233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0DE3A4-3417-428C-AF44-9BE4D151DB98}"/>
                </a:ext>
              </a:extLst>
            </p:cNvPr>
            <p:cNvCxnSpPr>
              <a:cxnSpLocks/>
              <a:stCxn id="181" idx="6"/>
              <a:endCxn id="182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853479-ECFD-414A-96F2-C5A9381D0D5D}"/>
                </a:ext>
              </a:extLst>
            </p:cNvPr>
            <p:cNvCxnSpPr>
              <a:cxnSpLocks/>
              <a:stCxn id="183" idx="2"/>
              <a:endCxn id="182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707629-A9FE-4B94-BB3F-CA83CA1118B4}"/>
                </a:ext>
              </a:extLst>
            </p:cNvPr>
            <p:cNvCxnSpPr>
              <a:cxnSpLocks/>
              <a:endCxn id="182" idx="5"/>
            </p:cNvCxnSpPr>
            <p:nvPr userDrawn="1"/>
          </p:nvCxnSpPr>
          <p:spPr>
            <a:xfrm flipH="1" flipV="1">
              <a:off x="3838367" y="6191291"/>
              <a:ext cx="345583" cy="24092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7B2FBB-9663-4E1D-9226-891C5BE1FE9F}"/>
                </a:ext>
              </a:extLst>
            </p:cNvPr>
            <p:cNvCxnSpPr>
              <a:cxnSpLocks/>
              <a:endCxn id="182" idx="4"/>
            </p:cNvCxnSpPr>
            <p:nvPr userDrawn="1"/>
          </p:nvCxnSpPr>
          <p:spPr>
            <a:xfrm flipV="1">
              <a:off x="3690313" y="6216693"/>
              <a:ext cx="86728" cy="20528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32850-2B67-4619-AE16-40C104CC5EAD}"/>
                </a:ext>
              </a:extLst>
            </p:cNvPr>
            <p:cNvCxnSpPr>
              <a:cxnSpLocks/>
              <a:endCxn id="183" idx="4"/>
            </p:cNvCxnSpPr>
            <p:nvPr userDrawn="1"/>
          </p:nvCxnSpPr>
          <p:spPr>
            <a:xfrm flipH="1" flipV="1">
              <a:off x="4576159" y="6025080"/>
              <a:ext cx="117184" cy="36689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4D8361E-7339-4F74-973F-098F7119A02B}"/>
                </a:ext>
              </a:extLst>
            </p:cNvPr>
            <p:cNvCxnSpPr>
              <a:cxnSpLocks/>
              <a:stCxn id="186" idx="2"/>
              <a:endCxn id="183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5CA7DCB-9E59-4A19-9D10-0FA48469259D}"/>
                </a:ext>
              </a:extLst>
            </p:cNvPr>
            <p:cNvCxnSpPr>
              <a:cxnSpLocks/>
              <a:stCxn id="186" idx="4"/>
            </p:cNvCxnSpPr>
            <p:nvPr userDrawn="1"/>
          </p:nvCxnSpPr>
          <p:spPr>
            <a:xfrm flipH="1">
              <a:off x="5683173" y="6104383"/>
              <a:ext cx="0" cy="25939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1B45549-55E7-4404-976F-3F5F13E24AE5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6499429" y="6176101"/>
              <a:ext cx="221877" cy="25611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F4426AF-118C-4444-ACDC-A23251C4214E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F4C7757-CEF1-4821-9E15-01B362E9B40F}"/>
                </a:ext>
              </a:extLst>
            </p:cNvPr>
            <p:cNvCxnSpPr>
              <a:cxnSpLocks/>
              <a:stCxn id="192" idx="4"/>
              <a:endCxn id="187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B7CE55B-73A2-4846-8624-917070431684}"/>
                </a:ext>
              </a:extLst>
            </p:cNvPr>
            <p:cNvCxnSpPr>
              <a:cxnSpLocks/>
              <a:stCxn id="191" idx="3"/>
              <a:endCxn id="187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17388F4-A402-46C8-B720-056B0CF4C81F}"/>
                </a:ext>
              </a:extLst>
            </p:cNvPr>
            <p:cNvCxnSpPr>
              <a:cxnSpLocks/>
              <a:stCxn id="191" idx="2"/>
              <a:endCxn id="192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4EFE0F0-EB66-42D1-90CA-D905940CA4CB}"/>
                </a:ext>
              </a:extLst>
            </p:cNvPr>
            <p:cNvCxnSpPr>
              <a:cxnSpLocks/>
              <a:stCxn id="191" idx="1"/>
              <a:endCxn id="193" idx="4"/>
            </p:cNvCxnSpPr>
            <p:nvPr userDrawn="1"/>
          </p:nvCxnSpPr>
          <p:spPr>
            <a:xfrm flipH="1" flipV="1">
              <a:off x="7554356" y="4057267"/>
              <a:ext cx="461028" cy="141105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19AB792-1BD7-4D28-9EF4-0378E369950F}"/>
                </a:ext>
              </a:extLst>
            </p:cNvPr>
            <p:cNvCxnSpPr>
              <a:cxnSpLocks/>
              <a:stCxn id="189" idx="1"/>
              <a:endCxn id="193" idx="5"/>
            </p:cNvCxnSpPr>
            <p:nvPr userDrawn="1"/>
          </p:nvCxnSpPr>
          <p:spPr>
            <a:xfrm flipH="1" flipV="1">
              <a:off x="7593151" y="4041198"/>
              <a:ext cx="1727079" cy="15201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F512BE0-F85D-45C1-A08D-D79AF11DC2AB}"/>
                </a:ext>
              </a:extLst>
            </p:cNvPr>
            <p:cNvCxnSpPr>
              <a:cxnSpLocks/>
              <a:stCxn id="189" idx="0"/>
              <a:endCxn id="190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B6065E-918F-411E-BE8D-D000D98199C5}"/>
                </a:ext>
              </a:extLst>
            </p:cNvPr>
            <p:cNvCxnSpPr>
              <a:cxnSpLocks/>
              <a:stCxn id="195" idx="0"/>
              <a:endCxn id="194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BC5769E-1BD9-4F92-9A2B-FCD16A69950C}"/>
                </a:ext>
              </a:extLst>
            </p:cNvPr>
            <p:cNvCxnSpPr>
              <a:cxnSpLocks/>
              <a:endCxn id="194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CFEA857-93C7-400C-B81A-208004699152}"/>
                </a:ext>
              </a:extLst>
            </p:cNvPr>
            <p:cNvCxnSpPr>
              <a:cxnSpLocks/>
              <a:endCxn id="195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E973FB-8F1F-4DB7-9C61-F89D45C6A1D4}"/>
                </a:ext>
              </a:extLst>
            </p:cNvPr>
            <p:cNvCxnSpPr>
              <a:cxnSpLocks/>
              <a:endCxn id="196" idx="6"/>
            </p:cNvCxnSpPr>
            <p:nvPr userDrawn="1"/>
          </p:nvCxnSpPr>
          <p:spPr>
            <a:xfrm flipH="1">
              <a:off x="10916433" y="6200205"/>
              <a:ext cx="1290108" cy="19321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80C2592-3452-45DE-8329-05D0D839129D}"/>
                </a:ext>
              </a:extLst>
            </p:cNvPr>
            <p:cNvCxnSpPr>
              <a:cxnSpLocks/>
              <a:stCxn id="196" idx="3"/>
              <a:endCxn id="188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D24222-C8E7-4E2F-B1F3-C278B9055DAA}"/>
                </a:ext>
              </a:extLst>
            </p:cNvPr>
            <p:cNvCxnSpPr>
              <a:cxnSpLocks/>
              <a:stCxn id="196" idx="1"/>
              <a:endCxn id="189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1505B76-76DA-4EE7-95D1-1E0798638405}"/>
                </a:ext>
              </a:extLst>
            </p:cNvPr>
            <p:cNvCxnSpPr>
              <a:cxnSpLocks/>
              <a:stCxn id="195" idx="2"/>
              <a:endCxn id="189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1C5C56-DECA-4E3F-BB78-723D993A45CE}"/>
                </a:ext>
              </a:extLst>
            </p:cNvPr>
            <p:cNvCxnSpPr>
              <a:cxnSpLocks/>
              <a:stCxn id="194" idx="3"/>
              <a:endCxn id="189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FF35865-5231-4D8C-8DF9-15FFD4A4792A}"/>
                </a:ext>
              </a:extLst>
            </p:cNvPr>
            <p:cNvCxnSpPr>
              <a:cxnSpLocks/>
              <a:stCxn id="194" idx="2"/>
              <a:endCxn id="190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9899CF4-142C-4FDF-BAB5-DC9D47184D11}"/>
                </a:ext>
              </a:extLst>
            </p:cNvPr>
            <p:cNvCxnSpPr>
              <a:cxnSpLocks/>
              <a:stCxn id="190" idx="1"/>
              <a:endCxn id="193" idx="6"/>
            </p:cNvCxnSpPr>
            <p:nvPr userDrawn="1"/>
          </p:nvCxnSpPr>
          <p:spPr>
            <a:xfrm flipH="1" flipV="1">
              <a:off x="7609220" y="4002403"/>
              <a:ext cx="1616100" cy="69701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E4C7C13-0927-4A5A-BC3F-8DE8D63C27EB}"/>
                </a:ext>
              </a:extLst>
            </p:cNvPr>
            <p:cNvCxnSpPr>
              <a:cxnSpLocks/>
              <a:stCxn id="189" idx="2"/>
              <a:endCxn id="191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8DF396C-5801-4194-857E-E4DCC21C8F55}"/>
                </a:ext>
              </a:extLst>
            </p:cNvPr>
            <p:cNvCxnSpPr>
              <a:cxnSpLocks/>
              <a:stCxn id="188" idx="1"/>
              <a:endCxn id="191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E1E970-DFFD-4CF3-97E5-021FAF8C5712}"/>
                </a:ext>
              </a:extLst>
            </p:cNvPr>
            <p:cNvCxnSpPr>
              <a:cxnSpLocks/>
              <a:stCxn id="191" idx="4"/>
            </p:cNvCxnSpPr>
            <p:nvPr userDrawn="1"/>
          </p:nvCxnSpPr>
          <p:spPr>
            <a:xfrm flipH="1">
              <a:off x="7734147" y="5617366"/>
              <a:ext cx="311362" cy="81485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D3CC38E-8A60-4BF3-BFFF-39669619C658}"/>
                </a:ext>
              </a:extLst>
            </p:cNvPr>
            <p:cNvCxnSpPr>
              <a:cxnSpLocks/>
              <a:stCxn id="187" idx="5"/>
            </p:cNvCxnSpPr>
            <p:nvPr userDrawn="1"/>
          </p:nvCxnSpPr>
          <p:spPr>
            <a:xfrm>
              <a:off x="6837690" y="6176101"/>
              <a:ext cx="241401" cy="25611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E786103-934B-4299-8041-24ED33035F3B}"/>
                </a:ext>
              </a:extLst>
            </p:cNvPr>
            <p:cNvCxnSpPr>
              <a:cxnSpLocks/>
              <a:stCxn id="188" idx="7"/>
              <a:endCxn id="189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E2AF0DE-4129-4076-9FC2-54B8AB0DADCF}"/>
                </a:ext>
              </a:extLst>
            </p:cNvPr>
            <p:cNvCxnSpPr>
              <a:cxnSpLocks/>
              <a:stCxn id="186" idx="7"/>
              <a:endCxn id="192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84EF65-971C-45DB-999A-96E71B95E5CE}"/>
                </a:ext>
              </a:extLst>
            </p:cNvPr>
            <p:cNvCxnSpPr>
              <a:cxnSpLocks/>
              <a:stCxn id="196" idx="7"/>
              <a:endCxn id="195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599D8D5-E94B-4C46-B640-C37BD692E92F}"/>
                </a:ext>
              </a:extLst>
            </p:cNvPr>
            <p:cNvSpPr/>
            <p:nvPr userDrawn="1"/>
          </p:nvSpPr>
          <p:spPr>
            <a:xfrm rot="20563470">
              <a:off x="2492564" y="42765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2EA5F43-960D-457D-9B8D-383E141E4664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1967E03-4343-4692-8B75-6456FB831161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4282676-B580-4986-BB8E-EEA602CA573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15658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5126E29-22D9-4F36-8BE5-A9FAE00CD6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EBD5BA1-6488-45C6-87C0-C55AFC0410E3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46EC1C6-3585-40E2-AF43-02BF3AA5A4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269D962-6ADC-4FA1-959E-2AF03998C334}"/>
                </a:ext>
              </a:extLst>
            </p:cNvPr>
            <p:cNvSpPr/>
            <p:nvPr userDrawn="1"/>
          </p:nvSpPr>
          <p:spPr>
            <a:xfrm>
              <a:off x="4770867" y="44913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6E6E701-794E-4B99-B02B-E8E4469B0CE3}"/>
                </a:ext>
              </a:extLst>
            </p:cNvPr>
            <p:cNvSpPr/>
            <p:nvPr userDrawn="1"/>
          </p:nvSpPr>
          <p:spPr>
            <a:xfrm>
              <a:off x="5591762" y="508266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425D67-99C7-4B2E-A2C9-726E236E5D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28482BA-E793-4F3F-B91D-1AB4031138EB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471A3D3-5A98-49E4-B73C-F77B196F230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FC55AAD-3BB3-436E-8ABD-5C0B4CD74BEC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61D9764-6B98-4AC5-A771-4A768375702B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22C19D2-1FC4-484E-ABE2-7E686CBED184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81E6517-6E22-410E-BEFC-8F1D93500AE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10924A5-9CE5-4437-962D-C49B31287A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99492" y="394753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623ED96-9455-4DAA-B7F8-2D7331524C76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519869E-1F49-4FDD-BB4E-E768F6D1D2D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74115B29-5D7D-4776-ACAE-59A15264D1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5166957-3DA5-4D02-AE1D-0DF2098F5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0115A51-3593-45A6-A55D-DB2955B81C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C3A45FA-4609-4CC3-B71D-500A630354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A1DD7-7042-4E9F-A335-4D2A347C39DB}"/>
                </a:ext>
              </a:extLst>
            </p:cNvPr>
            <p:cNvCxnSpPr>
              <a:cxnSpLocks/>
              <a:stCxn id="199" idx="2"/>
              <a:endCxn id="178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B585EFB-8A1B-4B19-BD79-8A93695A993F}"/>
                </a:ext>
              </a:extLst>
            </p:cNvPr>
            <p:cNvCxnSpPr>
              <a:cxnSpLocks/>
              <a:stCxn id="179" idx="4"/>
              <a:endCxn id="180" idx="1"/>
            </p:cNvCxnSpPr>
            <p:nvPr userDrawn="1"/>
          </p:nvCxnSpPr>
          <p:spPr>
            <a:xfrm>
              <a:off x="1096284" y="5604901"/>
              <a:ext cx="305080" cy="56774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2BB2713-9AD1-4920-9E5E-524327B991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06F86CC-2900-44A3-B092-924B2864587E}"/>
                </a:ext>
              </a:extLst>
            </p:cNvPr>
            <p:cNvCxnSpPr>
              <a:cxnSpLocks/>
              <a:stCxn id="202" idx="3"/>
            </p:cNvCxnSpPr>
            <p:nvPr userDrawn="1"/>
          </p:nvCxnSpPr>
          <p:spPr>
            <a:xfrm flipH="1">
              <a:off x="310328" y="6213220"/>
              <a:ext cx="16069" cy="20875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C37EE5-7B75-44CA-8F66-EA171808D15B}"/>
                </a:ext>
              </a:extLst>
            </p:cNvPr>
            <p:cNvCxnSpPr>
              <a:cxnSpLocks/>
              <a:stCxn id="202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EA17282-9270-4D92-B185-0E2D2B143AF2}"/>
                </a:ext>
              </a:extLst>
            </p:cNvPr>
            <p:cNvCxnSpPr>
              <a:cxnSpLocks/>
              <a:stCxn id="202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394FE7-914A-4129-B6E4-5DE061896F0A}"/>
                </a:ext>
              </a:extLst>
            </p:cNvPr>
            <p:cNvCxnSpPr>
              <a:cxnSpLocks/>
              <a:endCxn id="179" idx="2"/>
            </p:cNvCxnSpPr>
            <p:nvPr userDrawn="1"/>
          </p:nvCxnSpPr>
          <p:spPr>
            <a:xfrm>
              <a:off x="21877" y="5392264"/>
              <a:ext cx="992111" cy="13034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B967F56-AF3D-4948-96DE-65FC44DEFB3D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flipV="1">
              <a:off x="5315187" y="6088314"/>
              <a:ext cx="329191" cy="27546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9D9FB4D9-F285-41D4-9F1F-689020B1CD93}"/>
              </a:ext>
            </a:extLst>
          </p:cNvPr>
          <p:cNvSpPr txBox="1"/>
          <p:nvPr/>
        </p:nvSpPr>
        <p:spPr>
          <a:xfrm>
            <a:off x="-106973" y="1573302"/>
            <a:ext cx="122140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rgbClr val="C00000"/>
                </a:solidFill>
                <a:latin typeface="+mj-lt"/>
                <a:cs typeface="Arial" pitchFamily="34" charset="0"/>
              </a:rPr>
              <a:t>GERBANG LOGIKA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83D30-1F26-4398-983E-93492416ACDE}"/>
              </a:ext>
            </a:extLst>
          </p:cNvPr>
          <p:cNvSpPr txBox="1"/>
          <p:nvPr/>
        </p:nvSpPr>
        <p:spPr>
          <a:xfrm>
            <a:off x="695835" y="2900363"/>
            <a:ext cx="10528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Gerbang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Boolean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Gerbang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transistor,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susunan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komponen-komponen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sifat-sifat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elektromagnetik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(relay),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cairan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B51413-C33E-4A69-A946-5E373498BA39}"/>
              </a:ext>
            </a:extLst>
          </p:cNvPr>
          <p:cNvCxnSpPr>
            <a:cxnSpLocks/>
          </p:cNvCxnSpPr>
          <p:nvPr/>
        </p:nvCxnSpPr>
        <p:spPr>
          <a:xfrm>
            <a:off x="923192" y="3936461"/>
            <a:ext cx="10462846" cy="0"/>
          </a:xfrm>
          <a:prstGeom prst="line">
            <a:avLst/>
          </a:prstGeom>
          <a:ln w="381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57EB3D-94DA-486A-99F4-17F464326323}"/>
              </a:ext>
            </a:extLst>
          </p:cNvPr>
          <p:cNvGrpSpPr/>
          <p:nvPr/>
        </p:nvGrpSpPr>
        <p:grpSpPr>
          <a:xfrm>
            <a:off x="474494" y="2308452"/>
            <a:ext cx="983824" cy="1746532"/>
            <a:chOff x="1180251" y="2299283"/>
            <a:chExt cx="983824" cy="174653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56CBEC-BAF2-4E8E-931C-D178EBAB1844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19" name="Arc 3">
                <a:extLst>
                  <a:ext uri="{FF2B5EF4-FFF2-40B4-BE49-F238E27FC236}">
                    <a16:creationId xmlns:a16="http://schemas.microsoft.com/office/drawing/2014/main" id="{025B5342-9AA0-4E26-B99A-005838E4C0A0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48931C5-BA82-4566-9610-C249D4975CE4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blipFill dpi="0" rotWithShape="1">
                <a:blip r:embed="rId2"/>
                <a:srcRect/>
                <a:stretch>
                  <a:fillRect l="7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EF5100-528E-44AE-A9BD-211757EDF930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7E99CB-C8B9-4015-B09B-E64D59697CE8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ED3430-3596-424D-BAE2-C9E03EF082DD}"/>
              </a:ext>
            </a:extLst>
          </p:cNvPr>
          <p:cNvGrpSpPr/>
          <p:nvPr/>
        </p:nvGrpSpPr>
        <p:grpSpPr>
          <a:xfrm>
            <a:off x="5604621" y="2293850"/>
            <a:ext cx="983824" cy="1746532"/>
            <a:chOff x="1180251" y="2299283"/>
            <a:chExt cx="983824" cy="174653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3D582AD-034A-45B5-BA8F-3E3480E2E4B2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82" name="Arc 3">
                <a:extLst>
                  <a:ext uri="{FF2B5EF4-FFF2-40B4-BE49-F238E27FC236}">
                    <a16:creationId xmlns:a16="http://schemas.microsoft.com/office/drawing/2014/main" id="{41A8949D-1AB4-4A5C-A466-E475542CDA1C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B6002BB-E491-4DA0-9A62-3616C90C1AF4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blipFill dpi="0" rotWithShape="1">
                <a:blip r:embed="rId3"/>
                <a:srcRect/>
                <a:stretch>
                  <a:fillRect l="12000" t="6000" r="1000" b="3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439FF5-E19E-4107-8C13-FC3A828CE55A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127CC42-F0DA-4052-83CA-D80B14ABCDC7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6FF2412-E5EF-4A35-A305-576537522739}"/>
              </a:ext>
            </a:extLst>
          </p:cNvPr>
          <p:cNvGrpSpPr/>
          <p:nvPr/>
        </p:nvGrpSpPr>
        <p:grpSpPr>
          <a:xfrm>
            <a:off x="10800528" y="2288417"/>
            <a:ext cx="983824" cy="1746532"/>
            <a:chOff x="1180251" y="2299283"/>
            <a:chExt cx="983824" cy="174653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DE0A0F9-1F0F-4E9A-AFDE-A4D9D767CDC1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88" name="Arc 3">
                <a:extLst>
                  <a:ext uri="{FF2B5EF4-FFF2-40B4-BE49-F238E27FC236}">
                    <a16:creationId xmlns:a16="http://schemas.microsoft.com/office/drawing/2014/main" id="{37400B5D-93ED-4859-BA0D-7B8D8DCCE3A3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6C92707-9B27-455B-8EB0-E95EF30BA125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blipFill>
                <a:blip r:embed="rId4"/>
                <a:stretch>
                  <a:fillRect l="13000" t="8000" r="2000" b="9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9E1FB8E-9427-47BE-9384-6AE3BB81CCF0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C36B7AB-C60F-4DA5-99AD-8E503D31B602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9F88987-ACB1-497B-82DB-8C7AFA419A04}"/>
              </a:ext>
            </a:extLst>
          </p:cNvPr>
          <p:cNvGrpSpPr/>
          <p:nvPr/>
        </p:nvGrpSpPr>
        <p:grpSpPr>
          <a:xfrm rot="10800000">
            <a:off x="420613" y="3818925"/>
            <a:ext cx="983824" cy="1746532"/>
            <a:chOff x="1180251" y="2299283"/>
            <a:chExt cx="983824" cy="174653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1CED79C-99F7-4DB6-BDC0-C3F702937523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94" name="Arc 3">
                <a:extLst>
                  <a:ext uri="{FF2B5EF4-FFF2-40B4-BE49-F238E27FC236}">
                    <a16:creationId xmlns:a16="http://schemas.microsoft.com/office/drawing/2014/main" id="{771B818C-30FE-4A85-90BE-CA762FA509AB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5BFB540-56A4-4375-8A96-CDD31E3EE691}"/>
                  </a:ext>
                </a:extLst>
              </p:cNvPr>
              <p:cNvSpPr/>
              <p:nvPr/>
            </p:nvSpPr>
            <p:spPr>
              <a:xfrm flipH="1">
                <a:off x="5907909" y="658049"/>
                <a:ext cx="644956" cy="644955"/>
              </a:xfrm>
              <a:prstGeom prst="ellipse">
                <a:avLst/>
              </a:prstGeom>
              <a:blipFill>
                <a:blip r:embed="rId5"/>
                <a:stretch>
                  <a:fillRect l="13000" t="8000" r="2000" b="9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DDE6191-9FF3-4AD6-964E-E75793851158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D3AF02A-A575-4301-A58C-C26E3FCA6787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4171984-89C5-4C08-AA55-AE678CA4DECE}"/>
              </a:ext>
            </a:extLst>
          </p:cNvPr>
          <p:cNvGrpSpPr/>
          <p:nvPr/>
        </p:nvGrpSpPr>
        <p:grpSpPr>
          <a:xfrm rot="10800000">
            <a:off x="9545597" y="3826139"/>
            <a:ext cx="983824" cy="1746532"/>
            <a:chOff x="1180251" y="2299283"/>
            <a:chExt cx="983824" cy="174653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9F55FC6-FBBA-4000-A7AF-7C63C7C28EC4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100" name="Arc 3">
                <a:extLst>
                  <a:ext uri="{FF2B5EF4-FFF2-40B4-BE49-F238E27FC236}">
                    <a16:creationId xmlns:a16="http://schemas.microsoft.com/office/drawing/2014/main" id="{EC91997A-F32B-4AB3-9A09-AA87CBED99F5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0DE65B8-752F-45CB-B6F5-CE2925239635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blipFill>
                <a:blip r:embed="rId6"/>
                <a:stretch>
                  <a:fillRect l="13000" t="8000" r="2000" b="9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E708FA5-C6DA-432B-9316-6484D673D313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5234D53-A7DE-4522-8C57-B033561B7855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665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&amp; </a:t>
            </a:r>
            <a:r>
              <a:rPr lang="en-US" dirty="0" err="1"/>
              <a:t>Saklar</a:t>
            </a:r>
            <a:r>
              <a:rPr lang="en-US" dirty="0"/>
              <a:t> &amp; </a:t>
            </a:r>
            <a:r>
              <a:rPr lang="en-US" dirty="0" err="1"/>
              <a:t>Lampu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871190-7064-4ED2-8646-961A0EFD1B14}"/>
              </a:ext>
            </a:extLst>
          </p:cNvPr>
          <p:cNvSpPr txBox="1"/>
          <p:nvPr/>
        </p:nvSpPr>
        <p:spPr>
          <a:xfrm>
            <a:off x="10051598" y="1830836"/>
            <a:ext cx="214930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NAND GATE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1AB184-2389-428D-A4B3-4242649D87DF}"/>
              </a:ext>
            </a:extLst>
          </p:cNvPr>
          <p:cNvSpPr txBox="1"/>
          <p:nvPr/>
        </p:nvSpPr>
        <p:spPr>
          <a:xfrm>
            <a:off x="9292482" y="5508132"/>
            <a:ext cx="15287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LAMP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C23E53-C654-4CDB-892C-6BA1F1BEE6F2}"/>
              </a:ext>
            </a:extLst>
          </p:cNvPr>
          <p:cNvSpPr txBox="1"/>
          <p:nvPr/>
        </p:nvSpPr>
        <p:spPr>
          <a:xfrm>
            <a:off x="5099617" y="1871898"/>
            <a:ext cx="17705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AND GATE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60C43-F155-410C-A072-F3435D6AA820}"/>
              </a:ext>
            </a:extLst>
          </p:cNvPr>
          <p:cNvSpPr txBox="1"/>
          <p:nvPr/>
        </p:nvSpPr>
        <p:spPr>
          <a:xfrm>
            <a:off x="3688122" y="5518114"/>
            <a:ext cx="21352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XNOR GATE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404ADA-D6D4-43D1-8302-A1DE598B89A7}"/>
              </a:ext>
            </a:extLst>
          </p:cNvPr>
          <p:cNvSpPr txBox="1"/>
          <p:nvPr/>
        </p:nvSpPr>
        <p:spPr>
          <a:xfrm>
            <a:off x="-20310" y="1859680"/>
            <a:ext cx="1887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NOT GATE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D9A39FEC-5DB1-4694-83EE-218ED76D2B8B}"/>
              </a:ext>
            </a:extLst>
          </p:cNvPr>
          <p:cNvSpPr/>
          <p:nvPr/>
        </p:nvSpPr>
        <p:spPr>
          <a:xfrm>
            <a:off x="8123928" y="4843443"/>
            <a:ext cx="389538" cy="38890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C1305D1-6447-44E7-8EFA-ED5B38643168}"/>
              </a:ext>
            </a:extLst>
          </p:cNvPr>
          <p:cNvGrpSpPr/>
          <p:nvPr/>
        </p:nvGrpSpPr>
        <p:grpSpPr>
          <a:xfrm>
            <a:off x="8159227" y="2295629"/>
            <a:ext cx="983824" cy="1746532"/>
            <a:chOff x="1180251" y="2299283"/>
            <a:chExt cx="983824" cy="1746532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9AE58EF-11A6-49B8-A3AC-613C5803D15B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106" name="Arc 3">
                <a:extLst>
                  <a:ext uri="{FF2B5EF4-FFF2-40B4-BE49-F238E27FC236}">
                    <a16:creationId xmlns:a16="http://schemas.microsoft.com/office/drawing/2014/main" id="{4DC01568-A71D-481D-ABF9-EFFA29177E11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12470B1-9349-4FB3-904A-2F9E8BCDAF00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blipFill dpi="0" rotWithShape="1">
                <a:blip r:embed="rId7"/>
                <a:srcRect/>
                <a:stretch>
                  <a:fillRect l="13000" t="8000" r="2000" b="9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88B4624-22A0-4EF4-BFC3-7BBAF845A0F4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C7545A9-73BB-49B4-943C-819745E9DE5C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D10FFC6-968F-4982-A34E-4BB089353AF9}"/>
              </a:ext>
            </a:extLst>
          </p:cNvPr>
          <p:cNvGrpSpPr/>
          <p:nvPr/>
        </p:nvGrpSpPr>
        <p:grpSpPr>
          <a:xfrm>
            <a:off x="2971864" y="2302681"/>
            <a:ext cx="983824" cy="1746532"/>
            <a:chOff x="1180251" y="2299283"/>
            <a:chExt cx="983824" cy="174653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56448FB-1BA0-485F-A2D4-024CB1C187EA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113" name="Arc 3">
                <a:extLst>
                  <a:ext uri="{FF2B5EF4-FFF2-40B4-BE49-F238E27FC236}">
                    <a16:creationId xmlns:a16="http://schemas.microsoft.com/office/drawing/2014/main" id="{7899C9AE-D80E-4957-8D84-6A0786F59168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3B3CDFE-B496-4587-AB11-433C671FE39C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blipFill>
                <a:blip r:embed="rId8"/>
                <a:stretch>
                  <a:fillRect l="7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50E2A-F670-42B2-8175-9B8410748D22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E63D527-0E5D-4889-95C6-9926B807BA94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826029D-C42A-48E2-ACD2-C058BD349113}"/>
              </a:ext>
            </a:extLst>
          </p:cNvPr>
          <p:cNvGrpSpPr/>
          <p:nvPr/>
        </p:nvGrpSpPr>
        <p:grpSpPr>
          <a:xfrm rot="10800000">
            <a:off x="2093123" y="3818925"/>
            <a:ext cx="983824" cy="1746532"/>
            <a:chOff x="1180251" y="2299283"/>
            <a:chExt cx="983824" cy="1746532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09A6CBF-AAA0-4D3A-BE45-5E3ADDA77733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120" name="Arc 3">
                <a:extLst>
                  <a:ext uri="{FF2B5EF4-FFF2-40B4-BE49-F238E27FC236}">
                    <a16:creationId xmlns:a16="http://schemas.microsoft.com/office/drawing/2014/main" id="{DC4B941A-99CC-4B3E-B8F0-CE134D1E4882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AFA9E3-AA66-4391-A144-2B52919914AE}"/>
                  </a:ext>
                </a:extLst>
              </p:cNvPr>
              <p:cNvSpPr/>
              <p:nvPr/>
            </p:nvSpPr>
            <p:spPr>
              <a:xfrm flipH="1">
                <a:off x="5907909" y="658049"/>
                <a:ext cx="644956" cy="644955"/>
              </a:xfrm>
              <a:prstGeom prst="ellipse">
                <a:avLst/>
              </a:prstGeom>
              <a:blipFill>
                <a:blip r:embed="rId9"/>
                <a:stretch>
                  <a:fillRect l="13000" t="8000" r="2000" b="9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2F0DB1A-81CA-4591-BB99-6F9A5B70825C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55637AE-A77A-4B0C-830D-B2AB202859DB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5B4C8C0-B1EE-4EEB-8225-BFD9745F0BF2}"/>
              </a:ext>
            </a:extLst>
          </p:cNvPr>
          <p:cNvGrpSpPr/>
          <p:nvPr/>
        </p:nvGrpSpPr>
        <p:grpSpPr>
          <a:xfrm rot="10800000">
            <a:off x="4134409" y="3833189"/>
            <a:ext cx="983824" cy="1746532"/>
            <a:chOff x="1180251" y="2299283"/>
            <a:chExt cx="983824" cy="174653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AB9A9E3-5056-4EA7-A552-9A03011201CC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126" name="Arc 3">
                <a:extLst>
                  <a:ext uri="{FF2B5EF4-FFF2-40B4-BE49-F238E27FC236}">
                    <a16:creationId xmlns:a16="http://schemas.microsoft.com/office/drawing/2014/main" id="{6758DC59-8396-4F5F-AF56-D6884CF09F18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EFC1095-749C-45DE-900A-19F3B7F0FE48}"/>
                  </a:ext>
                </a:extLst>
              </p:cNvPr>
              <p:cNvSpPr/>
              <p:nvPr/>
            </p:nvSpPr>
            <p:spPr>
              <a:xfrm flipH="1">
                <a:off x="5907909" y="658049"/>
                <a:ext cx="644956" cy="644955"/>
              </a:xfrm>
              <a:prstGeom prst="ellipse">
                <a:avLst/>
              </a:prstGeom>
              <a:blipFill>
                <a:blip r:embed="rId10"/>
                <a:stretch>
                  <a:fillRect l="13000" t="8000" r="2000" b="9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1144B40-D511-4E79-93B5-02DCEF16C453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665EF37-8EC5-4B9E-92C9-048E99AD6C6F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D1EB3F3-823A-4DEF-96F9-FD50E27293A6}"/>
              </a:ext>
            </a:extLst>
          </p:cNvPr>
          <p:cNvGrpSpPr/>
          <p:nvPr/>
        </p:nvGrpSpPr>
        <p:grpSpPr>
          <a:xfrm rot="10800000">
            <a:off x="6765082" y="3848423"/>
            <a:ext cx="983824" cy="1746532"/>
            <a:chOff x="1180251" y="2299283"/>
            <a:chExt cx="983824" cy="1746532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7AA74BF-6882-4F43-B7B0-7659C63FE650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132" name="Arc 3">
                <a:extLst>
                  <a:ext uri="{FF2B5EF4-FFF2-40B4-BE49-F238E27FC236}">
                    <a16:creationId xmlns:a16="http://schemas.microsoft.com/office/drawing/2014/main" id="{8BA8ECCD-8DAF-4F9D-954D-D54452B0704F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225F555-7BDB-441C-9FA0-C19835A16693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blipFill>
                <a:blip r:embed="rId11"/>
                <a:stretch>
                  <a:fillRect l="13000" t="8000" r="2000" b="9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8D114FB-96DF-478E-BE0F-2515BD3D268A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C36AA4C-D511-4EA1-9CC6-D8EEEA269FA7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A86FCE90-FB64-43F9-A853-FFE9F940568A}"/>
              </a:ext>
            </a:extLst>
          </p:cNvPr>
          <p:cNvSpPr txBox="1"/>
          <p:nvPr/>
        </p:nvSpPr>
        <p:spPr>
          <a:xfrm>
            <a:off x="2660720" y="1868699"/>
            <a:ext cx="146023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BUFFER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ED11766-3069-4545-8C47-6103CEA5967A}"/>
              </a:ext>
            </a:extLst>
          </p:cNvPr>
          <p:cNvSpPr txBox="1"/>
          <p:nvPr/>
        </p:nvSpPr>
        <p:spPr>
          <a:xfrm>
            <a:off x="7605511" y="1831842"/>
            <a:ext cx="1887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OR GATE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12C5A91-571C-46D7-BDE2-3400676124A9}"/>
              </a:ext>
            </a:extLst>
          </p:cNvPr>
          <p:cNvSpPr txBox="1"/>
          <p:nvPr/>
        </p:nvSpPr>
        <p:spPr>
          <a:xfrm>
            <a:off x="15068" y="5534380"/>
            <a:ext cx="18374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NOR GATE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5BF1AC7-EA03-4022-A010-FF6C5523A310}"/>
              </a:ext>
            </a:extLst>
          </p:cNvPr>
          <p:cNvSpPr txBox="1"/>
          <p:nvPr/>
        </p:nvSpPr>
        <p:spPr>
          <a:xfrm>
            <a:off x="1653073" y="5534380"/>
            <a:ext cx="19961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XOR GATE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9B11F9-B6BA-4467-BF1E-CB23A1D8C565}"/>
              </a:ext>
            </a:extLst>
          </p:cNvPr>
          <p:cNvSpPr txBox="1"/>
          <p:nvPr/>
        </p:nvSpPr>
        <p:spPr>
          <a:xfrm>
            <a:off x="6529853" y="5505144"/>
            <a:ext cx="16334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SWITCH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2" grpId="0"/>
      <p:bldP spid="53" grpId="0"/>
      <p:bldP spid="54" grpId="0"/>
      <p:bldP spid="55" grpId="0"/>
      <p:bldP spid="56" grpId="0"/>
      <p:bldP spid="134" grpId="0"/>
      <p:bldP spid="135" grpId="0"/>
      <p:bldP spid="136" grpId="0"/>
      <p:bldP spid="137" grpId="0"/>
      <p:bldP spid="1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887B71FA-CD8F-4E9D-BD62-3FE6843BDF9A}"/>
              </a:ext>
            </a:extLst>
          </p:cNvPr>
          <p:cNvSpPr txBox="1"/>
          <p:nvPr/>
        </p:nvSpPr>
        <p:spPr>
          <a:xfrm>
            <a:off x="232045" y="5147042"/>
            <a:ext cx="52638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 I/O</a:t>
            </a:r>
            <a:endParaRPr lang="ko-KR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2CBC0-39CC-480E-9F79-6DBBFD9C9806}"/>
              </a:ext>
            </a:extLst>
          </p:cNvPr>
          <p:cNvPicPr/>
          <p:nvPr/>
        </p:nvPicPr>
        <p:blipFill>
          <a:blip r:embed="rId2">
            <a:lum bright="15000" contrast="-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6" y="0"/>
            <a:ext cx="12200586" cy="5147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67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5520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1A949-346A-46F7-88DC-BCED748C569A}"/>
              </a:ext>
            </a:extLst>
          </p:cNvPr>
          <p:cNvSpPr txBox="1"/>
          <p:nvPr/>
        </p:nvSpPr>
        <p:spPr>
          <a:xfrm>
            <a:off x="6670401" y="2325090"/>
            <a:ext cx="552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(T4 ~T3 ~T2 ~T1 T0)+(T4 ~T3 ~T2 T1 T0)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3D37A-391F-43D0-BBBD-2AB51BE536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" y="882240"/>
            <a:ext cx="5899464" cy="30458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246EB-775A-4BF9-95EE-7105FBDAAE9B}"/>
              </a:ext>
            </a:extLst>
          </p:cNvPr>
          <p:cNvSpPr txBox="1"/>
          <p:nvPr/>
        </p:nvSpPr>
        <p:spPr>
          <a:xfrm>
            <a:off x="6840834" y="3380477"/>
            <a:ext cx="493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(T4 ~T3 ~T2 T1 T0)+(T4 ~T3 T2 T1 T0)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2ED2D-17AB-4100-90C1-EF589EB109DB}"/>
              </a:ext>
            </a:extLst>
          </p:cNvPr>
          <p:cNvSpPr txBox="1"/>
          <p:nvPr/>
        </p:nvSpPr>
        <p:spPr>
          <a:xfrm>
            <a:off x="1575725" y="5299464"/>
            <a:ext cx="3977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(T4 ~T3 ~T2 T0) + (T4 ~T3 T1 T0)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D1199-699C-458C-A757-37B1E2EEF710}"/>
              </a:ext>
            </a:extLst>
          </p:cNvPr>
          <p:cNvSpPr txBox="1"/>
          <p:nvPr/>
        </p:nvSpPr>
        <p:spPr>
          <a:xfrm>
            <a:off x="8149933" y="2982551"/>
            <a:ext cx="2112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(T4 ~T3 ~T2 T0)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160D4-B490-434A-8751-622B36648DBC}"/>
              </a:ext>
            </a:extLst>
          </p:cNvPr>
          <p:cNvSpPr txBox="1"/>
          <p:nvPr/>
        </p:nvSpPr>
        <p:spPr>
          <a:xfrm>
            <a:off x="8598795" y="3751800"/>
            <a:ext cx="1855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(T4 ~T3 T1 T0)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3872D4-457A-43E0-BC53-1AE57B1FD538}"/>
              </a:ext>
            </a:extLst>
          </p:cNvPr>
          <p:cNvSpPr/>
          <p:nvPr/>
        </p:nvSpPr>
        <p:spPr>
          <a:xfrm>
            <a:off x="4308068" y="1767589"/>
            <a:ext cx="1833093" cy="850006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EE7C52-FF36-47C7-B73B-82D9B6564E14}"/>
              </a:ext>
            </a:extLst>
          </p:cNvPr>
          <p:cNvSpPr/>
          <p:nvPr/>
        </p:nvSpPr>
        <p:spPr>
          <a:xfrm>
            <a:off x="4172755" y="1944710"/>
            <a:ext cx="1081825" cy="19833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A684F1-D848-40FA-8287-2B2159FF9731}"/>
              </a:ext>
            </a:extLst>
          </p:cNvPr>
          <p:cNvCxnSpPr>
            <a:stCxn id="3" idx="6"/>
            <a:endCxn id="8" idx="1"/>
          </p:cNvCxnSpPr>
          <p:nvPr/>
        </p:nvCxnSpPr>
        <p:spPr>
          <a:xfrm>
            <a:off x="6141161" y="2192592"/>
            <a:ext cx="529240" cy="486441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8537F71-5B03-4A9C-932F-291046D2A9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72683" y="2628855"/>
            <a:ext cx="111703" cy="1864123"/>
          </a:xfrm>
          <a:prstGeom prst="bentConnector4">
            <a:avLst>
              <a:gd name="adj1" fmla="val 204650"/>
              <a:gd name="adj2" fmla="val 54249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7C54C0E-678A-4275-A79C-B13F157F7F6D}"/>
              </a:ext>
            </a:extLst>
          </p:cNvPr>
          <p:cNvSpPr/>
          <p:nvPr/>
        </p:nvSpPr>
        <p:spPr>
          <a:xfrm>
            <a:off x="1160379" y="5151621"/>
            <a:ext cx="4808113" cy="79519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84D617-FA3D-4F1F-A17F-57CEDAF718C9}"/>
              </a:ext>
            </a:extLst>
          </p:cNvPr>
          <p:cNvSpPr/>
          <p:nvPr/>
        </p:nvSpPr>
        <p:spPr>
          <a:xfrm>
            <a:off x="7092213" y="3190883"/>
            <a:ext cx="1584201" cy="737174"/>
          </a:xfrm>
          <a:custGeom>
            <a:avLst/>
            <a:gdLst>
              <a:gd name="connsiteX0" fmla="*/ 348603 w 485324"/>
              <a:gd name="connsiteY0" fmla="*/ 0 h 1825629"/>
              <a:gd name="connsiteX1" fmla="*/ 873 w 485324"/>
              <a:gd name="connsiteY1" fmla="*/ 360608 h 1825629"/>
              <a:gd name="connsiteX2" fmla="*/ 438755 w 485324"/>
              <a:gd name="connsiteY2" fmla="*/ 1661375 h 1825629"/>
              <a:gd name="connsiteX3" fmla="*/ 451634 w 485324"/>
              <a:gd name="connsiteY3" fmla="*/ 1764406 h 182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324" h="1825629">
                <a:moveTo>
                  <a:pt x="348603" y="0"/>
                </a:moveTo>
                <a:cubicBezTo>
                  <a:pt x="167225" y="41856"/>
                  <a:pt x="-14152" y="83712"/>
                  <a:pt x="873" y="360608"/>
                </a:cubicBezTo>
                <a:cubicBezTo>
                  <a:pt x="15898" y="637504"/>
                  <a:pt x="363628" y="1427409"/>
                  <a:pt x="438755" y="1661375"/>
                </a:cubicBezTo>
                <a:cubicBezTo>
                  <a:pt x="513882" y="1895341"/>
                  <a:pt x="482758" y="1829873"/>
                  <a:pt x="451634" y="176440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2D51185-3ECF-46C6-B003-27F929E3DCD1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flipH="1">
            <a:off x="3564436" y="3336494"/>
            <a:ext cx="3530627" cy="1815127"/>
          </a:xfrm>
          <a:prstGeom prst="curvedConnector4">
            <a:avLst>
              <a:gd name="adj1" fmla="val -6475"/>
              <a:gd name="adj2" fmla="val 6629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29653F1-872C-41E4-8B79-07B2715FB0EF}"/>
              </a:ext>
            </a:extLst>
          </p:cNvPr>
          <p:cNvSpPr/>
          <p:nvPr/>
        </p:nvSpPr>
        <p:spPr>
          <a:xfrm>
            <a:off x="889719" y="558752"/>
            <a:ext cx="887565" cy="9177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FC9376-59FA-43FC-B45E-277297399313}"/>
              </a:ext>
            </a:extLst>
          </p:cNvPr>
          <p:cNvSpPr txBox="1"/>
          <p:nvPr/>
        </p:nvSpPr>
        <p:spPr>
          <a:xfrm>
            <a:off x="8247450" y="1566344"/>
            <a:ext cx="203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Eliminasikan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4B0DA0-DDCA-445C-B14D-9983FA295F2F}"/>
              </a:ext>
            </a:extLst>
          </p:cNvPr>
          <p:cNvSpPr txBox="1"/>
          <p:nvPr/>
        </p:nvSpPr>
        <p:spPr>
          <a:xfrm>
            <a:off x="826658" y="4627808"/>
            <a:ext cx="203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Exspresikan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6" grpId="0"/>
      <p:bldP spid="7" grpId="0"/>
      <p:bldP spid="10" grpId="0"/>
      <p:bldP spid="11" grpId="0"/>
      <p:bldP spid="3" grpId="0" animBg="1"/>
      <p:bldP spid="4" grpId="0" animBg="1"/>
      <p:bldP spid="16" grpId="0" animBg="1"/>
      <p:bldP spid="17" grpId="0" animBg="1"/>
      <p:bldP spid="21" grpId="0" animBg="1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-199575"/>
            <a:ext cx="11573197" cy="1980000"/>
          </a:xfrm>
        </p:spPr>
        <p:txBody>
          <a:bodyPr/>
          <a:lstStyle/>
          <a:p>
            <a:r>
              <a:rPr lang="en-US" dirty="0"/>
              <a:t>CIRCUIT</a:t>
            </a:r>
          </a:p>
          <a:p>
            <a:r>
              <a:rPr lang="en-US" dirty="0"/>
              <a:t>8 SEGMENT 16 SEGMENT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F8A2CCA-42AC-4898-9C97-4DC1B2F849FD}"/>
              </a:ext>
            </a:extLst>
          </p:cNvPr>
          <p:cNvSpPr/>
          <p:nvPr/>
        </p:nvSpPr>
        <p:spPr>
          <a:xfrm>
            <a:off x="1028793" y="1794713"/>
            <a:ext cx="2051441" cy="2038565"/>
          </a:xfrm>
          <a:prstGeom prst="ellipse">
            <a:avLst/>
          </a:prstGeom>
          <a:blipFill>
            <a:blip r:embed="rId2"/>
            <a:stretch>
              <a:fillRect l="12000" t="6000" r="15000" b="9000"/>
            </a:stretch>
          </a:blip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77C39BD-4607-4AE5-918E-996D5C6C203E}"/>
              </a:ext>
            </a:extLst>
          </p:cNvPr>
          <p:cNvSpPr/>
          <p:nvPr/>
        </p:nvSpPr>
        <p:spPr>
          <a:xfrm>
            <a:off x="3726534" y="1809001"/>
            <a:ext cx="2051441" cy="2038565"/>
          </a:xfrm>
          <a:prstGeom prst="ellipse">
            <a:avLst/>
          </a:prstGeom>
          <a:blipFill>
            <a:blip r:embed="rId2"/>
            <a:stretch>
              <a:fillRect l="12000" t="6000" r="15000" b="9000"/>
            </a:stretch>
          </a:blip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90A78FA-89B9-4B48-A9A4-CCC4C0D04F2D}"/>
              </a:ext>
            </a:extLst>
          </p:cNvPr>
          <p:cNvSpPr/>
          <p:nvPr/>
        </p:nvSpPr>
        <p:spPr>
          <a:xfrm>
            <a:off x="6415616" y="1796127"/>
            <a:ext cx="2051441" cy="2038565"/>
          </a:xfrm>
          <a:prstGeom prst="ellipse">
            <a:avLst/>
          </a:prstGeom>
          <a:blipFill dpi="0" rotWithShape="1">
            <a:blip r:embed="rId3"/>
            <a:srcRect/>
            <a:stretch>
              <a:fillRect l="20000" t="8000" r="17000" b="9000"/>
            </a:stretch>
          </a:blip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9CD1181-B5EE-4145-8ED4-BA88962774B4}"/>
              </a:ext>
            </a:extLst>
          </p:cNvPr>
          <p:cNvSpPr/>
          <p:nvPr/>
        </p:nvSpPr>
        <p:spPr>
          <a:xfrm>
            <a:off x="9104622" y="1812388"/>
            <a:ext cx="2051441" cy="2038565"/>
          </a:xfrm>
          <a:prstGeom prst="ellipse">
            <a:avLst/>
          </a:prstGeom>
          <a:blipFill dpi="0" rotWithShape="1">
            <a:blip r:embed="rId4"/>
            <a:srcRect/>
            <a:stretch>
              <a:fillRect l="-38000" t="-45000" r="-358000" b="-52000"/>
            </a:stretch>
          </a:blip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80761D-E1EC-46AF-81F5-57136CC101CD}"/>
              </a:ext>
            </a:extLst>
          </p:cNvPr>
          <p:cNvSpPr txBox="1"/>
          <p:nvPr/>
        </p:nvSpPr>
        <p:spPr>
          <a:xfrm>
            <a:off x="1314447" y="4243388"/>
            <a:ext cx="120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S0-S7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D19664-4271-48E3-BCE8-63C004514540}"/>
              </a:ext>
            </a:extLst>
          </p:cNvPr>
          <p:cNvSpPr txBox="1"/>
          <p:nvPr/>
        </p:nvSpPr>
        <p:spPr>
          <a:xfrm>
            <a:off x="4080739" y="4243388"/>
            <a:ext cx="120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S8-SF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93D984-76E3-416E-99CB-136FBDAF17C1}"/>
              </a:ext>
            </a:extLst>
          </p:cNvPr>
          <p:cNvSpPr txBox="1"/>
          <p:nvPr/>
        </p:nvSpPr>
        <p:spPr>
          <a:xfrm>
            <a:off x="6818455" y="4243387"/>
            <a:ext cx="120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S0-SF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359DC5-F699-44AF-983B-27AC0B830D28}"/>
              </a:ext>
            </a:extLst>
          </p:cNvPr>
          <p:cNvSpPr txBox="1"/>
          <p:nvPr/>
        </p:nvSpPr>
        <p:spPr>
          <a:xfrm>
            <a:off x="8847290" y="4243387"/>
            <a:ext cx="275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16-SEGMENT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1" grpId="0" animBg="1"/>
      <p:bldP spid="52" grpId="0" animBg="1"/>
      <p:bldP spid="53" grpId="0" animBg="1"/>
      <p:bldP spid="54" grpId="0" animBg="1"/>
      <p:bldP spid="57" grpId="0"/>
      <p:bldP spid="58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89716F-28ED-4BA6-ABD9-76E5970F9ED8}"/>
              </a:ext>
            </a:extLst>
          </p:cNvPr>
          <p:cNvSpPr txBox="1"/>
          <p:nvPr/>
        </p:nvSpPr>
        <p:spPr>
          <a:xfrm>
            <a:off x="404501" y="34946"/>
            <a:ext cx="1138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CIRCUIT 8SEGMENT &amp; 16SEGMENT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E4B43-37D3-407F-B15B-A55A28F9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0" y="552048"/>
            <a:ext cx="2014538" cy="6305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89D30D-4A55-46D0-AE7B-705F2B543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94" y="552048"/>
            <a:ext cx="2357438" cy="62710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858B1C-AE22-4117-A62B-77885A6D4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98" y="552048"/>
            <a:ext cx="5119802" cy="3810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894D85-2F13-4390-A7C7-49D8703DE2EE}"/>
              </a:ext>
            </a:extLst>
          </p:cNvPr>
          <p:cNvSpPr txBox="1"/>
          <p:nvPr/>
        </p:nvSpPr>
        <p:spPr>
          <a:xfrm rot="16200000">
            <a:off x="-1308747" y="3395163"/>
            <a:ext cx="3457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1 S0-S7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49C15-20C9-40B9-AA2E-FF3F67921506}"/>
              </a:ext>
            </a:extLst>
          </p:cNvPr>
          <p:cNvSpPr txBox="1"/>
          <p:nvPr/>
        </p:nvSpPr>
        <p:spPr>
          <a:xfrm rot="16200000">
            <a:off x="1451495" y="3564225"/>
            <a:ext cx="3457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2 S8-SF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411733-32BB-4B52-8C3A-1FE243B9F45F}"/>
              </a:ext>
            </a:extLst>
          </p:cNvPr>
          <p:cNvSpPr txBox="1"/>
          <p:nvPr/>
        </p:nvSpPr>
        <p:spPr>
          <a:xfrm>
            <a:off x="6223996" y="4418017"/>
            <a:ext cx="5749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 2 CIRCUIT 8 SEGMENT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 16 SEGMENT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900" y="126645"/>
            <a:ext cx="11573197" cy="724247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BENTUK RANGKAIAN KOMBINATORIAL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F1B7913-A2F6-4043-AF76-83C7AE08FAE5}"/>
              </a:ext>
            </a:extLst>
          </p:cNvPr>
          <p:cNvSpPr/>
          <p:nvPr/>
        </p:nvSpPr>
        <p:spPr>
          <a:xfrm>
            <a:off x="-2824947" y="2872993"/>
            <a:ext cx="15182149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  <a:gd name="connsiteX0" fmla="*/ 0 w 13251298"/>
              <a:gd name="connsiteY0" fmla="*/ 2615984 h 2635034"/>
              <a:gd name="connsiteX1" fmla="*/ 8763762 w 13251298"/>
              <a:gd name="connsiteY1" fmla="*/ 2632825 h 2635034"/>
              <a:gd name="connsiteX2" fmla="*/ 8763000 w 13251298"/>
              <a:gd name="connsiteY2" fmla="*/ 2387384 h 2635034"/>
              <a:gd name="connsiteX3" fmla="*/ 8172450 w 13251298"/>
              <a:gd name="connsiteY3" fmla="*/ 1320584 h 2635034"/>
              <a:gd name="connsiteX4" fmla="*/ 8369426 w 13251298"/>
              <a:gd name="connsiteY4" fmla="*/ 1152105 h 2635034"/>
              <a:gd name="connsiteX5" fmla="*/ 8791575 w 13251298"/>
              <a:gd name="connsiteY5" fmla="*/ 1634909 h 2635034"/>
              <a:gd name="connsiteX6" fmla="*/ 8734425 w 13251298"/>
              <a:gd name="connsiteY6" fmla="*/ 168059 h 2635034"/>
              <a:gd name="connsiteX7" fmla="*/ 9010650 w 13251298"/>
              <a:gd name="connsiteY7" fmla="*/ 177584 h 2635034"/>
              <a:gd name="connsiteX8" fmla="*/ 9077325 w 13251298"/>
              <a:gd name="connsiteY8" fmla="*/ 1149134 h 2635034"/>
              <a:gd name="connsiteX9" fmla="*/ 9263784 w 13251298"/>
              <a:gd name="connsiteY9" fmla="*/ 723252 h 2635034"/>
              <a:gd name="connsiteX10" fmla="*/ 9432645 w 13251298"/>
              <a:gd name="connsiteY10" fmla="*/ 1152791 h 2635034"/>
              <a:gd name="connsiteX11" fmla="*/ 9618573 w 13251298"/>
              <a:gd name="connsiteY11" fmla="*/ 763487 h 2635034"/>
              <a:gd name="connsiteX12" fmla="*/ 9793910 w 13251298"/>
              <a:gd name="connsiteY12" fmla="*/ 1178395 h 2635034"/>
              <a:gd name="connsiteX13" fmla="*/ 9947756 w 13251298"/>
              <a:gd name="connsiteY13" fmla="*/ 840297 h 2635034"/>
              <a:gd name="connsiteX14" fmla="*/ 10094290 w 13251298"/>
              <a:gd name="connsiteY14" fmla="*/ 1167422 h 2635034"/>
              <a:gd name="connsiteX15" fmla="*/ 10086213 w 13251298"/>
              <a:gd name="connsiteY15" fmla="*/ 1945576 h 2635034"/>
              <a:gd name="connsiteX16" fmla="*/ 9969702 w 13251298"/>
              <a:gd name="connsiteY16" fmla="*/ 2317968 h 2635034"/>
              <a:gd name="connsiteX17" fmla="*/ 9895637 w 13251298"/>
              <a:gd name="connsiteY17" fmla="*/ 2635034 h 2635034"/>
              <a:gd name="connsiteX18" fmla="*/ 13251298 w 13251298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251298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3251298" y="2635034"/>
                </a:lnTo>
              </a:path>
            </a:pathLst>
          </a:cu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4DF14A-BAB1-40DA-81BD-87155A24CD7A}"/>
              </a:ext>
            </a:extLst>
          </p:cNvPr>
          <p:cNvGrpSpPr/>
          <p:nvPr/>
        </p:nvGrpSpPr>
        <p:grpSpPr>
          <a:xfrm>
            <a:off x="6220543" y="1983912"/>
            <a:ext cx="2275890" cy="1322403"/>
            <a:chOff x="5680238" y="2623616"/>
            <a:chExt cx="2068326" cy="1201798"/>
          </a:xfrm>
          <a:solidFill>
            <a:schemeClr val="bg1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BAD5FC3E-A6CB-4B4B-B727-5F913A45D1F9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B0E4A91E-80D4-4266-A88E-5D0058D78D7F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BBDCA778-EA2C-4A54-A4A8-B3FDAA18882D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A7156E5D-6767-4EEF-A624-244540A728C2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88E727CD-3B4E-4C12-A9B9-B9EDBAE9ABEE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D7EEA9E-FB80-4092-B6B7-027B756B4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5" y="1132829"/>
            <a:ext cx="5048955" cy="38591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82CBFA-02D5-4914-B7B2-F8BED06CCFCC}"/>
              </a:ext>
            </a:extLst>
          </p:cNvPr>
          <p:cNvSpPr/>
          <p:nvPr/>
        </p:nvSpPr>
        <p:spPr>
          <a:xfrm>
            <a:off x="5645855" y="2802390"/>
            <a:ext cx="495300" cy="49748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7CE1C4-D7B3-46FF-8D9C-53E44818E56C}"/>
              </a:ext>
            </a:extLst>
          </p:cNvPr>
          <p:cNvSpPr/>
          <p:nvPr/>
        </p:nvSpPr>
        <p:spPr>
          <a:xfrm>
            <a:off x="6033551" y="1735170"/>
            <a:ext cx="495300" cy="49748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293B50-C662-4AD3-8650-2986F86B8502}"/>
              </a:ext>
            </a:extLst>
          </p:cNvPr>
          <p:cNvSpPr/>
          <p:nvPr/>
        </p:nvSpPr>
        <p:spPr>
          <a:xfrm>
            <a:off x="7092473" y="1349973"/>
            <a:ext cx="495300" cy="49748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C237D72-96A4-4BE4-BACB-B916F8E585F1}"/>
              </a:ext>
            </a:extLst>
          </p:cNvPr>
          <p:cNvSpPr/>
          <p:nvPr/>
        </p:nvSpPr>
        <p:spPr>
          <a:xfrm>
            <a:off x="8151395" y="1735170"/>
            <a:ext cx="495300" cy="49748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BC56DC-40BA-4A8A-81E6-985CEB054FB8}"/>
              </a:ext>
            </a:extLst>
          </p:cNvPr>
          <p:cNvSpPr/>
          <p:nvPr/>
        </p:nvSpPr>
        <p:spPr>
          <a:xfrm>
            <a:off x="8545640" y="2870174"/>
            <a:ext cx="495300" cy="49748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5C042-4B33-46C9-BC8F-32EB603EC002}"/>
              </a:ext>
            </a:extLst>
          </p:cNvPr>
          <p:cNvSpPr txBox="1"/>
          <p:nvPr/>
        </p:nvSpPr>
        <p:spPr>
          <a:xfrm>
            <a:off x="5659849" y="2470064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C22879-B6A4-48F6-8F2B-F016812C492D}"/>
              </a:ext>
            </a:extLst>
          </p:cNvPr>
          <p:cNvSpPr txBox="1"/>
          <p:nvPr/>
        </p:nvSpPr>
        <p:spPr>
          <a:xfrm>
            <a:off x="6005545" y="1406182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C9D4A6-9F25-4204-9EA4-FD39BF336E32}"/>
              </a:ext>
            </a:extLst>
          </p:cNvPr>
          <p:cNvSpPr txBox="1"/>
          <p:nvPr/>
        </p:nvSpPr>
        <p:spPr>
          <a:xfrm>
            <a:off x="7121059" y="1053227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436071-145C-4136-A3EE-7535B56FC099}"/>
              </a:ext>
            </a:extLst>
          </p:cNvPr>
          <p:cNvSpPr txBox="1"/>
          <p:nvPr/>
        </p:nvSpPr>
        <p:spPr>
          <a:xfrm>
            <a:off x="8583091" y="2546062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3FDC67-A3CF-4B13-9926-3B7EF7204873}"/>
              </a:ext>
            </a:extLst>
          </p:cNvPr>
          <p:cNvSpPr txBox="1"/>
          <p:nvPr/>
        </p:nvSpPr>
        <p:spPr>
          <a:xfrm>
            <a:off x="8179401" y="1417272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7C91C-D45F-4A31-A8FA-B12A6ABE6F22}"/>
              </a:ext>
            </a:extLst>
          </p:cNvPr>
          <p:cNvSpPr txBox="1"/>
          <p:nvPr/>
        </p:nvSpPr>
        <p:spPr>
          <a:xfrm>
            <a:off x="0" y="5576987"/>
            <a:ext cx="7700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16-segment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S0-SF,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68 led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saklar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ON/OFF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pemutus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penghubung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5" grpId="0" animBg="1"/>
      <p:bldP spid="55" grpId="0" animBg="1"/>
      <p:bldP spid="56" grpId="0" animBg="1"/>
      <p:bldP spid="60" grpId="0" animBg="1"/>
      <p:bldP spid="61" grpId="0" animBg="1"/>
      <p:bldP spid="6" grpId="0"/>
      <p:bldP spid="62" grpId="0"/>
      <p:bldP spid="63" grpId="0"/>
      <p:bldP spid="64" grpId="0"/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6</cp:revision>
  <dcterms:created xsi:type="dcterms:W3CDTF">2021-06-16T09:28:58Z</dcterms:created>
  <dcterms:modified xsi:type="dcterms:W3CDTF">2021-06-16T09:33:19Z</dcterms:modified>
</cp:coreProperties>
</file>