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8"/>
  </p:notesMasterIdLst>
  <p:sldIdLst>
    <p:sldId id="256" r:id="rId2"/>
    <p:sldId id="258" r:id="rId3"/>
    <p:sldId id="259" r:id="rId4"/>
    <p:sldId id="261" r:id="rId5"/>
    <p:sldId id="265" r:id="rId6"/>
    <p:sldId id="262" r:id="rId7"/>
    <p:sldId id="266" r:id="rId8"/>
    <p:sldId id="267" r:id="rId9"/>
    <p:sldId id="315" r:id="rId10"/>
    <p:sldId id="316" r:id="rId11"/>
    <p:sldId id="268" r:id="rId12"/>
    <p:sldId id="273" r:id="rId13"/>
    <p:sldId id="277" r:id="rId14"/>
    <p:sldId id="314" r:id="rId15"/>
    <p:sldId id="278" r:id="rId16"/>
    <p:sldId id="31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Lato Light" panose="020F0302020204030204" pitchFamily="34" charset="0"/>
      <p:regular r:id="rId27"/>
      <p:bold r:id="rId28"/>
      <p:italic r:id="rId29"/>
      <p:boldItalic r:id="rId30"/>
    </p:embeddedFont>
    <p:embeddedFont>
      <p:font typeface="Merriweather" pitchFamily="2" charset="77"/>
      <p:regular r:id="rId31"/>
      <p:bold r:id="rId32"/>
      <p:italic r:id="rId33"/>
      <p:boldItalic r:id="rId34"/>
    </p:embeddedFont>
    <p:embeddedFont>
      <p:font typeface="Merriweather Black" panose="020F0502020204030204" pitchFamily="34"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41F46A-763B-4C64-B9E0-A3FDB5C0CE7A}">
  <a:tblStyle styleId="{FD41F46A-763B-4C64-B9E0-A3FDB5C0C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46" d="100"/>
          <a:sy n="146"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bff3c58cf5_0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bff3c58cf5_0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bff3c58cf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bff3c58cf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bff3c58cf5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bff3c58cf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Google Shape;3388;gbff3c58cf5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9" name="Google Shape;3389;gbff3c58cf5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e8cb36c7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e8cb36c7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c04b1e0ed0_0_29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c04b1e0ed0_0_29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be8cb36c7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be8cb36c7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be8cb36c72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be8cb36c7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c04b1e0ed0_0_29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c04b1e0ed0_0_29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04b1e0ed0_0_29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04b1e0ed0_0_29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bfb3bce0e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bfb3bce0e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c04b1e0ed0_0_29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c04b1e0ed0_0_29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rot="991978">
            <a:off x="3850742" y="750812"/>
            <a:ext cx="6596272" cy="491644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475446">
            <a:off x="-456879" y="416975"/>
            <a:ext cx="4979835" cy="39333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1673" y="306272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75098" y="129107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97000" y="2205475"/>
            <a:ext cx="3112800" cy="12729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b="1"/>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6" name="Google Shape;16;p2"/>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20">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2646713" y="260650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2" name="Google Shape;132;p19"/>
          <p:cNvSpPr txBox="1">
            <a:spLocks noGrp="1"/>
          </p:cNvSpPr>
          <p:nvPr>
            <p:ph type="subTitle" idx="1"/>
          </p:nvPr>
        </p:nvSpPr>
        <p:spPr>
          <a:xfrm>
            <a:off x="2613713"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3" name="Google Shape;133;p19"/>
          <p:cNvSpPr txBox="1">
            <a:spLocks noGrp="1"/>
          </p:cNvSpPr>
          <p:nvPr>
            <p:ph type="ctrTitle" idx="2"/>
          </p:nvPr>
        </p:nvSpPr>
        <p:spPr>
          <a:xfrm>
            <a:off x="4965413" y="260648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4" name="Google Shape;134;p19"/>
          <p:cNvSpPr txBox="1">
            <a:spLocks noGrp="1"/>
          </p:cNvSpPr>
          <p:nvPr>
            <p:ph type="subTitle" idx="3"/>
          </p:nvPr>
        </p:nvSpPr>
        <p:spPr>
          <a:xfrm>
            <a:off x="4948988"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5" name="Google Shape;135;p19"/>
          <p:cNvSpPr txBox="1">
            <a:spLocks noGrp="1"/>
          </p:cNvSpPr>
          <p:nvPr>
            <p:ph type="title" idx="4"/>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 name="Google Shape;136;p19"/>
          <p:cNvSpPr/>
          <p:nvPr/>
        </p:nvSpPr>
        <p:spPr>
          <a:xfrm rot="-7973831">
            <a:off x="6377171" y="-607656"/>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7973831">
            <a:off x="-4081279" y="-360018"/>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38"/>
        <p:cNvGrpSpPr/>
        <p:nvPr/>
      </p:nvGrpSpPr>
      <p:grpSpPr>
        <a:xfrm>
          <a:off x="0" y="0"/>
          <a:ext cx="0" cy="0"/>
          <a:chOff x="0" y="0"/>
          <a:chExt cx="0" cy="0"/>
        </a:xfrm>
      </p:grpSpPr>
      <p:sp>
        <p:nvSpPr>
          <p:cNvPr id="139" name="Google Shape;139;p20"/>
          <p:cNvSpPr/>
          <p:nvPr/>
        </p:nvSpPr>
        <p:spPr>
          <a:xfrm rot="3599812" flipH="1">
            <a:off x="6316424" y="-1837737"/>
            <a:ext cx="4980649" cy="393342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68"/>
        <p:cNvGrpSpPr/>
        <p:nvPr/>
      </p:nvGrpSpPr>
      <p:grpSpPr>
        <a:xfrm>
          <a:off x="0" y="0"/>
          <a:ext cx="0" cy="0"/>
          <a:chOff x="0" y="0"/>
          <a:chExt cx="0" cy="0"/>
        </a:xfrm>
      </p:grpSpPr>
      <p:sp>
        <p:nvSpPr>
          <p:cNvPr id="169" name="Google Shape;169;p24"/>
          <p:cNvSpPr/>
          <p:nvPr/>
        </p:nvSpPr>
        <p:spPr>
          <a:xfrm rot="-9262493">
            <a:off x="-2155204" y="-41931"/>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85627" y="4184089"/>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rot="-9913928">
            <a:off x="7398816" y="1616268"/>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22">
    <p:spTree>
      <p:nvGrpSpPr>
        <p:cNvPr id="1" name="Shape 173"/>
        <p:cNvGrpSpPr/>
        <p:nvPr/>
      </p:nvGrpSpPr>
      <p:grpSpPr>
        <a:xfrm>
          <a:off x="0" y="0"/>
          <a:ext cx="0" cy="0"/>
          <a:chOff x="0" y="0"/>
          <a:chExt cx="0" cy="0"/>
        </a:xfrm>
      </p:grpSpPr>
      <p:sp>
        <p:nvSpPr>
          <p:cNvPr id="174" name="Google Shape;174;p25"/>
          <p:cNvSpPr/>
          <p:nvPr/>
        </p:nvSpPr>
        <p:spPr>
          <a:xfrm rot="-5831054">
            <a:off x="4913294" y="348248"/>
            <a:ext cx="6263918" cy="494860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txBox="1">
            <a:spLocks noGrp="1"/>
          </p:cNvSpPr>
          <p:nvPr>
            <p:ph type="title"/>
          </p:nvPr>
        </p:nvSpPr>
        <p:spPr>
          <a:xfrm>
            <a:off x="5954702" y="2590200"/>
            <a:ext cx="24546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800"/>
              <a:buNone/>
              <a:defRPr sz="3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7">
  <p:cSld name="CUSTOM_29">
    <p:bg>
      <p:bgPr>
        <a:solidFill>
          <a:schemeClr val="accent4"/>
        </a:solidFill>
        <a:effectLst/>
      </p:bgPr>
    </p:bg>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822900" y="430131"/>
            <a:ext cx="3624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6" name="Google Shape;316;p45"/>
          <p:cNvSpPr txBox="1">
            <a:spLocks noGrp="1"/>
          </p:cNvSpPr>
          <p:nvPr>
            <p:ph type="body" idx="1"/>
          </p:nvPr>
        </p:nvSpPr>
        <p:spPr>
          <a:xfrm>
            <a:off x="822900" y="1804288"/>
            <a:ext cx="3624000" cy="2490900"/>
          </a:xfrm>
          <a:prstGeom prst="rect">
            <a:avLst/>
          </a:prstGeom>
        </p:spPr>
        <p:txBody>
          <a:bodyPr spcFirstLastPara="1" wrap="square" lIns="91425" tIns="91425" rIns="91425" bIns="91425" anchor="t" anchorCtr="0">
            <a:normAutofit/>
          </a:bodyPr>
          <a:lstStyle>
            <a:lvl1pPr marL="457200" lvl="0" indent="-285750" rtl="0">
              <a:lnSpc>
                <a:spcPct val="150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marL="1371600" lvl="2"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marL="1828800" lvl="3"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marL="2286000" lvl="4"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marL="2743200" lvl="5"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marL="3200400" lvl="6"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marL="3657600" lvl="7"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marL="4114800" lvl="8"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9pPr>
          </a:lstStyle>
          <a:p>
            <a:endParaRPr/>
          </a:p>
        </p:txBody>
      </p:sp>
      <p:sp>
        <p:nvSpPr>
          <p:cNvPr id="317" name="Google Shape;317;p45"/>
          <p:cNvSpPr/>
          <p:nvPr/>
        </p:nvSpPr>
        <p:spPr>
          <a:xfrm rot="-7870612">
            <a:off x="3845377" y="177406"/>
            <a:ext cx="5611000" cy="443339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9913928">
            <a:off x="-1745184" y="-194332"/>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ubTitle" idx="1"/>
          </p:nvPr>
        </p:nvSpPr>
        <p:spPr>
          <a:xfrm>
            <a:off x="5523975" y="3126024"/>
            <a:ext cx="27234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 name="Google Shape;43;p7"/>
          <p:cNvSpPr txBox="1">
            <a:spLocks noGrp="1"/>
          </p:cNvSpPr>
          <p:nvPr>
            <p:ph type="title"/>
          </p:nvPr>
        </p:nvSpPr>
        <p:spPr>
          <a:xfrm>
            <a:off x="5523975" y="1993625"/>
            <a:ext cx="2723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p:nvPr/>
        </p:nvSpPr>
        <p:spPr>
          <a:xfrm rot="-1799859">
            <a:off x="627260" y="-345675"/>
            <a:ext cx="6883673" cy="5438201"/>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1489000" y="1202850"/>
            <a:ext cx="4004100" cy="17940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8"/>
          <p:cNvSpPr txBox="1">
            <a:spLocks noGrp="1"/>
          </p:cNvSpPr>
          <p:nvPr>
            <p:ph type="subTitle" idx="1"/>
          </p:nvPr>
        </p:nvSpPr>
        <p:spPr>
          <a:xfrm>
            <a:off x="1489000" y="2996850"/>
            <a:ext cx="40041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9" name="Google Shape;49;p8"/>
          <p:cNvSpPr/>
          <p:nvPr/>
        </p:nvSpPr>
        <p:spPr>
          <a:xfrm rot="10800000" flipH="1">
            <a:off x="7767048" y="3841521"/>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50"/>
        <p:cNvGrpSpPr/>
        <p:nvPr/>
      </p:nvGrpSpPr>
      <p:grpSpPr>
        <a:xfrm>
          <a:off x="0" y="0"/>
          <a:ext cx="0" cy="0"/>
          <a:chOff x="0" y="0"/>
          <a:chExt cx="0" cy="0"/>
        </a:xfrm>
      </p:grpSpPr>
      <p:sp>
        <p:nvSpPr>
          <p:cNvPr id="51" name="Google Shape;51;p9"/>
          <p:cNvSpPr/>
          <p:nvPr/>
        </p:nvSpPr>
        <p:spPr>
          <a:xfrm>
            <a:off x="2544450" y="544200"/>
            <a:ext cx="4055100" cy="405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subTitle" idx="1"/>
          </p:nvPr>
        </p:nvSpPr>
        <p:spPr>
          <a:xfrm>
            <a:off x="3210300" y="2456349"/>
            <a:ext cx="2723400" cy="94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title"/>
          </p:nvPr>
        </p:nvSpPr>
        <p:spPr>
          <a:xfrm>
            <a:off x="2070750" y="1823150"/>
            <a:ext cx="5002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sp>
        <p:nvSpPr>
          <p:cNvPr id="66" name="Google Shape;66;p13"/>
          <p:cNvSpPr/>
          <p:nvPr/>
        </p:nvSpPr>
        <p:spPr>
          <a:xfrm rot="-4870190">
            <a:off x="5337299" y="1932666"/>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4870190">
            <a:off x="-2430801" y="-1151684"/>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0" name="Google Shape;70;p13"/>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1" name="Google Shape;71;p13"/>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3"/>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3" name="Google Shape;73;p13"/>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4" name="Google Shape;74;p13"/>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3"/>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6" name="Google Shape;76;p13"/>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7" name="Google Shape;77;p13"/>
          <p:cNvSpPr txBox="1">
            <a:spLocks noGrp="1"/>
          </p:cNvSpPr>
          <p:nvPr>
            <p:ph type="title" idx="9" hasCustomPrompt="1"/>
          </p:nvPr>
        </p:nvSpPr>
        <p:spPr>
          <a:xfrm>
            <a:off x="18127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8" name="Google Shape;78;p13"/>
          <p:cNvSpPr txBox="1">
            <a:spLocks noGrp="1"/>
          </p:cNvSpPr>
          <p:nvPr>
            <p:ph type="ctrTitle" idx="13"/>
          </p:nvPr>
        </p:nvSpPr>
        <p:spPr>
          <a:xfrm>
            <a:off x="12384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9" name="Google Shape;79;p13"/>
          <p:cNvSpPr txBox="1">
            <a:spLocks noGrp="1"/>
          </p:cNvSpPr>
          <p:nvPr>
            <p:ph type="subTitle" idx="14"/>
          </p:nvPr>
        </p:nvSpPr>
        <p:spPr>
          <a:xfrm>
            <a:off x="13044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0" name="Google Shape;80;p13"/>
          <p:cNvSpPr txBox="1">
            <a:spLocks noGrp="1"/>
          </p:cNvSpPr>
          <p:nvPr>
            <p:ph type="title" idx="15" hasCustomPrompt="1"/>
          </p:nvPr>
        </p:nvSpPr>
        <p:spPr>
          <a:xfrm>
            <a:off x="41566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 name="Google Shape;81;p13"/>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2" name="Google Shape;82;p13"/>
          <p:cNvSpPr txBox="1">
            <a:spLocks noGrp="1"/>
          </p:cNvSpPr>
          <p:nvPr>
            <p:ph type="subTitle" idx="17"/>
          </p:nvPr>
        </p:nvSpPr>
        <p:spPr>
          <a:xfrm>
            <a:off x="36483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3" name="Google Shape;83;p13"/>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6">
    <p:spTree>
      <p:nvGrpSpPr>
        <p:cNvPr id="1" name="Shape 84"/>
        <p:cNvGrpSpPr/>
        <p:nvPr/>
      </p:nvGrpSpPr>
      <p:grpSpPr>
        <a:xfrm>
          <a:off x="0" y="0"/>
          <a:ext cx="0" cy="0"/>
          <a:chOff x="0" y="0"/>
          <a:chExt cx="0" cy="0"/>
        </a:xfrm>
      </p:grpSpPr>
      <p:sp>
        <p:nvSpPr>
          <p:cNvPr id="85" name="Google Shape;85;p14"/>
          <p:cNvSpPr txBox="1">
            <a:spLocks noGrp="1"/>
          </p:cNvSpPr>
          <p:nvPr>
            <p:ph type="title" hasCustomPrompt="1"/>
          </p:nvPr>
        </p:nvSpPr>
        <p:spPr>
          <a:xfrm>
            <a:off x="15841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 name="Google Shape;86;p14"/>
          <p:cNvSpPr txBox="1">
            <a:spLocks noGrp="1"/>
          </p:cNvSpPr>
          <p:nvPr>
            <p:ph type="ctrTitle" idx="2"/>
          </p:nvPr>
        </p:nvSpPr>
        <p:spPr>
          <a:xfrm>
            <a:off x="10183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7" name="Google Shape;87;p14"/>
          <p:cNvSpPr txBox="1">
            <a:spLocks noGrp="1"/>
          </p:cNvSpPr>
          <p:nvPr>
            <p:ph type="subTitle" idx="1"/>
          </p:nvPr>
        </p:nvSpPr>
        <p:spPr>
          <a:xfrm>
            <a:off x="10098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8" name="Google Shape;88;p14"/>
          <p:cNvSpPr txBox="1">
            <a:spLocks noGrp="1"/>
          </p:cNvSpPr>
          <p:nvPr>
            <p:ph type="title" idx="3" hasCustomPrompt="1"/>
          </p:nvPr>
        </p:nvSpPr>
        <p:spPr>
          <a:xfrm>
            <a:off x="39090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14"/>
          <p:cNvSpPr txBox="1">
            <a:spLocks noGrp="1"/>
          </p:cNvSpPr>
          <p:nvPr>
            <p:ph type="ctrTitle" idx="4"/>
          </p:nvPr>
        </p:nvSpPr>
        <p:spPr>
          <a:xfrm>
            <a:off x="33537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0" name="Google Shape;90;p14"/>
          <p:cNvSpPr txBox="1">
            <a:spLocks noGrp="1"/>
          </p:cNvSpPr>
          <p:nvPr>
            <p:ph type="subTitle" idx="5"/>
          </p:nvPr>
        </p:nvSpPr>
        <p:spPr>
          <a:xfrm>
            <a:off x="34197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1" name="Google Shape;91;p14"/>
          <p:cNvSpPr txBox="1">
            <a:spLocks noGrp="1"/>
          </p:cNvSpPr>
          <p:nvPr>
            <p:ph type="title" idx="6" hasCustomPrompt="1"/>
          </p:nvPr>
        </p:nvSpPr>
        <p:spPr>
          <a:xfrm>
            <a:off x="15841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 name="Google Shape;92;p14"/>
          <p:cNvSpPr txBox="1">
            <a:spLocks noGrp="1"/>
          </p:cNvSpPr>
          <p:nvPr>
            <p:ph type="ctrTitle" idx="7"/>
          </p:nvPr>
        </p:nvSpPr>
        <p:spPr>
          <a:xfrm>
            <a:off x="10098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3" name="Google Shape;93;p14"/>
          <p:cNvSpPr txBox="1">
            <a:spLocks noGrp="1"/>
          </p:cNvSpPr>
          <p:nvPr>
            <p:ph type="subTitle" idx="8"/>
          </p:nvPr>
        </p:nvSpPr>
        <p:spPr>
          <a:xfrm>
            <a:off x="10758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4" name="Google Shape;94;p14"/>
          <p:cNvSpPr txBox="1">
            <a:spLocks noGrp="1"/>
          </p:cNvSpPr>
          <p:nvPr>
            <p:ph type="title" idx="9" hasCustomPrompt="1"/>
          </p:nvPr>
        </p:nvSpPr>
        <p:spPr>
          <a:xfrm>
            <a:off x="39280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14"/>
          <p:cNvSpPr txBox="1">
            <a:spLocks noGrp="1"/>
          </p:cNvSpPr>
          <p:nvPr>
            <p:ph type="ctrTitle" idx="13"/>
          </p:nvPr>
        </p:nvSpPr>
        <p:spPr>
          <a:xfrm>
            <a:off x="33410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6" name="Google Shape;96;p14"/>
          <p:cNvSpPr txBox="1">
            <a:spLocks noGrp="1"/>
          </p:cNvSpPr>
          <p:nvPr>
            <p:ph type="subTitle" idx="14"/>
          </p:nvPr>
        </p:nvSpPr>
        <p:spPr>
          <a:xfrm>
            <a:off x="34197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7" name="Google Shape;97;p14"/>
          <p:cNvSpPr txBox="1">
            <a:spLocks noGrp="1"/>
          </p:cNvSpPr>
          <p:nvPr>
            <p:ph type="title" idx="15"/>
          </p:nvPr>
        </p:nvSpPr>
        <p:spPr>
          <a:xfrm>
            <a:off x="1203900" y="433350"/>
            <a:ext cx="6736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4"/>
          <p:cNvSpPr/>
          <p:nvPr/>
        </p:nvSpPr>
        <p:spPr>
          <a:xfrm rot="-6376467">
            <a:off x="4903927" y="607532"/>
            <a:ext cx="5630331" cy="444659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8">
    <p:spTree>
      <p:nvGrpSpPr>
        <p:cNvPr id="1" name="Shape 111"/>
        <p:cNvGrpSpPr/>
        <p:nvPr/>
      </p:nvGrpSpPr>
      <p:grpSpPr>
        <a:xfrm>
          <a:off x="0" y="0"/>
          <a:ext cx="0" cy="0"/>
          <a:chOff x="0" y="0"/>
          <a:chExt cx="0" cy="0"/>
        </a:xfrm>
      </p:grpSpPr>
      <p:sp>
        <p:nvSpPr>
          <p:cNvPr id="112" name="Google Shape;112;p16"/>
          <p:cNvSpPr txBox="1">
            <a:spLocks noGrp="1"/>
          </p:cNvSpPr>
          <p:nvPr>
            <p:ph type="subTitle" idx="1"/>
          </p:nvPr>
        </p:nvSpPr>
        <p:spPr>
          <a:xfrm>
            <a:off x="715725" y="2416450"/>
            <a:ext cx="36063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6"/>
          <p:cNvSpPr txBox="1">
            <a:spLocks noGrp="1"/>
          </p:cNvSpPr>
          <p:nvPr>
            <p:ph type="title"/>
          </p:nvPr>
        </p:nvSpPr>
        <p:spPr>
          <a:xfrm>
            <a:off x="715725" y="1783250"/>
            <a:ext cx="376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 name="Google Shape;114;p16"/>
          <p:cNvSpPr/>
          <p:nvPr/>
        </p:nvSpPr>
        <p:spPr>
          <a:xfrm rot="-6376311">
            <a:off x="4048987" y="-366031"/>
            <a:ext cx="6558512" cy="706581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rhee columns ">
  <p:cSld name="CUSTOM_1">
    <p:spTree>
      <p:nvGrpSpPr>
        <p:cNvPr id="1" name="Shape 120"/>
        <p:cNvGrpSpPr/>
        <p:nvPr/>
      </p:nvGrpSpPr>
      <p:grpSpPr>
        <a:xfrm>
          <a:off x="0" y="0"/>
          <a:ext cx="0" cy="0"/>
          <a:chOff x="0" y="0"/>
          <a:chExt cx="0" cy="0"/>
        </a:xfrm>
      </p:grpSpPr>
      <p:sp>
        <p:nvSpPr>
          <p:cNvPr id="121" name="Google Shape;121;p18"/>
          <p:cNvSpPr/>
          <p:nvPr/>
        </p:nvSpPr>
        <p:spPr>
          <a:xfrm rot="1982717">
            <a:off x="5846240" y="-211797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rot="1982717">
            <a:off x="-2820685" y="172055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a:spLocks noGrp="1"/>
          </p:cNvSpPr>
          <p:nvPr>
            <p:ph type="ctrTitle"/>
          </p:nvPr>
        </p:nvSpPr>
        <p:spPr>
          <a:xfrm>
            <a:off x="1479150"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4" name="Google Shape;124;p18"/>
          <p:cNvSpPr txBox="1">
            <a:spLocks noGrp="1"/>
          </p:cNvSpPr>
          <p:nvPr>
            <p:ph type="subTitle" idx="1"/>
          </p:nvPr>
        </p:nvSpPr>
        <p:spPr>
          <a:xfrm>
            <a:off x="144615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5" name="Google Shape;125;p18"/>
          <p:cNvSpPr txBox="1">
            <a:spLocks noGrp="1"/>
          </p:cNvSpPr>
          <p:nvPr>
            <p:ph type="ctrTitle" idx="2"/>
          </p:nvPr>
        </p:nvSpPr>
        <p:spPr>
          <a:xfrm>
            <a:off x="3797850" y="312083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6" name="Google Shape;126;p18"/>
          <p:cNvSpPr txBox="1">
            <a:spLocks noGrp="1"/>
          </p:cNvSpPr>
          <p:nvPr>
            <p:ph type="subTitle" idx="3"/>
          </p:nvPr>
        </p:nvSpPr>
        <p:spPr>
          <a:xfrm>
            <a:off x="3781425"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7" name="Google Shape;127;p18"/>
          <p:cNvSpPr txBox="1">
            <a:spLocks noGrp="1"/>
          </p:cNvSpPr>
          <p:nvPr>
            <p:ph type="ctrTitle" idx="4"/>
          </p:nvPr>
        </p:nvSpPr>
        <p:spPr>
          <a:xfrm>
            <a:off x="6117914"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8" name="Google Shape;128;p18"/>
          <p:cNvSpPr txBox="1">
            <a:spLocks noGrp="1"/>
          </p:cNvSpPr>
          <p:nvPr>
            <p:ph type="subTitle" idx="5"/>
          </p:nvPr>
        </p:nvSpPr>
        <p:spPr>
          <a:xfrm>
            <a:off x="611670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9" name="Google Shape;129;p18"/>
          <p:cNvSpPr txBox="1">
            <a:spLocks noGrp="1"/>
          </p:cNvSpPr>
          <p:nvPr>
            <p:ph type="title" idx="6"/>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1pPr>
            <a:lvl2pPr lvl="1">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2pPr>
            <a:lvl3pPr lvl="2">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3pPr>
            <a:lvl4pPr lvl="3">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4pPr>
            <a:lvl5pPr lvl="4">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5pPr>
            <a:lvl6pPr lvl="5">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6pPr>
            <a:lvl7pPr lvl="6">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7pPr>
            <a:lvl8pPr lvl="7">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8pPr>
            <a:lvl9pPr lvl="8">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1"/>
              </a:buClr>
              <a:buSzPts val="1800"/>
              <a:buFont typeface="Lato Light"/>
              <a:buChar char="●"/>
              <a:defRPr sz="1800">
                <a:solidFill>
                  <a:schemeClr val="accent1"/>
                </a:solidFill>
                <a:latin typeface="Lato Light"/>
                <a:ea typeface="Lato Light"/>
                <a:cs typeface="Lato Light"/>
                <a:sym typeface="Lato Light"/>
              </a:defRPr>
            </a:lvl1pPr>
            <a:lvl2pPr marL="914400" lvl="1"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2pPr>
            <a:lvl3pPr marL="1371600" lvl="2"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3pPr>
            <a:lvl4pPr marL="1828800" lvl="3"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4pPr>
            <a:lvl5pPr marL="2286000" lvl="4"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5pPr>
            <a:lvl6pPr marL="2743200" lvl="5"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6pPr>
            <a:lvl7pPr marL="3200400" lvl="6"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7pPr>
            <a:lvl8pPr marL="3657600" lvl="7"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8pPr>
            <a:lvl9pPr marL="4114800" lvl="8"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60" r:id="rId7"/>
    <p:sldLayoutId id="2147483662" r:id="rId8"/>
    <p:sldLayoutId id="2147483664" r:id="rId9"/>
    <p:sldLayoutId id="2147483665" r:id="rId10"/>
    <p:sldLayoutId id="2147483666" r:id="rId11"/>
    <p:sldLayoutId id="2147483670" r:id="rId12"/>
    <p:sldLayoutId id="2147483671" r:id="rId13"/>
    <p:sldLayoutId id="214748369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4622428" y="1255291"/>
            <a:ext cx="3746304" cy="1964950"/>
          </a:xfrm>
          <a:prstGeom prst="rect">
            <a:avLst/>
          </a:prstGeom>
        </p:spPr>
        <p:txBody>
          <a:bodyPr spcFirstLastPara="1" wrap="square" lIns="91425" tIns="91425" rIns="91425" bIns="91425" anchor="b" anchorCtr="0">
            <a:noAutofit/>
          </a:bodyPr>
          <a:lstStyle/>
          <a:p>
            <a:pPr>
              <a:buClr>
                <a:schemeClr val="dk1"/>
              </a:buClr>
              <a:buSzPts val="990"/>
            </a:pPr>
            <a:r>
              <a:rPr lang="en" sz="3200" dirty="0"/>
              <a:t>Breast Cancer prediction </a:t>
            </a:r>
            <a:r>
              <a:rPr lang="en-US" sz="3200" dirty="0"/>
              <a:t>Using Machine Learning (ML)</a:t>
            </a:r>
            <a:r>
              <a:rPr lang="en-GB" sz="3200" dirty="0"/>
              <a:t> </a:t>
            </a:r>
            <a:endParaRPr sz="3200" dirty="0"/>
          </a:p>
        </p:txBody>
      </p:sp>
      <p:sp>
        <p:nvSpPr>
          <p:cNvPr id="355" name="Google Shape;355;p55"/>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dirty="0"/>
          </a:p>
        </p:txBody>
      </p:sp>
      <p:grpSp>
        <p:nvGrpSpPr>
          <p:cNvPr id="356" name="Google Shape;356;p55"/>
          <p:cNvGrpSpPr/>
          <p:nvPr/>
        </p:nvGrpSpPr>
        <p:grpSpPr>
          <a:xfrm>
            <a:off x="1392875" y="-202129"/>
            <a:ext cx="3179118" cy="5547757"/>
            <a:chOff x="1392875" y="-202129"/>
            <a:chExt cx="3179118" cy="5547757"/>
          </a:xfrm>
        </p:grpSpPr>
        <p:sp>
          <p:nvSpPr>
            <p:cNvPr id="357" name="Google Shape;357;p55"/>
            <p:cNvSpPr/>
            <p:nvPr/>
          </p:nvSpPr>
          <p:spPr>
            <a:xfrm>
              <a:off x="3715175" y="2835550"/>
              <a:ext cx="95700" cy="118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5"/>
            <p:cNvSpPr/>
            <p:nvPr/>
          </p:nvSpPr>
          <p:spPr>
            <a:xfrm>
              <a:off x="1392875" y="-85877"/>
              <a:ext cx="2843362" cy="4071061"/>
            </a:xfrm>
            <a:custGeom>
              <a:avLst/>
              <a:gdLst/>
              <a:ahLst/>
              <a:cxnLst/>
              <a:rect l="l" t="t" r="r" b="b"/>
              <a:pathLst>
                <a:path w="107398" h="153770" extrusionOk="0">
                  <a:moveTo>
                    <a:pt x="54846" y="1"/>
                  </a:moveTo>
                  <a:cubicBezTo>
                    <a:pt x="45770" y="1"/>
                    <a:pt x="37616" y="2951"/>
                    <a:pt x="34593" y="7177"/>
                  </a:cubicBezTo>
                  <a:cubicBezTo>
                    <a:pt x="34240" y="7671"/>
                    <a:pt x="33960" y="8178"/>
                    <a:pt x="33754" y="8702"/>
                  </a:cubicBezTo>
                  <a:cubicBezTo>
                    <a:pt x="33591" y="8751"/>
                    <a:pt x="33431" y="8802"/>
                    <a:pt x="33268" y="8852"/>
                  </a:cubicBezTo>
                  <a:cubicBezTo>
                    <a:pt x="11119" y="15885"/>
                    <a:pt x="14434" y="36743"/>
                    <a:pt x="11291" y="54877"/>
                  </a:cubicBezTo>
                  <a:cubicBezTo>
                    <a:pt x="8864" y="68867"/>
                    <a:pt x="12108" y="83204"/>
                    <a:pt x="11522" y="91255"/>
                  </a:cubicBezTo>
                  <a:cubicBezTo>
                    <a:pt x="11345" y="93719"/>
                    <a:pt x="10804" y="95596"/>
                    <a:pt x="9639" y="96695"/>
                  </a:cubicBezTo>
                  <a:cubicBezTo>
                    <a:pt x="9564" y="96766"/>
                    <a:pt x="9493" y="96837"/>
                    <a:pt x="9417" y="96913"/>
                  </a:cubicBezTo>
                  <a:cubicBezTo>
                    <a:pt x="7954" y="98362"/>
                    <a:pt x="6383" y="100646"/>
                    <a:pt x="4954" y="103400"/>
                  </a:cubicBezTo>
                  <a:cubicBezTo>
                    <a:pt x="3265" y="106673"/>
                    <a:pt x="1781" y="110608"/>
                    <a:pt x="951" y="114607"/>
                  </a:cubicBezTo>
                  <a:lnTo>
                    <a:pt x="951" y="114615"/>
                  </a:lnTo>
                  <a:cubicBezTo>
                    <a:pt x="893" y="114884"/>
                    <a:pt x="838" y="115156"/>
                    <a:pt x="792" y="115423"/>
                  </a:cubicBezTo>
                  <a:cubicBezTo>
                    <a:pt x="93" y="119200"/>
                    <a:pt x="1" y="122988"/>
                    <a:pt x="884" y="126283"/>
                  </a:cubicBezTo>
                  <a:cubicBezTo>
                    <a:pt x="1455" y="128399"/>
                    <a:pt x="2368" y="130071"/>
                    <a:pt x="3483" y="131442"/>
                  </a:cubicBezTo>
                  <a:lnTo>
                    <a:pt x="3705" y="131714"/>
                  </a:lnTo>
                  <a:cubicBezTo>
                    <a:pt x="7908" y="136664"/>
                    <a:pt x="14615" y="137666"/>
                    <a:pt x="15830" y="142434"/>
                  </a:cubicBezTo>
                  <a:cubicBezTo>
                    <a:pt x="16416" y="144736"/>
                    <a:pt x="17972" y="146617"/>
                    <a:pt x="20138" y="148130"/>
                  </a:cubicBezTo>
                  <a:lnTo>
                    <a:pt x="20398" y="148311"/>
                  </a:lnTo>
                  <a:cubicBezTo>
                    <a:pt x="22623" y="149806"/>
                    <a:pt x="25461" y="150942"/>
                    <a:pt x="28550" y="151776"/>
                  </a:cubicBezTo>
                  <a:lnTo>
                    <a:pt x="28768" y="151839"/>
                  </a:lnTo>
                  <a:cubicBezTo>
                    <a:pt x="32715" y="152882"/>
                    <a:pt x="37057" y="153448"/>
                    <a:pt x="41059" y="153663"/>
                  </a:cubicBezTo>
                  <a:lnTo>
                    <a:pt x="41264" y="153675"/>
                  </a:lnTo>
                  <a:cubicBezTo>
                    <a:pt x="42530" y="153739"/>
                    <a:pt x="43761" y="153769"/>
                    <a:pt x="44933" y="153769"/>
                  </a:cubicBezTo>
                  <a:cubicBezTo>
                    <a:pt x="46428" y="153769"/>
                    <a:pt x="47828" y="153720"/>
                    <a:pt x="49085" y="153629"/>
                  </a:cubicBezTo>
                  <a:cubicBezTo>
                    <a:pt x="59496" y="152874"/>
                    <a:pt x="82402" y="153154"/>
                    <a:pt x="90856" y="151496"/>
                  </a:cubicBezTo>
                  <a:cubicBezTo>
                    <a:pt x="99309" y="149831"/>
                    <a:pt x="99992" y="143642"/>
                    <a:pt x="104632" y="141076"/>
                  </a:cubicBezTo>
                  <a:cubicBezTo>
                    <a:pt x="105570" y="140556"/>
                    <a:pt x="106245" y="139484"/>
                    <a:pt x="106664" y="138029"/>
                  </a:cubicBezTo>
                  <a:cubicBezTo>
                    <a:pt x="106836" y="137448"/>
                    <a:pt x="106962" y="136802"/>
                    <a:pt x="107050" y="136106"/>
                  </a:cubicBezTo>
                  <a:cubicBezTo>
                    <a:pt x="107397" y="133399"/>
                    <a:pt x="107138" y="129929"/>
                    <a:pt x="106312" y="126346"/>
                  </a:cubicBezTo>
                  <a:cubicBezTo>
                    <a:pt x="105266" y="121777"/>
                    <a:pt x="103303" y="117030"/>
                    <a:pt x="100512" y="113450"/>
                  </a:cubicBezTo>
                  <a:cubicBezTo>
                    <a:pt x="93572" y="104544"/>
                    <a:pt x="92817" y="70879"/>
                    <a:pt x="90701" y="60312"/>
                  </a:cubicBezTo>
                  <a:cubicBezTo>
                    <a:pt x="88593" y="49748"/>
                    <a:pt x="89075" y="31056"/>
                    <a:pt x="85885" y="22712"/>
                  </a:cubicBezTo>
                  <a:cubicBezTo>
                    <a:pt x="82567" y="14020"/>
                    <a:pt x="79528" y="5135"/>
                    <a:pt x="65191" y="1326"/>
                  </a:cubicBezTo>
                  <a:cubicBezTo>
                    <a:pt x="61761" y="413"/>
                    <a:pt x="58239" y="1"/>
                    <a:pt x="54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5"/>
            <p:cNvSpPr/>
            <p:nvPr/>
          </p:nvSpPr>
          <p:spPr>
            <a:xfrm>
              <a:off x="3102446" y="2036544"/>
              <a:ext cx="1458190" cy="1790134"/>
            </a:xfrm>
            <a:custGeom>
              <a:avLst/>
              <a:gdLst/>
              <a:ahLst/>
              <a:cxnLst/>
              <a:rect l="l" t="t" r="r" b="b"/>
              <a:pathLst>
                <a:path w="55078"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4918" y="63243"/>
                    <a:pt x="55078" y="62003"/>
                    <a:pt x="54628" y="60539"/>
                  </a:cubicBezTo>
                  <a:cubicBezTo>
                    <a:pt x="50777" y="48003"/>
                    <a:pt x="38429" y="29538"/>
                    <a:pt x="30294" y="17592"/>
                  </a:cubicBezTo>
                  <a:cubicBezTo>
                    <a:pt x="26440" y="11930"/>
                    <a:pt x="22858" y="8500"/>
                    <a:pt x="21587" y="7064"/>
                  </a:cubicBezTo>
                  <a:cubicBezTo>
                    <a:pt x="17329" y="2249"/>
                    <a:pt x="12615" y="767"/>
                    <a:pt x="9456" y="238"/>
                  </a:cubicBezTo>
                  <a:cubicBezTo>
                    <a:pt x="8816" y="131"/>
                    <a:pt x="8238" y="63"/>
                    <a:pt x="7740" y="14"/>
                  </a:cubicBezTo>
                  <a:cubicBezTo>
                    <a:pt x="7648" y="5"/>
                    <a:pt x="7555" y="0"/>
                    <a:pt x="745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5"/>
            <p:cNvSpPr/>
            <p:nvPr/>
          </p:nvSpPr>
          <p:spPr>
            <a:xfrm>
              <a:off x="3102446" y="2036544"/>
              <a:ext cx="1438652" cy="1790134"/>
            </a:xfrm>
            <a:custGeom>
              <a:avLst/>
              <a:gdLst/>
              <a:ahLst/>
              <a:cxnLst/>
              <a:rect l="l" t="t" r="r" b="b"/>
              <a:pathLst>
                <a:path w="54340"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3093" y="64206"/>
                    <a:pt x="51908" y="63988"/>
                    <a:pt x="50834" y="63554"/>
                  </a:cubicBezTo>
                  <a:cubicBezTo>
                    <a:pt x="43123" y="60447"/>
                    <a:pt x="16779" y="18780"/>
                    <a:pt x="9456" y="238"/>
                  </a:cubicBezTo>
                  <a:cubicBezTo>
                    <a:pt x="8816" y="131"/>
                    <a:pt x="8238" y="63"/>
                    <a:pt x="7740" y="14"/>
                  </a:cubicBezTo>
                  <a:cubicBezTo>
                    <a:pt x="7648" y="5"/>
                    <a:pt x="7555" y="0"/>
                    <a:pt x="7459"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a:off x="1946547" y="1965353"/>
              <a:ext cx="1970852" cy="2737674"/>
            </a:xfrm>
            <a:custGeom>
              <a:avLst/>
              <a:gdLst/>
              <a:ahLst/>
              <a:cxnLst/>
              <a:rect l="l" t="t" r="r" b="b"/>
              <a:pathLst>
                <a:path w="74442" h="103406" extrusionOk="0">
                  <a:moveTo>
                    <a:pt x="30282" y="1"/>
                  </a:moveTo>
                  <a:cubicBezTo>
                    <a:pt x="14926" y="1"/>
                    <a:pt x="0" y="4329"/>
                    <a:pt x="399" y="18106"/>
                  </a:cubicBezTo>
                  <a:cubicBezTo>
                    <a:pt x="1091" y="41979"/>
                    <a:pt x="27386" y="62740"/>
                    <a:pt x="20467" y="101144"/>
                  </a:cubicBezTo>
                  <a:cubicBezTo>
                    <a:pt x="27211" y="102700"/>
                    <a:pt x="33589" y="103405"/>
                    <a:pt x="39665" y="103405"/>
                  </a:cubicBezTo>
                  <a:cubicBezTo>
                    <a:pt x="51302" y="103405"/>
                    <a:pt x="61827" y="100816"/>
                    <a:pt x="71673" y="96646"/>
                  </a:cubicBezTo>
                  <a:cubicBezTo>
                    <a:pt x="72365" y="89727"/>
                    <a:pt x="61293" y="64123"/>
                    <a:pt x="67867" y="53051"/>
                  </a:cubicBezTo>
                  <a:cubicBezTo>
                    <a:pt x="74441" y="41979"/>
                    <a:pt x="72711" y="11186"/>
                    <a:pt x="58872" y="4959"/>
                  </a:cubicBezTo>
                  <a:cubicBezTo>
                    <a:pt x="53019" y="2325"/>
                    <a:pt x="41535" y="1"/>
                    <a:pt x="30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a:off x="2451849" y="2545447"/>
              <a:ext cx="1658553" cy="862688"/>
            </a:xfrm>
            <a:custGeom>
              <a:avLst/>
              <a:gdLst/>
              <a:ahLst/>
              <a:cxnLst/>
              <a:rect l="l" t="t" r="r" b="b"/>
              <a:pathLst>
                <a:path w="62646" h="32585" extrusionOk="0">
                  <a:moveTo>
                    <a:pt x="49689" y="0"/>
                  </a:moveTo>
                  <a:lnTo>
                    <a:pt x="5878" y="952"/>
                  </a:lnTo>
                  <a:cubicBezTo>
                    <a:pt x="3529" y="5222"/>
                    <a:pt x="2121" y="9034"/>
                    <a:pt x="1467" y="12411"/>
                  </a:cubicBezTo>
                  <a:cubicBezTo>
                    <a:pt x="0" y="19988"/>
                    <a:pt x="2328" y="25369"/>
                    <a:pt x="6397" y="28718"/>
                  </a:cubicBezTo>
                  <a:cubicBezTo>
                    <a:pt x="9797" y="31518"/>
                    <a:pt x="19265" y="32584"/>
                    <a:pt x="28922" y="32584"/>
                  </a:cubicBezTo>
                  <a:cubicBezTo>
                    <a:pt x="35973" y="32584"/>
                    <a:pt x="43125" y="32016"/>
                    <a:pt x="48089" y="31140"/>
                  </a:cubicBezTo>
                  <a:cubicBezTo>
                    <a:pt x="55240" y="29877"/>
                    <a:pt x="62645" y="25293"/>
                    <a:pt x="62535" y="17926"/>
                  </a:cubicBezTo>
                  <a:cubicBezTo>
                    <a:pt x="62469" y="13177"/>
                    <a:pt x="58104" y="6921"/>
                    <a:pt x="49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a:off x="2451849" y="2874028"/>
              <a:ext cx="1658553" cy="534107"/>
            </a:xfrm>
            <a:custGeom>
              <a:avLst/>
              <a:gdLst/>
              <a:ahLst/>
              <a:cxnLst/>
              <a:rect l="l" t="t" r="r" b="b"/>
              <a:pathLst>
                <a:path w="62646" h="20174" extrusionOk="0">
                  <a:moveTo>
                    <a:pt x="1467" y="0"/>
                  </a:moveTo>
                  <a:lnTo>
                    <a:pt x="1467" y="0"/>
                  </a:lnTo>
                  <a:cubicBezTo>
                    <a:pt x="0" y="7577"/>
                    <a:pt x="2328" y="12958"/>
                    <a:pt x="6397" y="16307"/>
                  </a:cubicBezTo>
                  <a:cubicBezTo>
                    <a:pt x="9797" y="19107"/>
                    <a:pt x="19265" y="20173"/>
                    <a:pt x="28922" y="20173"/>
                  </a:cubicBezTo>
                  <a:cubicBezTo>
                    <a:pt x="35973" y="20173"/>
                    <a:pt x="43125" y="19605"/>
                    <a:pt x="48089" y="18729"/>
                  </a:cubicBezTo>
                  <a:cubicBezTo>
                    <a:pt x="55240" y="17466"/>
                    <a:pt x="62645" y="12882"/>
                    <a:pt x="62535" y="5515"/>
                  </a:cubicBezTo>
                  <a:lnTo>
                    <a:pt x="62535" y="5515"/>
                  </a:lnTo>
                  <a:cubicBezTo>
                    <a:pt x="59434" y="10003"/>
                    <a:pt x="52663" y="14144"/>
                    <a:pt x="35098" y="14421"/>
                  </a:cubicBezTo>
                  <a:cubicBezTo>
                    <a:pt x="34216" y="14435"/>
                    <a:pt x="33358" y="14443"/>
                    <a:pt x="32523" y="14443"/>
                  </a:cubicBezTo>
                  <a:cubicBezTo>
                    <a:pt x="14291" y="14443"/>
                    <a:pt x="7028" y="11021"/>
                    <a:pt x="1467"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a:off x="3052011" y="2630299"/>
              <a:ext cx="291199" cy="206214"/>
            </a:xfrm>
            <a:custGeom>
              <a:avLst/>
              <a:gdLst/>
              <a:ahLst/>
              <a:cxnLst/>
              <a:rect l="l" t="t" r="r" b="b"/>
              <a:pathLst>
                <a:path w="10999" h="7789" extrusionOk="0">
                  <a:moveTo>
                    <a:pt x="2336" y="0"/>
                  </a:moveTo>
                  <a:cubicBezTo>
                    <a:pt x="1615" y="0"/>
                    <a:pt x="837" y="64"/>
                    <a:pt x="1" y="206"/>
                  </a:cubicBezTo>
                  <a:cubicBezTo>
                    <a:pt x="1" y="206"/>
                    <a:pt x="6806" y="303"/>
                    <a:pt x="10911" y="7788"/>
                  </a:cubicBezTo>
                  <a:cubicBezTo>
                    <a:pt x="10998" y="5763"/>
                    <a:pt x="9697" y="3042"/>
                    <a:pt x="7875" y="1757"/>
                  </a:cubicBezTo>
                  <a:cubicBezTo>
                    <a:pt x="6695" y="786"/>
                    <a:pt x="4865" y="0"/>
                    <a:pt x="2336"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a:off x="2465510" y="1684692"/>
              <a:ext cx="720173" cy="454893"/>
            </a:xfrm>
            <a:custGeom>
              <a:avLst/>
              <a:gdLst/>
              <a:ahLst/>
              <a:cxnLst/>
              <a:rect l="l" t="t" r="r" b="b"/>
              <a:pathLst>
                <a:path w="27202" h="17182" extrusionOk="0">
                  <a:moveTo>
                    <a:pt x="13449" y="0"/>
                  </a:moveTo>
                  <a:cubicBezTo>
                    <a:pt x="10591" y="0"/>
                    <a:pt x="7744" y="372"/>
                    <a:pt x="5535" y="1201"/>
                  </a:cubicBezTo>
                  <a:cubicBezTo>
                    <a:pt x="0" y="3277"/>
                    <a:pt x="2075" y="5135"/>
                    <a:pt x="1729" y="8249"/>
                  </a:cubicBezTo>
                  <a:cubicBezTo>
                    <a:pt x="1671" y="8774"/>
                    <a:pt x="1594" y="9245"/>
                    <a:pt x="1519" y="9678"/>
                  </a:cubicBezTo>
                  <a:cubicBezTo>
                    <a:pt x="1144" y="11809"/>
                    <a:pt x="803" y="12954"/>
                    <a:pt x="2940" y="14522"/>
                  </a:cubicBezTo>
                  <a:cubicBezTo>
                    <a:pt x="5327" y="16273"/>
                    <a:pt x="9994" y="17182"/>
                    <a:pt x="14516" y="17182"/>
                  </a:cubicBezTo>
                  <a:cubicBezTo>
                    <a:pt x="18930" y="17182"/>
                    <a:pt x="23204" y="16316"/>
                    <a:pt x="25084" y="14522"/>
                  </a:cubicBezTo>
                  <a:cubicBezTo>
                    <a:pt x="27201" y="12501"/>
                    <a:pt x="27043" y="10615"/>
                    <a:pt x="26565" y="8619"/>
                  </a:cubicBezTo>
                  <a:cubicBezTo>
                    <a:pt x="26243" y="7262"/>
                    <a:pt x="25776" y="5854"/>
                    <a:pt x="25776" y="4315"/>
                  </a:cubicBezTo>
                  <a:cubicBezTo>
                    <a:pt x="25776" y="1718"/>
                    <a:pt x="19589" y="0"/>
                    <a:pt x="1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5"/>
            <p:cNvSpPr/>
            <p:nvPr/>
          </p:nvSpPr>
          <p:spPr>
            <a:xfrm>
              <a:off x="2486743" y="1912853"/>
              <a:ext cx="698940" cy="226732"/>
            </a:xfrm>
            <a:custGeom>
              <a:avLst/>
              <a:gdLst/>
              <a:ahLst/>
              <a:cxnLst/>
              <a:rect l="l" t="t" r="r" b="b"/>
              <a:pathLst>
                <a:path w="26400" h="8564" extrusionOk="0">
                  <a:moveTo>
                    <a:pt x="25763" y="1"/>
                  </a:moveTo>
                  <a:lnTo>
                    <a:pt x="25763" y="1"/>
                  </a:lnTo>
                  <a:cubicBezTo>
                    <a:pt x="25679" y="175"/>
                    <a:pt x="25609" y="356"/>
                    <a:pt x="25552" y="541"/>
                  </a:cubicBezTo>
                  <a:cubicBezTo>
                    <a:pt x="24371" y="4222"/>
                    <a:pt x="20573" y="5883"/>
                    <a:pt x="14826" y="6052"/>
                  </a:cubicBezTo>
                  <a:cubicBezTo>
                    <a:pt x="14506" y="6062"/>
                    <a:pt x="14184" y="6067"/>
                    <a:pt x="13863" y="6067"/>
                  </a:cubicBezTo>
                  <a:cubicBezTo>
                    <a:pt x="8546" y="6067"/>
                    <a:pt x="3114" y="4739"/>
                    <a:pt x="717" y="1060"/>
                  </a:cubicBezTo>
                  <a:lnTo>
                    <a:pt x="717" y="1060"/>
                  </a:lnTo>
                  <a:cubicBezTo>
                    <a:pt x="342" y="3191"/>
                    <a:pt x="1" y="4336"/>
                    <a:pt x="2138" y="5904"/>
                  </a:cubicBezTo>
                  <a:cubicBezTo>
                    <a:pt x="4525" y="7655"/>
                    <a:pt x="9192" y="8564"/>
                    <a:pt x="13714" y="8564"/>
                  </a:cubicBezTo>
                  <a:cubicBezTo>
                    <a:pt x="18128" y="8564"/>
                    <a:pt x="22402" y="7698"/>
                    <a:pt x="24282" y="5904"/>
                  </a:cubicBezTo>
                  <a:cubicBezTo>
                    <a:pt x="26399" y="3883"/>
                    <a:pt x="26241" y="1997"/>
                    <a:pt x="2576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5"/>
            <p:cNvSpPr/>
            <p:nvPr/>
          </p:nvSpPr>
          <p:spPr>
            <a:xfrm>
              <a:off x="2559364" y="1706613"/>
              <a:ext cx="532598" cy="116331"/>
            </a:xfrm>
            <a:custGeom>
              <a:avLst/>
              <a:gdLst/>
              <a:ahLst/>
              <a:cxnLst/>
              <a:rect l="l" t="t" r="r" b="b"/>
              <a:pathLst>
                <a:path w="20117" h="4394" extrusionOk="0">
                  <a:moveTo>
                    <a:pt x="10058" y="0"/>
                  </a:moveTo>
                  <a:cubicBezTo>
                    <a:pt x="6651" y="0"/>
                    <a:pt x="3638" y="374"/>
                    <a:pt x="1819" y="940"/>
                  </a:cubicBezTo>
                  <a:cubicBezTo>
                    <a:pt x="671" y="1296"/>
                    <a:pt x="0" y="1727"/>
                    <a:pt x="0" y="2197"/>
                  </a:cubicBezTo>
                  <a:cubicBezTo>
                    <a:pt x="0" y="2646"/>
                    <a:pt x="613" y="3061"/>
                    <a:pt x="1660" y="3403"/>
                  </a:cubicBezTo>
                  <a:cubicBezTo>
                    <a:pt x="3458" y="4003"/>
                    <a:pt x="6550" y="4393"/>
                    <a:pt x="10058" y="4393"/>
                  </a:cubicBezTo>
                  <a:cubicBezTo>
                    <a:pt x="13599" y="4393"/>
                    <a:pt x="16709" y="3995"/>
                    <a:pt x="18504" y="3391"/>
                  </a:cubicBezTo>
                  <a:cubicBezTo>
                    <a:pt x="19526" y="3048"/>
                    <a:pt x="20116" y="2637"/>
                    <a:pt x="20116" y="2197"/>
                  </a:cubicBezTo>
                  <a:cubicBezTo>
                    <a:pt x="20116" y="1702"/>
                    <a:pt x="19366" y="1245"/>
                    <a:pt x="18101" y="881"/>
                  </a:cubicBezTo>
                  <a:cubicBezTo>
                    <a:pt x="16266" y="344"/>
                    <a:pt x="13349" y="0"/>
                    <a:pt x="10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5"/>
            <p:cNvSpPr/>
            <p:nvPr/>
          </p:nvSpPr>
          <p:spPr>
            <a:xfrm>
              <a:off x="2602650" y="1513425"/>
              <a:ext cx="446607" cy="309519"/>
            </a:xfrm>
            <a:custGeom>
              <a:avLst/>
              <a:gdLst/>
              <a:ahLst/>
              <a:cxnLst/>
              <a:rect l="l" t="t" r="r" b="b"/>
              <a:pathLst>
                <a:path w="16869" h="11691" extrusionOk="0">
                  <a:moveTo>
                    <a:pt x="0" y="1"/>
                  </a:moveTo>
                  <a:cubicBezTo>
                    <a:pt x="159" y="1053"/>
                    <a:pt x="264" y="2516"/>
                    <a:pt x="294" y="4163"/>
                  </a:cubicBezTo>
                  <a:cubicBezTo>
                    <a:pt x="314" y="5178"/>
                    <a:pt x="260" y="6740"/>
                    <a:pt x="184" y="8237"/>
                  </a:cubicBezTo>
                  <a:cubicBezTo>
                    <a:pt x="138" y="9125"/>
                    <a:pt x="80" y="9993"/>
                    <a:pt x="25" y="10700"/>
                  </a:cubicBezTo>
                  <a:cubicBezTo>
                    <a:pt x="1823" y="11300"/>
                    <a:pt x="4915" y="11690"/>
                    <a:pt x="8423" y="11690"/>
                  </a:cubicBezTo>
                  <a:cubicBezTo>
                    <a:pt x="11964" y="11690"/>
                    <a:pt x="15074" y="11292"/>
                    <a:pt x="16869" y="10688"/>
                  </a:cubicBezTo>
                  <a:cubicBezTo>
                    <a:pt x="16738" y="10076"/>
                    <a:pt x="16571" y="8983"/>
                    <a:pt x="16467" y="8178"/>
                  </a:cubicBezTo>
                  <a:cubicBezTo>
                    <a:pt x="16437" y="7909"/>
                    <a:pt x="16408" y="7675"/>
                    <a:pt x="16396" y="7499"/>
                  </a:cubicBezTo>
                  <a:cubicBezTo>
                    <a:pt x="16215" y="5362"/>
                    <a:pt x="16353" y="2775"/>
                    <a:pt x="16743" y="1287"/>
                  </a:cubicBezTo>
                  <a:lnTo>
                    <a:pt x="0" y="1"/>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5"/>
            <p:cNvSpPr/>
            <p:nvPr/>
          </p:nvSpPr>
          <p:spPr>
            <a:xfrm>
              <a:off x="2602598" y="1513504"/>
              <a:ext cx="443297" cy="199304"/>
            </a:xfrm>
            <a:custGeom>
              <a:avLst/>
              <a:gdLst/>
              <a:ahLst/>
              <a:cxnLst/>
              <a:rect l="l" t="t" r="r" b="b"/>
              <a:pathLst>
                <a:path w="16744" h="7528" extrusionOk="0">
                  <a:moveTo>
                    <a:pt x="0" y="0"/>
                  </a:moveTo>
                  <a:cubicBezTo>
                    <a:pt x="160" y="1050"/>
                    <a:pt x="264" y="2512"/>
                    <a:pt x="296" y="4161"/>
                  </a:cubicBezTo>
                  <a:cubicBezTo>
                    <a:pt x="4458" y="6962"/>
                    <a:pt x="10509" y="7528"/>
                    <a:pt x="14701" y="7528"/>
                  </a:cubicBezTo>
                  <a:cubicBezTo>
                    <a:pt x="15309" y="7528"/>
                    <a:pt x="15879" y="7516"/>
                    <a:pt x="16398" y="7497"/>
                  </a:cubicBezTo>
                  <a:cubicBezTo>
                    <a:pt x="16215" y="5359"/>
                    <a:pt x="16355" y="2772"/>
                    <a:pt x="16744" y="1283"/>
                  </a:cubicBezTo>
                  <a:lnTo>
                    <a:pt x="0"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5"/>
            <p:cNvSpPr/>
            <p:nvPr/>
          </p:nvSpPr>
          <p:spPr>
            <a:xfrm>
              <a:off x="2596349" y="590533"/>
              <a:ext cx="240102" cy="510464"/>
            </a:xfrm>
            <a:custGeom>
              <a:avLst/>
              <a:gdLst/>
              <a:ahLst/>
              <a:cxnLst/>
              <a:rect l="l" t="t" r="r" b="b"/>
              <a:pathLst>
                <a:path w="9069" h="19281" extrusionOk="0">
                  <a:moveTo>
                    <a:pt x="3505" y="1"/>
                  </a:moveTo>
                  <a:lnTo>
                    <a:pt x="1" y="11837"/>
                  </a:lnTo>
                  <a:cubicBezTo>
                    <a:pt x="878" y="16090"/>
                    <a:pt x="74" y="19001"/>
                    <a:pt x="1717" y="19260"/>
                  </a:cubicBezTo>
                  <a:cubicBezTo>
                    <a:pt x="1801" y="19274"/>
                    <a:pt x="1896" y="19281"/>
                    <a:pt x="2000" y="19281"/>
                  </a:cubicBezTo>
                  <a:cubicBezTo>
                    <a:pt x="3932" y="19281"/>
                    <a:pt x="9068" y="16744"/>
                    <a:pt x="8036" y="2551"/>
                  </a:cubicBezTo>
                  <a:lnTo>
                    <a:pt x="3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5"/>
            <p:cNvSpPr/>
            <p:nvPr/>
          </p:nvSpPr>
          <p:spPr>
            <a:xfrm>
              <a:off x="2905339" y="2966187"/>
              <a:ext cx="555048" cy="306369"/>
            </a:xfrm>
            <a:custGeom>
              <a:avLst/>
              <a:gdLst/>
              <a:ahLst/>
              <a:cxnLst/>
              <a:rect l="l" t="t" r="r" b="b"/>
              <a:pathLst>
                <a:path w="20965" h="11572" extrusionOk="0">
                  <a:moveTo>
                    <a:pt x="1129" y="1"/>
                  </a:moveTo>
                  <a:cubicBezTo>
                    <a:pt x="64" y="1"/>
                    <a:pt x="0" y="949"/>
                    <a:pt x="431" y="2054"/>
                  </a:cubicBezTo>
                  <a:cubicBezTo>
                    <a:pt x="854" y="3142"/>
                    <a:pt x="1761" y="4381"/>
                    <a:pt x="2660" y="4984"/>
                  </a:cubicBezTo>
                  <a:cubicBezTo>
                    <a:pt x="4533" y="6244"/>
                    <a:pt x="8345" y="7449"/>
                    <a:pt x="9025" y="9427"/>
                  </a:cubicBezTo>
                  <a:cubicBezTo>
                    <a:pt x="9152" y="9795"/>
                    <a:pt x="9680" y="10136"/>
                    <a:pt x="10445" y="10436"/>
                  </a:cubicBezTo>
                  <a:cubicBezTo>
                    <a:pt x="12207" y="11121"/>
                    <a:pt x="15226" y="11571"/>
                    <a:pt x="17500" y="11571"/>
                  </a:cubicBezTo>
                  <a:cubicBezTo>
                    <a:pt x="19528" y="11571"/>
                    <a:pt x="20964" y="11213"/>
                    <a:pt x="20390" y="10345"/>
                  </a:cubicBezTo>
                  <a:cubicBezTo>
                    <a:pt x="16240" y="4079"/>
                    <a:pt x="14602" y="3549"/>
                    <a:pt x="9303" y="2645"/>
                  </a:cubicBezTo>
                  <a:cubicBezTo>
                    <a:pt x="4009" y="1744"/>
                    <a:pt x="3918" y="332"/>
                    <a:pt x="1391" y="18"/>
                  </a:cubicBezTo>
                  <a:cubicBezTo>
                    <a:pt x="1298" y="6"/>
                    <a:pt x="1211" y="1"/>
                    <a:pt x="112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5"/>
            <p:cNvSpPr/>
            <p:nvPr/>
          </p:nvSpPr>
          <p:spPr>
            <a:xfrm>
              <a:off x="2916723" y="3020567"/>
              <a:ext cx="265147" cy="221913"/>
            </a:xfrm>
            <a:custGeom>
              <a:avLst/>
              <a:gdLst/>
              <a:ahLst/>
              <a:cxnLst/>
              <a:rect l="l" t="t" r="r" b="b"/>
              <a:pathLst>
                <a:path w="10015" h="8382" extrusionOk="0">
                  <a:moveTo>
                    <a:pt x="1" y="0"/>
                  </a:moveTo>
                  <a:lnTo>
                    <a:pt x="1" y="0"/>
                  </a:lnTo>
                  <a:cubicBezTo>
                    <a:pt x="424" y="1088"/>
                    <a:pt x="1331" y="2327"/>
                    <a:pt x="2230" y="2930"/>
                  </a:cubicBezTo>
                  <a:cubicBezTo>
                    <a:pt x="4103" y="4190"/>
                    <a:pt x="7915" y="5395"/>
                    <a:pt x="8595" y="7373"/>
                  </a:cubicBezTo>
                  <a:cubicBezTo>
                    <a:pt x="8722" y="7741"/>
                    <a:pt x="9250" y="8082"/>
                    <a:pt x="10015" y="8382"/>
                  </a:cubicBezTo>
                  <a:cubicBezTo>
                    <a:pt x="9958" y="7809"/>
                    <a:pt x="9713" y="7071"/>
                    <a:pt x="9115" y="6146"/>
                  </a:cubicBezTo>
                  <a:cubicBezTo>
                    <a:pt x="7576" y="3780"/>
                    <a:pt x="3425" y="3091"/>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5"/>
            <p:cNvSpPr/>
            <p:nvPr/>
          </p:nvSpPr>
          <p:spPr>
            <a:xfrm>
              <a:off x="2599076" y="3130783"/>
              <a:ext cx="1972917" cy="719246"/>
            </a:xfrm>
            <a:custGeom>
              <a:avLst/>
              <a:gdLst/>
              <a:ahLst/>
              <a:cxnLst/>
              <a:rect l="l" t="t" r="r" b="b"/>
              <a:pathLst>
                <a:path w="74520" h="27167" extrusionOk="0">
                  <a:moveTo>
                    <a:pt x="1712" y="0"/>
                  </a:moveTo>
                  <a:cubicBezTo>
                    <a:pt x="994" y="0"/>
                    <a:pt x="446" y="313"/>
                    <a:pt x="72" y="1118"/>
                  </a:cubicBezTo>
                  <a:cubicBezTo>
                    <a:pt x="25" y="1445"/>
                    <a:pt x="3" y="1776"/>
                    <a:pt x="5" y="2108"/>
                  </a:cubicBezTo>
                  <a:cubicBezTo>
                    <a:pt x="1" y="2476"/>
                    <a:pt x="24" y="2845"/>
                    <a:pt x="76" y="3209"/>
                  </a:cubicBezTo>
                  <a:cubicBezTo>
                    <a:pt x="207" y="4213"/>
                    <a:pt x="520" y="5216"/>
                    <a:pt x="994" y="6201"/>
                  </a:cubicBezTo>
                  <a:lnTo>
                    <a:pt x="996" y="6208"/>
                  </a:lnTo>
                  <a:cubicBezTo>
                    <a:pt x="1058" y="6339"/>
                    <a:pt x="1123" y="6469"/>
                    <a:pt x="1192" y="6597"/>
                  </a:cubicBezTo>
                  <a:cubicBezTo>
                    <a:pt x="1498" y="7173"/>
                    <a:pt x="1844" y="7727"/>
                    <a:pt x="2229" y="8255"/>
                  </a:cubicBezTo>
                  <a:cubicBezTo>
                    <a:pt x="3663" y="10250"/>
                    <a:pt x="5707" y="12103"/>
                    <a:pt x="8127" y="13648"/>
                  </a:cubicBezTo>
                  <a:cubicBezTo>
                    <a:pt x="13085" y="16815"/>
                    <a:pt x="14383" y="17253"/>
                    <a:pt x="28095" y="17424"/>
                  </a:cubicBezTo>
                  <a:cubicBezTo>
                    <a:pt x="41802" y="17593"/>
                    <a:pt x="46230" y="23735"/>
                    <a:pt x="58291" y="26633"/>
                  </a:cubicBezTo>
                  <a:cubicBezTo>
                    <a:pt x="59802" y="26997"/>
                    <a:pt x="61316" y="27167"/>
                    <a:pt x="62773" y="27167"/>
                  </a:cubicBezTo>
                  <a:cubicBezTo>
                    <a:pt x="66110" y="27167"/>
                    <a:pt x="69146" y="26275"/>
                    <a:pt x="71144" y="24777"/>
                  </a:cubicBezTo>
                  <a:cubicBezTo>
                    <a:pt x="72127" y="24048"/>
                    <a:pt x="72857" y="23171"/>
                    <a:pt x="73254" y="22183"/>
                  </a:cubicBezTo>
                  <a:cubicBezTo>
                    <a:pt x="74520" y="19039"/>
                    <a:pt x="71656" y="13534"/>
                    <a:pt x="66596" y="9650"/>
                  </a:cubicBezTo>
                  <a:cubicBezTo>
                    <a:pt x="59176" y="3954"/>
                    <a:pt x="41329" y="7557"/>
                    <a:pt x="29860" y="2930"/>
                  </a:cubicBezTo>
                  <a:cubicBezTo>
                    <a:pt x="28193" y="2257"/>
                    <a:pt x="26435" y="2014"/>
                    <a:pt x="24713" y="2014"/>
                  </a:cubicBezTo>
                  <a:cubicBezTo>
                    <a:pt x="20198" y="2014"/>
                    <a:pt x="15938" y="3689"/>
                    <a:pt x="14257" y="3689"/>
                  </a:cubicBezTo>
                  <a:cubicBezTo>
                    <a:pt x="14210" y="3689"/>
                    <a:pt x="14165" y="3688"/>
                    <a:pt x="14123" y="3686"/>
                  </a:cubicBezTo>
                  <a:cubicBezTo>
                    <a:pt x="8215" y="3320"/>
                    <a:pt x="4055" y="0"/>
                    <a:pt x="1712"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5"/>
            <p:cNvSpPr/>
            <p:nvPr/>
          </p:nvSpPr>
          <p:spPr>
            <a:xfrm>
              <a:off x="2686762" y="3048313"/>
              <a:ext cx="453781" cy="215401"/>
            </a:xfrm>
            <a:custGeom>
              <a:avLst/>
              <a:gdLst/>
              <a:ahLst/>
              <a:cxnLst/>
              <a:rect l="l" t="t" r="r" b="b"/>
              <a:pathLst>
                <a:path w="17140" h="8136" extrusionOk="0">
                  <a:moveTo>
                    <a:pt x="2507" y="1"/>
                  </a:moveTo>
                  <a:cubicBezTo>
                    <a:pt x="856" y="1"/>
                    <a:pt x="1" y="1422"/>
                    <a:pt x="1393" y="2435"/>
                  </a:cubicBezTo>
                  <a:cubicBezTo>
                    <a:pt x="3313" y="3831"/>
                    <a:pt x="10071" y="7485"/>
                    <a:pt x="12812" y="8135"/>
                  </a:cubicBezTo>
                  <a:cubicBezTo>
                    <a:pt x="14606" y="8128"/>
                    <a:pt x="16764" y="7190"/>
                    <a:pt x="17139" y="5669"/>
                  </a:cubicBezTo>
                  <a:cubicBezTo>
                    <a:pt x="10800" y="4077"/>
                    <a:pt x="6949" y="1949"/>
                    <a:pt x="4292" y="498"/>
                  </a:cubicBezTo>
                  <a:cubicBezTo>
                    <a:pt x="3647" y="147"/>
                    <a:pt x="3036" y="1"/>
                    <a:pt x="250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2625419" y="3295139"/>
              <a:ext cx="1857221" cy="554890"/>
            </a:xfrm>
            <a:custGeom>
              <a:avLst/>
              <a:gdLst/>
              <a:ahLst/>
              <a:cxnLst/>
              <a:rect l="l" t="t" r="r" b="b"/>
              <a:pathLst>
                <a:path w="70150" h="20959" extrusionOk="0">
                  <a:moveTo>
                    <a:pt x="1" y="0"/>
                  </a:moveTo>
                  <a:lnTo>
                    <a:pt x="1" y="0"/>
                  </a:lnTo>
                  <a:cubicBezTo>
                    <a:pt x="63" y="131"/>
                    <a:pt x="128" y="261"/>
                    <a:pt x="197" y="389"/>
                  </a:cubicBezTo>
                  <a:cubicBezTo>
                    <a:pt x="502" y="965"/>
                    <a:pt x="849" y="1519"/>
                    <a:pt x="1233" y="2047"/>
                  </a:cubicBezTo>
                  <a:cubicBezTo>
                    <a:pt x="2668" y="4042"/>
                    <a:pt x="4712" y="5895"/>
                    <a:pt x="7131" y="7440"/>
                  </a:cubicBezTo>
                  <a:cubicBezTo>
                    <a:pt x="12090" y="10607"/>
                    <a:pt x="13388" y="11045"/>
                    <a:pt x="27100" y="11216"/>
                  </a:cubicBezTo>
                  <a:cubicBezTo>
                    <a:pt x="40806" y="11385"/>
                    <a:pt x="45235" y="17527"/>
                    <a:pt x="57295" y="20425"/>
                  </a:cubicBezTo>
                  <a:cubicBezTo>
                    <a:pt x="58806" y="20789"/>
                    <a:pt x="60320" y="20959"/>
                    <a:pt x="61777" y="20959"/>
                  </a:cubicBezTo>
                  <a:cubicBezTo>
                    <a:pt x="65115" y="20959"/>
                    <a:pt x="68151" y="20067"/>
                    <a:pt x="70149" y="18569"/>
                  </a:cubicBezTo>
                  <a:lnTo>
                    <a:pt x="70149" y="18569"/>
                  </a:lnTo>
                  <a:cubicBezTo>
                    <a:pt x="68998" y="18702"/>
                    <a:pt x="67878" y="18764"/>
                    <a:pt x="66787" y="18764"/>
                  </a:cubicBezTo>
                  <a:cubicBezTo>
                    <a:pt x="53083" y="18764"/>
                    <a:pt x="43730" y="9040"/>
                    <a:pt x="30559" y="9040"/>
                  </a:cubicBezTo>
                  <a:cubicBezTo>
                    <a:pt x="30428" y="9040"/>
                    <a:pt x="30296" y="9041"/>
                    <a:pt x="30164" y="9043"/>
                  </a:cubicBezTo>
                  <a:cubicBezTo>
                    <a:pt x="29336" y="9055"/>
                    <a:pt x="28532" y="9062"/>
                    <a:pt x="27749" y="9062"/>
                  </a:cubicBezTo>
                  <a:cubicBezTo>
                    <a:pt x="14780" y="9062"/>
                    <a:pt x="7866" y="7280"/>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5"/>
            <p:cNvSpPr/>
            <p:nvPr/>
          </p:nvSpPr>
          <p:spPr>
            <a:xfrm>
              <a:off x="1956316" y="4111787"/>
              <a:ext cx="2308991" cy="1233841"/>
            </a:xfrm>
            <a:custGeom>
              <a:avLst/>
              <a:gdLst/>
              <a:ahLst/>
              <a:cxnLst/>
              <a:rect l="l" t="t" r="r" b="b"/>
              <a:pathLst>
                <a:path w="87214" h="46604" extrusionOk="0">
                  <a:moveTo>
                    <a:pt x="68191" y="0"/>
                  </a:moveTo>
                  <a:cubicBezTo>
                    <a:pt x="59880" y="2732"/>
                    <a:pt x="51506" y="4527"/>
                    <a:pt x="43008" y="4527"/>
                  </a:cubicBezTo>
                  <a:cubicBezTo>
                    <a:pt x="35727" y="4527"/>
                    <a:pt x="28356" y="3210"/>
                    <a:pt x="20855" y="34"/>
                  </a:cubicBezTo>
                  <a:cubicBezTo>
                    <a:pt x="18227" y="2298"/>
                    <a:pt x="15901" y="4799"/>
                    <a:pt x="13852" y="7435"/>
                  </a:cubicBezTo>
                  <a:cubicBezTo>
                    <a:pt x="3689" y="20482"/>
                    <a:pt x="201" y="36931"/>
                    <a:pt x="13" y="45141"/>
                  </a:cubicBezTo>
                  <a:cubicBezTo>
                    <a:pt x="1" y="45645"/>
                    <a:pt x="5" y="46135"/>
                    <a:pt x="22" y="46604"/>
                  </a:cubicBezTo>
                  <a:lnTo>
                    <a:pt x="87214" y="46604"/>
                  </a:lnTo>
                  <a:cubicBezTo>
                    <a:pt x="87214" y="46604"/>
                    <a:pt x="87214" y="22330"/>
                    <a:pt x="68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5"/>
            <p:cNvSpPr/>
            <p:nvPr/>
          </p:nvSpPr>
          <p:spPr>
            <a:xfrm>
              <a:off x="3620455" y="2684891"/>
              <a:ext cx="37489" cy="5507"/>
            </a:xfrm>
            <a:custGeom>
              <a:avLst/>
              <a:gdLst/>
              <a:ahLst/>
              <a:cxnLst/>
              <a:rect l="l" t="t" r="r" b="b"/>
              <a:pathLst>
                <a:path w="1416" h="208" extrusionOk="0">
                  <a:moveTo>
                    <a:pt x="1416" y="208"/>
                  </a:moveTo>
                  <a:lnTo>
                    <a:pt x="0" y="1"/>
                  </a:lnTo>
                  <a:lnTo>
                    <a:pt x="0" y="1"/>
                  </a:lnTo>
                  <a:close/>
                </a:path>
              </a:pathLst>
            </a:custGeom>
            <a:solidFill>
              <a:srgbClr val="FF8F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5"/>
            <p:cNvSpPr/>
            <p:nvPr/>
          </p:nvSpPr>
          <p:spPr>
            <a:xfrm>
              <a:off x="2043472" y="105828"/>
              <a:ext cx="1471480" cy="1530334"/>
            </a:xfrm>
            <a:custGeom>
              <a:avLst/>
              <a:gdLst/>
              <a:ahLst/>
              <a:cxnLst/>
              <a:rect l="l" t="t" r="r" b="b"/>
              <a:pathLst>
                <a:path w="55580" h="57803" extrusionOk="0">
                  <a:moveTo>
                    <a:pt x="30755" y="1"/>
                  </a:moveTo>
                  <a:cubicBezTo>
                    <a:pt x="25952" y="1"/>
                    <a:pt x="20628" y="1566"/>
                    <a:pt x="14945" y="5241"/>
                  </a:cubicBezTo>
                  <a:cubicBezTo>
                    <a:pt x="0" y="14900"/>
                    <a:pt x="3180" y="36167"/>
                    <a:pt x="12844" y="47185"/>
                  </a:cubicBezTo>
                  <a:cubicBezTo>
                    <a:pt x="19291" y="54543"/>
                    <a:pt x="32846" y="57803"/>
                    <a:pt x="40975" y="57803"/>
                  </a:cubicBezTo>
                  <a:cubicBezTo>
                    <a:pt x="43033" y="57803"/>
                    <a:pt x="44743" y="57594"/>
                    <a:pt x="45903" y="57190"/>
                  </a:cubicBezTo>
                  <a:cubicBezTo>
                    <a:pt x="51029" y="55400"/>
                    <a:pt x="54702" y="44346"/>
                    <a:pt x="55427" y="33065"/>
                  </a:cubicBezTo>
                  <a:cubicBezTo>
                    <a:pt x="55477" y="32363"/>
                    <a:pt x="55508" y="31661"/>
                    <a:pt x="55527" y="30959"/>
                  </a:cubicBezTo>
                  <a:cubicBezTo>
                    <a:pt x="55549" y="30330"/>
                    <a:pt x="55563" y="29700"/>
                    <a:pt x="55563" y="29071"/>
                  </a:cubicBezTo>
                  <a:cubicBezTo>
                    <a:pt x="55580" y="15135"/>
                    <a:pt x="45688" y="1"/>
                    <a:pt x="30755"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5"/>
            <p:cNvSpPr/>
            <p:nvPr/>
          </p:nvSpPr>
          <p:spPr>
            <a:xfrm>
              <a:off x="1986500" y="-33750"/>
              <a:ext cx="1632607" cy="1790126"/>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5"/>
            <p:cNvSpPr/>
            <p:nvPr/>
          </p:nvSpPr>
          <p:spPr>
            <a:xfrm>
              <a:off x="1587837" y="-202129"/>
              <a:ext cx="776803" cy="2952413"/>
            </a:xfrm>
            <a:custGeom>
              <a:avLst/>
              <a:gdLst/>
              <a:ahLst/>
              <a:cxnLst/>
              <a:rect l="l" t="t" r="r" b="b"/>
              <a:pathLst>
                <a:path w="29341" h="111517" extrusionOk="0">
                  <a:moveTo>
                    <a:pt x="4153" y="0"/>
                  </a:moveTo>
                  <a:cubicBezTo>
                    <a:pt x="2226" y="15460"/>
                    <a:pt x="0" y="40300"/>
                    <a:pt x="3165" y="65886"/>
                  </a:cubicBezTo>
                  <a:cubicBezTo>
                    <a:pt x="3940" y="72189"/>
                    <a:pt x="5047" y="78533"/>
                    <a:pt x="6568" y="84800"/>
                  </a:cubicBezTo>
                  <a:cubicBezTo>
                    <a:pt x="6823" y="85877"/>
                    <a:pt x="7095" y="86949"/>
                    <a:pt x="7384" y="88018"/>
                  </a:cubicBezTo>
                  <a:cubicBezTo>
                    <a:pt x="7761" y="89444"/>
                    <a:pt x="8164" y="90863"/>
                    <a:pt x="8591" y="92276"/>
                  </a:cubicBezTo>
                  <a:cubicBezTo>
                    <a:pt x="8812" y="93014"/>
                    <a:pt x="9040" y="93746"/>
                    <a:pt x="9274" y="94476"/>
                  </a:cubicBezTo>
                  <a:cubicBezTo>
                    <a:pt x="10080" y="96998"/>
                    <a:pt x="10967" y="99489"/>
                    <a:pt x="11936" y="101948"/>
                  </a:cubicBezTo>
                  <a:cubicBezTo>
                    <a:pt x="12195" y="102614"/>
                    <a:pt x="12464" y="103278"/>
                    <a:pt x="12741" y="103939"/>
                  </a:cubicBezTo>
                  <a:cubicBezTo>
                    <a:pt x="12929" y="104397"/>
                    <a:pt x="13122" y="104853"/>
                    <a:pt x="13316" y="105310"/>
                  </a:cubicBezTo>
                  <a:cubicBezTo>
                    <a:pt x="14109" y="107158"/>
                    <a:pt x="14954" y="108982"/>
                    <a:pt x="15850" y="110780"/>
                  </a:cubicBezTo>
                  <a:cubicBezTo>
                    <a:pt x="15850" y="110783"/>
                    <a:pt x="15855" y="110783"/>
                    <a:pt x="15855" y="110788"/>
                  </a:cubicBezTo>
                  <a:cubicBezTo>
                    <a:pt x="16267" y="111030"/>
                    <a:pt x="16710" y="111219"/>
                    <a:pt x="17171" y="111349"/>
                  </a:cubicBezTo>
                  <a:cubicBezTo>
                    <a:pt x="17577" y="111460"/>
                    <a:pt x="17995" y="111516"/>
                    <a:pt x="18416" y="111517"/>
                  </a:cubicBezTo>
                  <a:cubicBezTo>
                    <a:pt x="20989" y="111513"/>
                    <a:pt x="23428" y="109337"/>
                    <a:pt x="25314" y="105897"/>
                  </a:cubicBezTo>
                  <a:cubicBezTo>
                    <a:pt x="25557" y="105452"/>
                    <a:pt x="25791" y="104984"/>
                    <a:pt x="26018" y="104497"/>
                  </a:cubicBezTo>
                  <a:cubicBezTo>
                    <a:pt x="28125" y="99933"/>
                    <a:pt x="29341" y="93672"/>
                    <a:pt x="28909" y="87339"/>
                  </a:cubicBezTo>
                  <a:cubicBezTo>
                    <a:pt x="28909" y="87290"/>
                    <a:pt x="28905" y="87241"/>
                    <a:pt x="28896" y="87192"/>
                  </a:cubicBezTo>
                  <a:cubicBezTo>
                    <a:pt x="28859" y="86593"/>
                    <a:pt x="28800" y="85994"/>
                    <a:pt x="28724" y="85394"/>
                  </a:cubicBezTo>
                  <a:cubicBezTo>
                    <a:pt x="28658" y="84833"/>
                    <a:pt x="28573" y="84272"/>
                    <a:pt x="28478" y="83714"/>
                  </a:cubicBezTo>
                  <a:lnTo>
                    <a:pt x="28465" y="83689"/>
                  </a:lnTo>
                  <a:cubicBezTo>
                    <a:pt x="27321" y="81250"/>
                    <a:pt x="26282" y="79402"/>
                    <a:pt x="25339" y="77822"/>
                  </a:cubicBezTo>
                  <a:lnTo>
                    <a:pt x="25339" y="77817"/>
                  </a:lnTo>
                  <a:cubicBezTo>
                    <a:pt x="25243" y="77650"/>
                    <a:pt x="25141" y="77490"/>
                    <a:pt x="25045" y="77331"/>
                  </a:cubicBezTo>
                  <a:cubicBezTo>
                    <a:pt x="23151" y="74180"/>
                    <a:pt x="21675" y="72025"/>
                    <a:pt x="20581" y="68061"/>
                  </a:cubicBezTo>
                  <a:cubicBezTo>
                    <a:pt x="20553" y="67952"/>
                    <a:pt x="20523" y="67843"/>
                    <a:pt x="20494" y="67730"/>
                  </a:cubicBezTo>
                  <a:cubicBezTo>
                    <a:pt x="20364" y="67244"/>
                    <a:pt x="20239" y="66737"/>
                    <a:pt x="20117" y="66212"/>
                  </a:cubicBezTo>
                  <a:cubicBezTo>
                    <a:pt x="19015" y="61414"/>
                    <a:pt x="18277" y="55056"/>
                    <a:pt x="17820" y="48146"/>
                  </a:cubicBezTo>
                  <a:cubicBezTo>
                    <a:pt x="17556" y="44097"/>
                    <a:pt x="17384" y="39864"/>
                    <a:pt x="17292" y="35644"/>
                  </a:cubicBezTo>
                  <a:cubicBezTo>
                    <a:pt x="17269" y="34765"/>
                    <a:pt x="17254" y="33888"/>
                    <a:pt x="17246" y="33012"/>
                  </a:cubicBezTo>
                  <a:cubicBezTo>
                    <a:pt x="17238" y="32576"/>
                    <a:pt x="17233" y="32145"/>
                    <a:pt x="17229" y="31713"/>
                  </a:cubicBezTo>
                  <a:cubicBezTo>
                    <a:pt x="17200" y="29265"/>
                    <a:pt x="17200" y="26843"/>
                    <a:pt x="17217" y="24492"/>
                  </a:cubicBezTo>
                  <a:cubicBezTo>
                    <a:pt x="17221" y="23926"/>
                    <a:pt x="17225" y="23360"/>
                    <a:pt x="17233" y="22803"/>
                  </a:cubicBezTo>
                  <a:cubicBezTo>
                    <a:pt x="17254" y="20959"/>
                    <a:pt x="17292" y="19161"/>
                    <a:pt x="17338" y="17434"/>
                  </a:cubicBezTo>
                  <a:cubicBezTo>
                    <a:pt x="17552" y="9496"/>
                    <a:pt x="18001" y="3026"/>
                    <a:pt x="18508"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2077837" y="1965327"/>
              <a:ext cx="108256" cy="580173"/>
            </a:xfrm>
            <a:custGeom>
              <a:avLst/>
              <a:gdLst/>
              <a:ahLst/>
              <a:cxnLst/>
              <a:rect l="l" t="t" r="r" b="b"/>
              <a:pathLst>
                <a:path w="4089" h="21914" extrusionOk="0">
                  <a:moveTo>
                    <a:pt x="1" y="1"/>
                  </a:moveTo>
                  <a:lnTo>
                    <a:pt x="1" y="1"/>
                  </a:lnTo>
                  <a:cubicBezTo>
                    <a:pt x="1429" y="7745"/>
                    <a:pt x="2016" y="15109"/>
                    <a:pt x="1362" y="21913"/>
                  </a:cubicBezTo>
                  <a:cubicBezTo>
                    <a:pt x="4088" y="12060"/>
                    <a:pt x="3310" y="8324"/>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5"/>
            <p:cNvSpPr/>
            <p:nvPr/>
          </p:nvSpPr>
          <p:spPr>
            <a:xfrm>
              <a:off x="3197835" y="1042487"/>
              <a:ext cx="214527" cy="241293"/>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1000"/>
                                        <p:tgtEl>
                                          <p:spTgt spid="3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4"/>
                                        </p:tgtEl>
                                        <p:attrNameLst>
                                          <p:attrName>style.visibility</p:attrName>
                                        </p:attrNameLst>
                                      </p:cBhvr>
                                      <p:to>
                                        <p:strVal val="visible"/>
                                      </p:to>
                                    </p:set>
                                    <p:animEffect transition="in" filter="fade">
                                      <p:cBhvr>
                                        <p:cTn id="12" dur="1000"/>
                                        <p:tgtEl>
                                          <p:spTgt spid="354"/>
                                        </p:tgtEl>
                                      </p:cBhvr>
                                    </p:animEffect>
                                  </p:childTnLst>
                                </p:cTn>
                              </p:par>
                              <p:par>
                                <p:cTn id="13" presetID="10" presetClass="entr" presetSubtype="0"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10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D4C8-B2C6-568C-742D-9CAE24D354FE}"/>
              </a:ext>
            </a:extLst>
          </p:cNvPr>
          <p:cNvSpPr>
            <a:spLocks noGrp="1"/>
          </p:cNvSpPr>
          <p:nvPr>
            <p:ph type="title"/>
          </p:nvPr>
        </p:nvSpPr>
        <p:spPr/>
        <p:txBody>
          <a:bodyPr/>
          <a:lstStyle/>
          <a:p>
            <a:r>
              <a:rPr lang="en-US" dirty="0"/>
              <a:t>Dataset </a:t>
            </a:r>
          </a:p>
        </p:txBody>
      </p:sp>
      <p:pic>
        <p:nvPicPr>
          <p:cNvPr id="3" name="Picture 18" descr="Graphical user interface, application, table, Excel&#10;&#10;Description automatically generated">
            <a:extLst>
              <a:ext uri="{FF2B5EF4-FFF2-40B4-BE49-F238E27FC236}">
                <a16:creationId xmlns:a16="http://schemas.microsoft.com/office/drawing/2014/main" id="{8116E99F-1403-2D3C-680B-E3DA2908B7EC}"/>
              </a:ext>
            </a:extLst>
          </p:cNvPr>
          <p:cNvPicPr>
            <a:picLocks noChangeAspect="1"/>
          </p:cNvPicPr>
          <p:nvPr/>
        </p:nvPicPr>
        <p:blipFill>
          <a:blip r:embed="rId2"/>
          <a:stretch>
            <a:fillRect/>
          </a:stretch>
        </p:blipFill>
        <p:spPr>
          <a:xfrm>
            <a:off x="1779330" y="1067719"/>
            <a:ext cx="6160770" cy="3272984"/>
          </a:xfrm>
          <a:prstGeom prst="rect">
            <a:avLst/>
          </a:prstGeom>
        </p:spPr>
      </p:pic>
      <p:sp>
        <p:nvSpPr>
          <p:cNvPr id="5" name="TextBox 4">
            <a:extLst>
              <a:ext uri="{FF2B5EF4-FFF2-40B4-BE49-F238E27FC236}">
                <a16:creationId xmlns:a16="http://schemas.microsoft.com/office/drawing/2014/main" id="{357DE0E2-BB79-F5DB-A7B8-4CC5C131905B}"/>
              </a:ext>
            </a:extLst>
          </p:cNvPr>
          <p:cNvSpPr txBox="1"/>
          <p:nvPr/>
        </p:nvSpPr>
        <p:spPr>
          <a:xfrm>
            <a:off x="2407980" y="4556261"/>
            <a:ext cx="5532120" cy="307777"/>
          </a:xfrm>
          <a:prstGeom prst="rect">
            <a:avLst/>
          </a:prstGeom>
          <a:noFill/>
        </p:spPr>
        <p:txBody>
          <a:bodyPr wrap="square">
            <a:spAutoFit/>
          </a:bodyPr>
          <a:lstStyle/>
          <a:p>
            <a:r>
              <a:rPr lang="en-US" sz="1400" dirty="0"/>
              <a:t>DATASET : </a:t>
            </a:r>
            <a:r>
              <a:rPr lang="en-US" sz="1400" b="1" dirty="0"/>
              <a:t>Breast Cancer Wisconsin (Diagnostic) Data Set</a:t>
            </a:r>
            <a:endParaRPr lang="en-US" dirty="0"/>
          </a:p>
        </p:txBody>
      </p:sp>
    </p:spTree>
    <p:extLst>
      <p:ext uri="{BB962C8B-B14F-4D97-AF65-F5344CB8AC3E}">
        <p14:creationId xmlns:p14="http://schemas.microsoft.com/office/powerpoint/2010/main" val="115467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3" name="Title 2">
            <a:extLst>
              <a:ext uri="{FF2B5EF4-FFF2-40B4-BE49-F238E27FC236}">
                <a16:creationId xmlns:a16="http://schemas.microsoft.com/office/drawing/2014/main" id="{97E50AB1-F8CA-CFE6-B248-EAC357B7F3C3}"/>
              </a:ext>
            </a:extLst>
          </p:cNvPr>
          <p:cNvSpPr>
            <a:spLocks noGrp="1"/>
          </p:cNvSpPr>
          <p:nvPr>
            <p:ph type="title"/>
          </p:nvPr>
        </p:nvSpPr>
        <p:spPr/>
        <p:txBody>
          <a:bodyPr/>
          <a:lstStyle/>
          <a:p>
            <a:r>
              <a:rPr lang="en-US" dirty="0"/>
              <a:t>Results </a:t>
            </a:r>
          </a:p>
        </p:txBody>
      </p:sp>
      <p:graphicFrame>
        <p:nvGraphicFramePr>
          <p:cNvPr id="4" name="Table 3">
            <a:extLst>
              <a:ext uri="{FF2B5EF4-FFF2-40B4-BE49-F238E27FC236}">
                <a16:creationId xmlns:a16="http://schemas.microsoft.com/office/drawing/2014/main" id="{AC24E7EC-5BD8-57EF-D1C7-B20DF9F067D2}"/>
              </a:ext>
            </a:extLst>
          </p:cNvPr>
          <p:cNvGraphicFramePr>
            <a:graphicFrameLocks noGrp="1"/>
          </p:cNvGraphicFramePr>
          <p:nvPr>
            <p:extLst>
              <p:ext uri="{D42A27DB-BD31-4B8C-83A1-F6EECF244321}">
                <p14:modId xmlns:p14="http://schemas.microsoft.com/office/powerpoint/2010/main" val="3617296079"/>
              </p:ext>
            </p:extLst>
          </p:nvPr>
        </p:nvGraphicFramePr>
        <p:xfrm>
          <a:off x="4750752" y="2857500"/>
          <a:ext cx="3940175" cy="1729042"/>
        </p:xfrm>
        <a:graphic>
          <a:graphicData uri="http://schemas.openxmlformats.org/drawingml/2006/table">
            <a:tbl>
              <a:tblPr firstRow="1" firstCol="1" bandRow="1">
                <a:tableStyleId>{FD41F46A-763B-4C64-B9E0-A3FDB5C0CE7A}</a:tableStyleId>
              </a:tblPr>
              <a:tblGrid>
                <a:gridCol w="2854325">
                  <a:extLst>
                    <a:ext uri="{9D8B030D-6E8A-4147-A177-3AD203B41FA5}">
                      <a16:colId xmlns:a16="http://schemas.microsoft.com/office/drawing/2014/main" val="1050441058"/>
                    </a:ext>
                  </a:extLst>
                </a:gridCol>
                <a:gridCol w="1085850">
                  <a:extLst>
                    <a:ext uri="{9D8B030D-6E8A-4147-A177-3AD203B41FA5}">
                      <a16:colId xmlns:a16="http://schemas.microsoft.com/office/drawing/2014/main" val="2479546358"/>
                    </a:ext>
                  </a:extLst>
                </a:gridCol>
              </a:tblGrid>
              <a:tr h="248920">
                <a:tc>
                  <a:txBody>
                    <a:bodyPr/>
                    <a:lstStyle/>
                    <a:p>
                      <a:pPr marL="0" marR="0" algn="just">
                        <a:lnSpc>
                          <a:spcPct val="107000"/>
                        </a:lnSpc>
                        <a:spcBef>
                          <a:spcPts val="0"/>
                        </a:spcBef>
                        <a:spcAft>
                          <a:spcPts val="0"/>
                        </a:spcAft>
                      </a:pPr>
                      <a:r>
                        <a:rPr lang="en-US" sz="1200" u="sng">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u="sng">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4238956"/>
                  </a:ext>
                </a:extLst>
              </a:tr>
              <a:tr h="219710">
                <a:tc>
                  <a:txBody>
                    <a:bodyPr/>
                    <a:lstStyle/>
                    <a:p>
                      <a:pPr marL="0" marR="0" algn="just">
                        <a:lnSpc>
                          <a:spcPct val="107000"/>
                        </a:lnSpc>
                        <a:spcBef>
                          <a:spcPts val="0"/>
                        </a:spcBef>
                        <a:spcAft>
                          <a:spcPts val="0"/>
                        </a:spcAft>
                      </a:pPr>
                      <a:r>
                        <a:rPr lang="en-US" sz="12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96.94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173084"/>
                  </a:ext>
                </a:extLst>
              </a:tr>
              <a:tr h="219710">
                <a:tc>
                  <a:txBody>
                    <a:bodyPr/>
                    <a:lstStyle/>
                    <a:p>
                      <a:pPr marL="0" marR="0" algn="just">
                        <a:lnSpc>
                          <a:spcPct val="107000"/>
                        </a:lnSpc>
                        <a:spcBef>
                          <a:spcPts val="0"/>
                        </a:spcBef>
                        <a:spcAft>
                          <a:spcPts val="0"/>
                        </a:spcAft>
                      </a:pPr>
                      <a:r>
                        <a:rPr lang="en-US" sz="1200">
                          <a:effectLst/>
                        </a:rPr>
                        <a:t>Linear </a:t>
                      </a:r>
                      <a:endParaRPr lang="en-US" sz="1100">
                        <a:effectLst/>
                      </a:endParaRPr>
                    </a:p>
                    <a:p>
                      <a:pPr marL="0" marR="0" algn="just">
                        <a:lnSpc>
                          <a:spcPct val="107000"/>
                        </a:lnSpc>
                        <a:spcBef>
                          <a:spcPts val="0"/>
                        </a:spcBef>
                        <a:spcAft>
                          <a:spcPts val="0"/>
                        </a:spcAft>
                      </a:pPr>
                      <a:r>
                        <a:rPr lang="en-US" sz="1200">
                          <a:effectLst/>
                        </a:rPr>
                        <a:t>Discriminant  Analysis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95.61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9622687"/>
                  </a:ext>
                </a:extLst>
              </a:tr>
              <a:tr h="219710">
                <a:tc>
                  <a:txBody>
                    <a:bodyPr/>
                    <a:lstStyle/>
                    <a:p>
                      <a:pPr marL="0" marR="0" algn="just">
                        <a:lnSpc>
                          <a:spcPct val="107000"/>
                        </a:lnSpc>
                        <a:spcBef>
                          <a:spcPts val="0"/>
                        </a:spcBef>
                        <a:spcAft>
                          <a:spcPts val="0"/>
                        </a:spcAft>
                      </a:pPr>
                      <a:r>
                        <a:rPr lang="en-US" sz="1200">
                          <a:effectLst/>
                        </a:rPr>
                        <a:t>K-Nearest Neighbor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97.15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297069"/>
                  </a:ext>
                </a:extLst>
              </a:tr>
              <a:tr h="219710">
                <a:tc>
                  <a:txBody>
                    <a:bodyPr/>
                    <a:lstStyle/>
                    <a:p>
                      <a:pPr marL="0" marR="0" algn="just">
                        <a:lnSpc>
                          <a:spcPct val="107000"/>
                        </a:lnSpc>
                        <a:spcBef>
                          <a:spcPts val="0"/>
                        </a:spcBef>
                        <a:spcAft>
                          <a:spcPts val="0"/>
                        </a:spcAft>
                      </a:pPr>
                      <a:r>
                        <a:rPr lang="en-GB" sz="1200">
                          <a:effectLst/>
                        </a:rPr>
                        <a:t>Gaussian Naive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94.29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1788374"/>
                  </a:ext>
                </a:extLst>
              </a:tr>
              <a:tr h="219710">
                <a:tc>
                  <a:txBody>
                    <a:bodyPr/>
                    <a:lstStyle/>
                    <a:p>
                      <a:pPr marL="0" marR="0" algn="just">
                        <a:lnSpc>
                          <a:spcPct val="107000"/>
                        </a:lnSpc>
                        <a:spcBef>
                          <a:spcPts val="0"/>
                        </a:spcBef>
                        <a:spcAft>
                          <a:spcPts val="0"/>
                        </a:spcAft>
                      </a:pPr>
                      <a:r>
                        <a:rPr lang="en-US" sz="1200">
                          <a:effectLst/>
                        </a:rPr>
                        <a:t>Classification And Regression Tree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91.22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2885999"/>
                  </a:ext>
                </a:extLst>
              </a:tr>
              <a:tr h="219710">
                <a:tc>
                  <a:txBody>
                    <a:bodyPr/>
                    <a:lstStyle/>
                    <a:p>
                      <a:pPr marL="0" marR="0" algn="just">
                        <a:lnSpc>
                          <a:spcPct val="107000"/>
                        </a:lnSpc>
                        <a:spcBef>
                          <a:spcPts val="0"/>
                        </a:spcBef>
                        <a:spcAft>
                          <a:spcPts val="0"/>
                        </a:spcAft>
                      </a:pPr>
                      <a:r>
                        <a:rPr lang="en-US" sz="1200">
                          <a:effectLst/>
                        </a:rPr>
                        <a:t>Support Vector Machines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97.82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2578849"/>
                  </a:ext>
                </a:extLst>
              </a:tr>
            </a:tbl>
          </a:graphicData>
        </a:graphic>
      </p:graphicFrame>
      <p:pic>
        <p:nvPicPr>
          <p:cNvPr id="5" name="Image 14">
            <a:extLst>
              <a:ext uri="{FF2B5EF4-FFF2-40B4-BE49-F238E27FC236}">
                <a16:creationId xmlns:a16="http://schemas.microsoft.com/office/drawing/2014/main" id="{CE50B2EE-5BA8-E8A8-0AF0-7A16B9BDF027}"/>
              </a:ext>
            </a:extLst>
          </p:cNvPr>
          <p:cNvPicPr>
            <a:picLocks noChangeAspect="1"/>
          </p:cNvPicPr>
          <p:nvPr/>
        </p:nvPicPr>
        <p:blipFill>
          <a:blip r:embed="rId3"/>
          <a:stretch>
            <a:fillRect/>
          </a:stretch>
        </p:blipFill>
        <p:spPr>
          <a:xfrm>
            <a:off x="165100" y="1006050"/>
            <a:ext cx="4406900" cy="2238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8" name="Google Shape;1298;p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Conclusion </a:t>
            </a:r>
            <a:endParaRPr dirty="0"/>
          </a:p>
        </p:txBody>
      </p:sp>
      <p:sp>
        <p:nvSpPr>
          <p:cNvPr id="1297" name="Google Shape;1297;p72"/>
          <p:cNvSpPr txBox="1">
            <a:spLocks noGrp="1"/>
          </p:cNvSpPr>
          <p:nvPr>
            <p:ph type="body" idx="4294967295"/>
          </p:nvPr>
        </p:nvSpPr>
        <p:spPr>
          <a:xfrm>
            <a:off x="2656033" y="1415981"/>
            <a:ext cx="5066828" cy="2704159"/>
          </a:xfrm>
          <a:prstGeom prst="rect">
            <a:avLst/>
          </a:prstGeom>
        </p:spPr>
        <p:txBody>
          <a:bodyPr spcFirstLastPara="1" wrap="square" lIns="91425" tIns="91425" rIns="91425" bIns="91425" anchor="t" anchorCtr="0">
            <a:normAutofit fontScale="85000" lnSpcReduction="10000"/>
          </a:bodyPr>
          <a:lstStyle/>
          <a:p>
            <a:pPr marL="0" lvl="0" indent="0" algn="just">
              <a:buClr>
                <a:schemeClr val="dk1"/>
              </a:buClr>
              <a:buSzPts val="1100"/>
              <a:buNone/>
            </a:pPr>
            <a:r>
              <a:rPr lang="en-US" dirty="0"/>
              <a:t>In conclusion, the SVM classification model proved effective in correctly classifying diagnoses of breast cancer with a high degree of accuracy. This work provides evidence that support vector machines (SVMs) are successful in classification tasks, particularly in medical diagnosis. Achieving a high percentage of accuracy(99.12) was the goal I aimed from the start, and this was done when I removed outliers and some extra features while proceeding SVM model. </a:t>
            </a:r>
            <a:r>
              <a:rPr lang="en" dirty="0"/>
              <a:t>You can enter a subtitle here if you need it</a:t>
            </a:r>
            <a:endParaRPr dirty="0"/>
          </a:p>
        </p:txBody>
      </p:sp>
      <p:grpSp>
        <p:nvGrpSpPr>
          <p:cNvPr id="1299" name="Google Shape;1299;p72"/>
          <p:cNvGrpSpPr/>
          <p:nvPr/>
        </p:nvGrpSpPr>
        <p:grpSpPr>
          <a:xfrm>
            <a:off x="-470335" y="959853"/>
            <a:ext cx="3051784" cy="3223794"/>
            <a:chOff x="581225" y="1097923"/>
            <a:chExt cx="3051784" cy="3223794"/>
          </a:xfrm>
        </p:grpSpPr>
        <p:sp>
          <p:nvSpPr>
            <p:cNvPr id="1300" name="Google Shape;1300;p72"/>
            <p:cNvSpPr/>
            <p:nvPr/>
          </p:nvSpPr>
          <p:spPr>
            <a:xfrm>
              <a:off x="2472699" y="2668810"/>
              <a:ext cx="487252" cy="334192"/>
            </a:xfrm>
            <a:custGeom>
              <a:avLst/>
              <a:gdLst/>
              <a:ahLst/>
              <a:cxnLst/>
              <a:rect l="l" t="t" r="r" b="b"/>
              <a:pathLst>
                <a:path w="9512" h="6524" extrusionOk="0">
                  <a:moveTo>
                    <a:pt x="380" y="0"/>
                  </a:moveTo>
                  <a:cubicBezTo>
                    <a:pt x="380" y="0"/>
                    <a:pt x="1" y="1987"/>
                    <a:pt x="266" y="2784"/>
                  </a:cubicBezTo>
                  <a:cubicBezTo>
                    <a:pt x="266" y="2784"/>
                    <a:pt x="4240" y="5846"/>
                    <a:pt x="7188" y="6454"/>
                  </a:cubicBezTo>
                  <a:cubicBezTo>
                    <a:pt x="7415" y="6501"/>
                    <a:pt x="7599" y="6524"/>
                    <a:pt x="7747" y="6524"/>
                  </a:cubicBezTo>
                  <a:cubicBezTo>
                    <a:pt x="9512" y="6524"/>
                    <a:pt x="5999" y="3366"/>
                    <a:pt x="5999" y="3366"/>
                  </a:cubicBezTo>
                  <a:lnTo>
                    <a:pt x="38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2"/>
            <p:cNvSpPr/>
            <p:nvPr/>
          </p:nvSpPr>
          <p:spPr>
            <a:xfrm>
              <a:off x="786078" y="1101970"/>
              <a:ext cx="971021" cy="512250"/>
            </a:xfrm>
            <a:custGeom>
              <a:avLst/>
              <a:gdLst/>
              <a:ahLst/>
              <a:cxnLst/>
              <a:rect l="l" t="t" r="r" b="b"/>
              <a:pathLst>
                <a:path w="18956" h="10000" extrusionOk="0">
                  <a:moveTo>
                    <a:pt x="9240" y="0"/>
                  </a:moveTo>
                  <a:cubicBezTo>
                    <a:pt x="7083" y="0"/>
                    <a:pt x="4795" y="560"/>
                    <a:pt x="2632" y="2141"/>
                  </a:cubicBezTo>
                  <a:cubicBezTo>
                    <a:pt x="1038" y="3306"/>
                    <a:pt x="0" y="7456"/>
                    <a:pt x="1898" y="9999"/>
                  </a:cubicBezTo>
                  <a:cubicBezTo>
                    <a:pt x="1898" y="9999"/>
                    <a:pt x="5648" y="2971"/>
                    <a:pt x="15165" y="2971"/>
                  </a:cubicBezTo>
                  <a:cubicBezTo>
                    <a:pt x="16340" y="2971"/>
                    <a:pt x="17602" y="3078"/>
                    <a:pt x="18956" y="3318"/>
                  </a:cubicBezTo>
                  <a:cubicBezTo>
                    <a:pt x="18956" y="3318"/>
                    <a:pt x="14487" y="0"/>
                    <a:pt x="9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2"/>
            <p:cNvSpPr/>
            <p:nvPr/>
          </p:nvSpPr>
          <p:spPr>
            <a:xfrm>
              <a:off x="1068693" y="1097923"/>
              <a:ext cx="1245229" cy="3223794"/>
            </a:xfrm>
            <a:custGeom>
              <a:avLst/>
              <a:gdLst/>
              <a:ahLst/>
              <a:cxnLst/>
              <a:rect l="l" t="t" r="r" b="b"/>
              <a:pathLst>
                <a:path w="24309" h="62934" extrusionOk="0">
                  <a:moveTo>
                    <a:pt x="4551" y="0"/>
                  </a:moveTo>
                  <a:cubicBezTo>
                    <a:pt x="3372" y="0"/>
                    <a:pt x="2346" y="141"/>
                    <a:pt x="1569" y="297"/>
                  </a:cubicBezTo>
                  <a:cubicBezTo>
                    <a:pt x="1329" y="348"/>
                    <a:pt x="1126" y="386"/>
                    <a:pt x="937" y="436"/>
                  </a:cubicBezTo>
                  <a:cubicBezTo>
                    <a:pt x="861" y="462"/>
                    <a:pt x="785" y="487"/>
                    <a:pt x="709" y="500"/>
                  </a:cubicBezTo>
                  <a:cubicBezTo>
                    <a:pt x="468" y="537"/>
                    <a:pt x="228" y="613"/>
                    <a:pt x="0" y="689"/>
                  </a:cubicBezTo>
                  <a:cubicBezTo>
                    <a:pt x="0" y="689"/>
                    <a:pt x="279" y="740"/>
                    <a:pt x="709" y="841"/>
                  </a:cubicBezTo>
                  <a:cubicBezTo>
                    <a:pt x="2721" y="1322"/>
                    <a:pt x="8643" y="3423"/>
                    <a:pt x="9896" y="11774"/>
                  </a:cubicBezTo>
                  <a:cubicBezTo>
                    <a:pt x="10351" y="14849"/>
                    <a:pt x="10440" y="17987"/>
                    <a:pt x="10301" y="21125"/>
                  </a:cubicBezTo>
                  <a:cubicBezTo>
                    <a:pt x="10225" y="22859"/>
                    <a:pt x="10085" y="24592"/>
                    <a:pt x="9896" y="26339"/>
                  </a:cubicBezTo>
                  <a:cubicBezTo>
                    <a:pt x="9326" y="31767"/>
                    <a:pt x="8327" y="37158"/>
                    <a:pt x="7694" y="42308"/>
                  </a:cubicBezTo>
                  <a:cubicBezTo>
                    <a:pt x="6504" y="52102"/>
                    <a:pt x="12338" y="62933"/>
                    <a:pt x="12338" y="62933"/>
                  </a:cubicBezTo>
                  <a:cubicBezTo>
                    <a:pt x="12338" y="62933"/>
                    <a:pt x="13983" y="60314"/>
                    <a:pt x="15400" y="59163"/>
                  </a:cubicBezTo>
                  <a:cubicBezTo>
                    <a:pt x="15603" y="58998"/>
                    <a:pt x="15818" y="58846"/>
                    <a:pt x="16058" y="58745"/>
                  </a:cubicBezTo>
                  <a:cubicBezTo>
                    <a:pt x="16096" y="58720"/>
                    <a:pt x="16121" y="58707"/>
                    <a:pt x="16159" y="58707"/>
                  </a:cubicBezTo>
                  <a:cubicBezTo>
                    <a:pt x="16268" y="58677"/>
                    <a:pt x="16395" y="58663"/>
                    <a:pt x="16539" y="58663"/>
                  </a:cubicBezTo>
                  <a:cubicBezTo>
                    <a:pt x="18637" y="58663"/>
                    <a:pt x="24226" y="61646"/>
                    <a:pt x="24308" y="61693"/>
                  </a:cubicBezTo>
                  <a:cubicBezTo>
                    <a:pt x="24245" y="61541"/>
                    <a:pt x="21297" y="54468"/>
                    <a:pt x="19399" y="46787"/>
                  </a:cubicBezTo>
                  <a:cubicBezTo>
                    <a:pt x="18424" y="42890"/>
                    <a:pt x="17728" y="38828"/>
                    <a:pt x="17830" y="35437"/>
                  </a:cubicBezTo>
                  <a:cubicBezTo>
                    <a:pt x="17931" y="31489"/>
                    <a:pt x="18260" y="26655"/>
                    <a:pt x="18260" y="21859"/>
                  </a:cubicBezTo>
                  <a:cubicBezTo>
                    <a:pt x="18260" y="14343"/>
                    <a:pt x="17450" y="6966"/>
                    <a:pt x="13679" y="3524"/>
                  </a:cubicBezTo>
                  <a:cubicBezTo>
                    <a:pt x="10599" y="706"/>
                    <a:pt x="7192" y="0"/>
                    <a:pt x="4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2"/>
            <p:cNvSpPr/>
            <p:nvPr/>
          </p:nvSpPr>
          <p:spPr>
            <a:xfrm>
              <a:off x="1068693" y="1113137"/>
              <a:ext cx="831689" cy="3208580"/>
            </a:xfrm>
            <a:custGeom>
              <a:avLst/>
              <a:gdLst/>
              <a:ahLst/>
              <a:cxnLst/>
              <a:rect l="l" t="t" r="r" b="b"/>
              <a:pathLst>
                <a:path w="16236" h="62637" extrusionOk="0">
                  <a:moveTo>
                    <a:pt x="1569" y="0"/>
                  </a:moveTo>
                  <a:cubicBezTo>
                    <a:pt x="1329" y="51"/>
                    <a:pt x="1126" y="89"/>
                    <a:pt x="937" y="139"/>
                  </a:cubicBezTo>
                  <a:cubicBezTo>
                    <a:pt x="861" y="165"/>
                    <a:pt x="785" y="190"/>
                    <a:pt x="709" y="203"/>
                  </a:cubicBezTo>
                  <a:cubicBezTo>
                    <a:pt x="468" y="240"/>
                    <a:pt x="228" y="316"/>
                    <a:pt x="0" y="392"/>
                  </a:cubicBezTo>
                  <a:cubicBezTo>
                    <a:pt x="0" y="392"/>
                    <a:pt x="279" y="443"/>
                    <a:pt x="709" y="544"/>
                  </a:cubicBezTo>
                  <a:cubicBezTo>
                    <a:pt x="2721" y="1025"/>
                    <a:pt x="8643" y="3126"/>
                    <a:pt x="9896" y="11477"/>
                  </a:cubicBezTo>
                  <a:cubicBezTo>
                    <a:pt x="10351" y="14552"/>
                    <a:pt x="10440" y="17690"/>
                    <a:pt x="10301" y="20828"/>
                  </a:cubicBezTo>
                  <a:cubicBezTo>
                    <a:pt x="10225" y="22562"/>
                    <a:pt x="10085" y="24295"/>
                    <a:pt x="9896" y="26042"/>
                  </a:cubicBezTo>
                  <a:cubicBezTo>
                    <a:pt x="9326" y="31470"/>
                    <a:pt x="8327" y="36861"/>
                    <a:pt x="7694" y="42011"/>
                  </a:cubicBezTo>
                  <a:cubicBezTo>
                    <a:pt x="6504" y="51805"/>
                    <a:pt x="12338" y="62636"/>
                    <a:pt x="12338" y="62636"/>
                  </a:cubicBezTo>
                  <a:cubicBezTo>
                    <a:pt x="12338" y="62636"/>
                    <a:pt x="13983" y="60017"/>
                    <a:pt x="15400" y="58866"/>
                  </a:cubicBezTo>
                  <a:cubicBezTo>
                    <a:pt x="15603" y="58701"/>
                    <a:pt x="15818" y="58562"/>
                    <a:pt x="16058" y="58448"/>
                  </a:cubicBezTo>
                  <a:cubicBezTo>
                    <a:pt x="16096" y="58435"/>
                    <a:pt x="16121" y="58423"/>
                    <a:pt x="16159" y="58410"/>
                  </a:cubicBezTo>
                  <a:lnTo>
                    <a:pt x="16235" y="58359"/>
                  </a:lnTo>
                  <a:cubicBezTo>
                    <a:pt x="5391" y="45895"/>
                    <a:pt x="14919" y="16045"/>
                    <a:pt x="12300" y="8111"/>
                  </a:cubicBezTo>
                  <a:cubicBezTo>
                    <a:pt x="10060" y="1316"/>
                    <a:pt x="4252" y="152"/>
                    <a:pt x="1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2"/>
            <p:cNvSpPr/>
            <p:nvPr/>
          </p:nvSpPr>
          <p:spPr>
            <a:xfrm>
              <a:off x="1574910" y="2180680"/>
              <a:ext cx="486894" cy="1384663"/>
            </a:xfrm>
            <a:custGeom>
              <a:avLst/>
              <a:gdLst/>
              <a:ahLst/>
              <a:cxnLst/>
              <a:rect l="l" t="t" r="r" b="b"/>
              <a:pathLst>
                <a:path w="9505" h="27031" extrusionOk="0">
                  <a:moveTo>
                    <a:pt x="406" y="1"/>
                  </a:moveTo>
                  <a:cubicBezTo>
                    <a:pt x="330" y="1722"/>
                    <a:pt x="191" y="3468"/>
                    <a:pt x="1" y="5202"/>
                  </a:cubicBezTo>
                  <a:cubicBezTo>
                    <a:pt x="748" y="5720"/>
                    <a:pt x="1937" y="6935"/>
                    <a:pt x="2203" y="9491"/>
                  </a:cubicBezTo>
                  <a:cubicBezTo>
                    <a:pt x="2595" y="13262"/>
                    <a:pt x="2203" y="14502"/>
                    <a:pt x="4291" y="15147"/>
                  </a:cubicBezTo>
                  <a:cubicBezTo>
                    <a:pt x="4291" y="15147"/>
                    <a:pt x="2924" y="23600"/>
                    <a:pt x="7606" y="26789"/>
                  </a:cubicBezTo>
                  <a:cubicBezTo>
                    <a:pt x="7848" y="26953"/>
                    <a:pt x="8071" y="27031"/>
                    <a:pt x="8275" y="27031"/>
                  </a:cubicBezTo>
                  <a:cubicBezTo>
                    <a:pt x="8795" y="27031"/>
                    <a:pt x="9195" y="26526"/>
                    <a:pt x="9504" y="25663"/>
                  </a:cubicBezTo>
                  <a:cubicBezTo>
                    <a:pt x="8542" y="21753"/>
                    <a:pt x="7846" y="17691"/>
                    <a:pt x="7922" y="14300"/>
                  </a:cubicBezTo>
                  <a:cubicBezTo>
                    <a:pt x="8036" y="10364"/>
                    <a:pt x="8365" y="5518"/>
                    <a:pt x="8365" y="735"/>
                  </a:cubicBez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2"/>
            <p:cNvSpPr/>
            <p:nvPr/>
          </p:nvSpPr>
          <p:spPr>
            <a:xfrm>
              <a:off x="1786884" y="1627802"/>
              <a:ext cx="867342" cy="2357528"/>
            </a:xfrm>
            <a:custGeom>
              <a:avLst/>
              <a:gdLst/>
              <a:ahLst/>
              <a:cxnLst/>
              <a:rect l="l" t="t" r="r" b="b"/>
              <a:pathLst>
                <a:path w="16932" h="46023" extrusionOk="0">
                  <a:moveTo>
                    <a:pt x="7821" y="0"/>
                  </a:moveTo>
                  <a:cubicBezTo>
                    <a:pt x="7720" y="1645"/>
                    <a:pt x="7403" y="3265"/>
                    <a:pt x="6847" y="4809"/>
                  </a:cubicBezTo>
                  <a:cubicBezTo>
                    <a:pt x="5935" y="7415"/>
                    <a:pt x="1" y="6555"/>
                    <a:pt x="127" y="9744"/>
                  </a:cubicBezTo>
                  <a:cubicBezTo>
                    <a:pt x="267" y="12932"/>
                    <a:pt x="3341" y="15147"/>
                    <a:pt x="3734" y="18665"/>
                  </a:cubicBezTo>
                  <a:cubicBezTo>
                    <a:pt x="4126" y="22170"/>
                    <a:pt x="1785" y="27763"/>
                    <a:pt x="1848" y="32242"/>
                  </a:cubicBezTo>
                  <a:cubicBezTo>
                    <a:pt x="1912" y="36734"/>
                    <a:pt x="3923" y="39328"/>
                    <a:pt x="3923" y="39328"/>
                  </a:cubicBezTo>
                  <a:lnTo>
                    <a:pt x="13933" y="46022"/>
                  </a:lnTo>
                  <a:cubicBezTo>
                    <a:pt x="13933" y="46022"/>
                    <a:pt x="16932" y="36861"/>
                    <a:pt x="16932" y="32508"/>
                  </a:cubicBezTo>
                  <a:cubicBezTo>
                    <a:pt x="16932" y="28155"/>
                    <a:pt x="13287" y="24523"/>
                    <a:pt x="13287" y="21195"/>
                  </a:cubicBezTo>
                  <a:cubicBezTo>
                    <a:pt x="13287" y="17880"/>
                    <a:pt x="16868" y="12616"/>
                    <a:pt x="15173" y="10604"/>
                  </a:cubicBezTo>
                  <a:cubicBezTo>
                    <a:pt x="13490" y="8579"/>
                    <a:pt x="11149" y="8326"/>
                    <a:pt x="10693" y="6694"/>
                  </a:cubicBezTo>
                  <a:cubicBezTo>
                    <a:pt x="10655" y="6580"/>
                    <a:pt x="10630" y="6454"/>
                    <a:pt x="10605" y="6314"/>
                  </a:cubicBezTo>
                  <a:cubicBezTo>
                    <a:pt x="10567" y="5985"/>
                    <a:pt x="10592" y="5656"/>
                    <a:pt x="10668" y="5327"/>
                  </a:cubicBezTo>
                  <a:cubicBezTo>
                    <a:pt x="10807" y="4821"/>
                    <a:pt x="11086" y="4340"/>
                    <a:pt x="11465" y="3973"/>
                  </a:cubicBezTo>
                  <a:lnTo>
                    <a:pt x="7821"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2"/>
            <p:cNvSpPr/>
            <p:nvPr/>
          </p:nvSpPr>
          <p:spPr>
            <a:xfrm>
              <a:off x="1831604" y="1985613"/>
              <a:ext cx="840756" cy="2272597"/>
            </a:xfrm>
            <a:custGeom>
              <a:avLst/>
              <a:gdLst/>
              <a:ahLst/>
              <a:cxnLst/>
              <a:rect l="l" t="t" r="r" b="b"/>
              <a:pathLst>
                <a:path w="16413" h="44365" extrusionOk="0">
                  <a:moveTo>
                    <a:pt x="4291" y="0"/>
                  </a:moveTo>
                  <a:lnTo>
                    <a:pt x="3772" y="177"/>
                  </a:lnTo>
                  <a:cubicBezTo>
                    <a:pt x="3772" y="177"/>
                    <a:pt x="4746" y="4986"/>
                    <a:pt x="2532" y="10250"/>
                  </a:cubicBezTo>
                  <a:cubicBezTo>
                    <a:pt x="2532" y="10250"/>
                    <a:pt x="1" y="22334"/>
                    <a:pt x="191" y="27016"/>
                  </a:cubicBezTo>
                  <a:cubicBezTo>
                    <a:pt x="381" y="31685"/>
                    <a:pt x="9415" y="44364"/>
                    <a:pt x="9415" y="44364"/>
                  </a:cubicBezTo>
                  <a:cubicBezTo>
                    <a:pt x="9415" y="44364"/>
                    <a:pt x="16147" y="37708"/>
                    <a:pt x="16286" y="28155"/>
                  </a:cubicBezTo>
                  <a:cubicBezTo>
                    <a:pt x="16413" y="18601"/>
                    <a:pt x="12288" y="19209"/>
                    <a:pt x="12870" y="13945"/>
                  </a:cubicBezTo>
                  <a:cubicBezTo>
                    <a:pt x="13452" y="8681"/>
                    <a:pt x="14021" y="4669"/>
                    <a:pt x="12009" y="1670"/>
                  </a:cubicBezTo>
                  <a:lnTo>
                    <a:pt x="11288" y="1265"/>
                  </a:lnTo>
                  <a:lnTo>
                    <a:pt x="11288" y="1265"/>
                  </a:lnTo>
                  <a:cubicBezTo>
                    <a:pt x="12187" y="2493"/>
                    <a:pt x="12566" y="4024"/>
                    <a:pt x="12338" y="5530"/>
                  </a:cubicBezTo>
                  <a:cubicBezTo>
                    <a:pt x="12206" y="6384"/>
                    <a:pt x="11486" y="6742"/>
                    <a:pt x="10547" y="6742"/>
                  </a:cubicBezTo>
                  <a:cubicBezTo>
                    <a:pt x="8701" y="6742"/>
                    <a:pt x="6007" y="5359"/>
                    <a:pt x="5252" y="3632"/>
                  </a:cubicBezTo>
                  <a:cubicBezTo>
                    <a:pt x="4113" y="1038"/>
                    <a:pt x="4291" y="0"/>
                    <a:pt x="4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2"/>
            <p:cNvSpPr/>
            <p:nvPr/>
          </p:nvSpPr>
          <p:spPr>
            <a:xfrm>
              <a:off x="2096085" y="1446565"/>
              <a:ext cx="496575" cy="478800"/>
            </a:xfrm>
            <a:custGeom>
              <a:avLst/>
              <a:gdLst/>
              <a:ahLst/>
              <a:cxnLst/>
              <a:rect l="l" t="t" r="r" b="b"/>
              <a:pathLst>
                <a:path w="9694" h="9347" extrusionOk="0">
                  <a:moveTo>
                    <a:pt x="6761" y="0"/>
                  </a:moveTo>
                  <a:cubicBezTo>
                    <a:pt x="4548" y="0"/>
                    <a:pt x="2595" y="3083"/>
                    <a:pt x="2595" y="3083"/>
                  </a:cubicBezTo>
                  <a:cubicBezTo>
                    <a:pt x="2519" y="2146"/>
                    <a:pt x="1924" y="1501"/>
                    <a:pt x="1241" y="1501"/>
                  </a:cubicBezTo>
                  <a:cubicBezTo>
                    <a:pt x="570" y="1501"/>
                    <a:pt x="1" y="2640"/>
                    <a:pt x="494" y="4044"/>
                  </a:cubicBezTo>
                  <a:cubicBezTo>
                    <a:pt x="959" y="5333"/>
                    <a:pt x="1796" y="5386"/>
                    <a:pt x="1931" y="5386"/>
                  </a:cubicBezTo>
                  <a:cubicBezTo>
                    <a:pt x="1943" y="5386"/>
                    <a:pt x="1949" y="5386"/>
                    <a:pt x="1949" y="5386"/>
                  </a:cubicBezTo>
                  <a:lnTo>
                    <a:pt x="1949" y="5386"/>
                  </a:lnTo>
                  <a:cubicBezTo>
                    <a:pt x="1949" y="5386"/>
                    <a:pt x="1772" y="7119"/>
                    <a:pt x="3012" y="8005"/>
                  </a:cubicBezTo>
                  <a:cubicBezTo>
                    <a:pt x="3986" y="8708"/>
                    <a:pt x="5534" y="9347"/>
                    <a:pt x="6473" y="9347"/>
                  </a:cubicBezTo>
                  <a:cubicBezTo>
                    <a:pt x="6717" y="9347"/>
                    <a:pt x="6920" y="9304"/>
                    <a:pt x="7062" y="9207"/>
                  </a:cubicBezTo>
                  <a:cubicBezTo>
                    <a:pt x="7745" y="8739"/>
                    <a:pt x="8087" y="6689"/>
                    <a:pt x="8327" y="6335"/>
                  </a:cubicBezTo>
                  <a:cubicBezTo>
                    <a:pt x="8567" y="5980"/>
                    <a:pt x="9694" y="5487"/>
                    <a:pt x="8719" y="5082"/>
                  </a:cubicBezTo>
                  <a:cubicBezTo>
                    <a:pt x="7745" y="4677"/>
                    <a:pt x="8188" y="3665"/>
                    <a:pt x="8137" y="2007"/>
                  </a:cubicBezTo>
                  <a:cubicBezTo>
                    <a:pt x="8087" y="362"/>
                    <a:pt x="7669" y="185"/>
                    <a:pt x="7669" y="185"/>
                  </a:cubicBezTo>
                  <a:cubicBezTo>
                    <a:pt x="7364" y="57"/>
                    <a:pt x="7060" y="0"/>
                    <a:pt x="676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2"/>
            <p:cNvSpPr/>
            <p:nvPr/>
          </p:nvSpPr>
          <p:spPr>
            <a:xfrm>
              <a:off x="1335120" y="1288124"/>
              <a:ext cx="1216696" cy="890188"/>
            </a:xfrm>
            <a:custGeom>
              <a:avLst/>
              <a:gdLst/>
              <a:ahLst/>
              <a:cxnLst/>
              <a:rect l="l" t="t" r="r" b="b"/>
              <a:pathLst>
                <a:path w="23752" h="17378" extrusionOk="0">
                  <a:moveTo>
                    <a:pt x="18147" y="1"/>
                  </a:moveTo>
                  <a:cubicBezTo>
                    <a:pt x="15500" y="1"/>
                    <a:pt x="13753" y="1550"/>
                    <a:pt x="11857" y="4860"/>
                  </a:cubicBezTo>
                  <a:cubicBezTo>
                    <a:pt x="9706" y="8593"/>
                    <a:pt x="6466" y="7226"/>
                    <a:pt x="4808" y="7783"/>
                  </a:cubicBezTo>
                  <a:cubicBezTo>
                    <a:pt x="3151" y="8339"/>
                    <a:pt x="3543" y="9706"/>
                    <a:pt x="3543" y="9706"/>
                  </a:cubicBezTo>
                  <a:cubicBezTo>
                    <a:pt x="3543" y="9706"/>
                    <a:pt x="671" y="10288"/>
                    <a:pt x="127" y="12591"/>
                  </a:cubicBezTo>
                  <a:cubicBezTo>
                    <a:pt x="0" y="13173"/>
                    <a:pt x="13" y="13768"/>
                    <a:pt x="152" y="14337"/>
                  </a:cubicBezTo>
                  <a:cubicBezTo>
                    <a:pt x="631" y="16466"/>
                    <a:pt x="3046" y="17377"/>
                    <a:pt x="5213" y="17377"/>
                  </a:cubicBezTo>
                  <a:cubicBezTo>
                    <a:pt x="6884" y="17377"/>
                    <a:pt x="8407" y="16836"/>
                    <a:pt x="8782" y="15894"/>
                  </a:cubicBezTo>
                  <a:cubicBezTo>
                    <a:pt x="9655" y="13705"/>
                    <a:pt x="12591" y="13819"/>
                    <a:pt x="14147" y="13793"/>
                  </a:cubicBezTo>
                  <a:cubicBezTo>
                    <a:pt x="15703" y="13768"/>
                    <a:pt x="17121" y="10554"/>
                    <a:pt x="17260" y="9339"/>
                  </a:cubicBezTo>
                  <a:cubicBezTo>
                    <a:pt x="17260" y="9339"/>
                    <a:pt x="16260" y="9111"/>
                    <a:pt x="16412" y="7606"/>
                  </a:cubicBezTo>
                  <a:cubicBezTo>
                    <a:pt x="16522" y="6421"/>
                    <a:pt x="16999" y="6121"/>
                    <a:pt x="17278" y="6121"/>
                  </a:cubicBezTo>
                  <a:cubicBezTo>
                    <a:pt x="17354" y="6121"/>
                    <a:pt x="17415" y="6143"/>
                    <a:pt x="17450" y="6176"/>
                  </a:cubicBezTo>
                  <a:cubicBezTo>
                    <a:pt x="17450" y="6176"/>
                    <a:pt x="18019" y="7390"/>
                    <a:pt x="18500" y="7416"/>
                  </a:cubicBezTo>
                  <a:cubicBezTo>
                    <a:pt x="18506" y="7416"/>
                    <a:pt x="18511" y="7416"/>
                    <a:pt x="18517" y="7416"/>
                  </a:cubicBezTo>
                  <a:cubicBezTo>
                    <a:pt x="18991" y="7416"/>
                    <a:pt x="18868" y="6332"/>
                    <a:pt x="18968" y="5581"/>
                  </a:cubicBezTo>
                  <a:lnTo>
                    <a:pt x="18968" y="5581"/>
                  </a:lnTo>
                  <a:cubicBezTo>
                    <a:pt x="18968" y="5581"/>
                    <a:pt x="19594" y="5720"/>
                    <a:pt x="20391" y="5720"/>
                  </a:cubicBezTo>
                  <a:cubicBezTo>
                    <a:pt x="21421" y="5720"/>
                    <a:pt x="22738" y="5487"/>
                    <a:pt x="23359" y="4417"/>
                  </a:cubicBezTo>
                  <a:cubicBezTo>
                    <a:pt x="23701" y="3847"/>
                    <a:pt x="23751" y="3164"/>
                    <a:pt x="23498" y="2557"/>
                  </a:cubicBezTo>
                  <a:cubicBezTo>
                    <a:pt x="23005" y="1367"/>
                    <a:pt x="21398" y="380"/>
                    <a:pt x="19209" y="76"/>
                  </a:cubicBezTo>
                  <a:cubicBezTo>
                    <a:pt x="18838" y="26"/>
                    <a:pt x="18485" y="1"/>
                    <a:pt x="18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2"/>
            <p:cNvSpPr/>
            <p:nvPr/>
          </p:nvSpPr>
          <p:spPr>
            <a:xfrm>
              <a:off x="2225072" y="1783989"/>
              <a:ext cx="108956" cy="167967"/>
            </a:xfrm>
            <a:custGeom>
              <a:avLst/>
              <a:gdLst/>
              <a:ahLst/>
              <a:cxnLst/>
              <a:rect l="l" t="t" r="r" b="b"/>
              <a:pathLst>
                <a:path w="2127" h="3279" extrusionOk="0">
                  <a:moveTo>
                    <a:pt x="1" y="1"/>
                  </a:moveTo>
                  <a:lnTo>
                    <a:pt x="1" y="1"/>
                  </a:lnTo>
                  <a:cubicBezTo>
                    <a:pt x="89" y="1962"/>
                    <a:pt x="1380" y="2962"/>
                    <a:pt x="2051" y="3278"/>
                  </a:cubicBezTo>
                  <a:cubicBezTo>
                    <a:pt x="2013" y="2949"/>
                    <a:pt x="2038" y="2607"/>
                    <a:pt x="2127" y="2291"/>
                  </a:cubicBezTo>
                  <a:cubicBezTo>
                    <a:pt x="773" y="1696"/>
                    <a:pt x="1" y="1"/>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2"/>
            <p:cNvSpPr/>
            <p:nvPr/>
          </p:nvSpPr>
          <p:spPr>
            <a:xfrm>
              <a:off x="1744776" y="2027464"/>
              <a:ext cx="246341" cy="814426"/>
            </a:xfrm>
            <a:custGeom>
              <a:avLst/>
              <a:gdLst/>
              <a:ahLst/>
              <a:cxnLst/>
              <a:rect l="l" t="t" r="r" b="b"/>
              <a:pathLst>
                <a:path w="4809" h="15899" extrusionOk="0">
                  <a:moveTo>
                    <a:pt x="2399" y="0"/>
                  </a:moveTo>
                  <a:cubicBezTo>
                    <a:pt x="2234" y="0"/>
                    <a:pt x="2098" y="35"/>
                    <a:pt x="2012" y="107"/>
                  </a:cubicBezTo>
                  <a:cubicBezTo>
                    <a:pt x="2012" y="107"/>
                    <a:pt x="0" y="562"/>
                    <a:pt x="0" y="6345"/>
                  </a:cubicBezTo>
                  <a:cubicBezTo>
                    <a:pt x="0" y="12128"/>
                    <a:pt x="658" y="15899"/>
                    <a:pt x="658" y="15899"/>
                  </a:cubicBezTo>
                  <a:lnTo>
                    <a:pt x="3898" y="13748"/>
                  </a:lnTo>
                  <a:cubicBezTo>
                    <a:pt x="3898" y="13748"/>
                    <a:pt x="4809" y="3156"/>
                    <a:pt x="4619" y="1790"/>
                  </a:cubicBezTo>
                  <a:cubicBezTo>
                    <a:pt x="4464" y="684"/>
                    <a:pt x="3136" y="0"/>
                    <a:pt x="239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2"/>
            <p:cNvSpPr/>
            <p:nvPr/>
          </p:nvSpPr>
          <p:spPr>
            <a:xfrm>
              <a:off x="711493" y="1212310"/>
              <a:ext cx="2921515" cy="2077481"/>
            </a:xfrm>
            <a:custGeom>
              <a:avLst/>
              <a:gdLst/>
              <a:ahLst/>
              <a:cxnLst/>
              <a:rect l="l" t="t" r="r" b="b"/>
              <a:pathLst>
                <a:path w="57033" h="40556" extrusionOk="0">
                  <a:moveTo>
                    <a:pt x="4088" y="0"/>
                  </a:moveTo>
                  <a:cubicBezTo>
                    <a:pt x="2570" y="1544"/>
                    <a:pt x="1456" y="3442"/>
                    <a:pt x="823" y="5504"/>
                  </a:cubicBezTo>
                  <a:cubicBezTo>
                    <a:pt x="165" y="7656"/>
                    <a:pt x="1" y="10351"/>
                    <a:pt x="1165" y="13350"/>
                  </a:cubicBezTo>
                  <a:cubicBezTo>
                    <a:pt x="4189" y="21157"/>
                    <a:pt x="19981" y="23106"/>
                    <a:pt x="29535" y="26510"/>
                  </a:cubicBezTo>
                  <a:cubicBezTo>
                    <a:pt x="38393" y="29673"/>
                    <a:pt x="48427" y="39050"/>
                    <a:pt x="49845" y="40391"/>
                  </a:cubicBezTo>
                  <a:lnTo>
                    <a:pt x="49971" y="40518"/>
                  </a:lnTo>
                  <a:lnTo>
                    <a:pt x="50009" y="40556"/>
                  </a:lnTo>
                  <a:cubicBezTo>
                    <a:pt x="50009" y="40556"/>
                    <a:pt x="50022" y="40518"/>
                    <a:pt x="50022" y="40454"/>
                  </a:cubicBezTo>
                  <a:cubicBezTo>
                    <a:pt x="50034" y="40429"/>
                    <a:pt x="50047" y="40404"/>
                    <a:pt x="50047" y="40353"/>
                  </a:cubicBezTo>
                  <a:cubicBezTo>
                    <a:pt x="50161" y="39670"/>
                    <a:pt x="50604" y="37329"/>
                    <a:pt x="51401" y="36063"/>
                  </a:cubicBezTo>
                  <a:cubicBezTo>
                    <a:pt x="51452" y="35962"/>
                    <a:pt x="51528" y="35861"/>
                    <a:pt x="51591" y="35772"/>
                  </a:cubicBezTo>
                  <a:cubicBezTo>
                    <a:pt x="51641" y="35709"/>
                    <a:pt x="51705" y="35646"/>
                    <a:pt x="51768" y="35583"/>
                  </a:cubicBezTo>
                  <a:cubicBezTo>
                    <a:pt x="52932" y="34406"/>
                    <a:pt x="57032" y="33634"/>
                    <a:pt x="57032" y="33634"/>
                  </a:cubicBezTo>
                  <a:cubicBezTo>
                    <a:pt x="57032" y="33634"/>
                    <a:pt x="49035" y="24283"/>
                    <a:pt x="39481" y="21841"/>
                  </a:cubicBezTo>
                  <a:cubicBezTo>
                    <a:pt x="29940" y="19398"/>
                    <a:pt x="19830" y="18399"/>
                    <a:pt x="10959" y="13325"/>
                  </a:cubicBezTo>
                  <a:cubicBezTo>
                    <a:pt x="2468" y="8465"/>
                    <a:pt x="3936" y="709"/>
                    <a:pt x="4088" y="38"/>
                  </a:cubicBezTo>
                  <a:cubicBezTo>
                    <a:pt x="4088" y="25"/>
                    <a:pt x="4088" y="13"/>
                    <a:pt x="4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2"/>
            <p:cNvSpPr/>
            <p:nvPr/>
          </p:nvSpPr>
          <p:spPr>
            <a:xfrm>
              <a:off x="581225" y="1212310"/>
              <a:ext cx="2773014" cy="2069080"/>
            </a:xfrm>
            <a:custGeom>
              <a:avLst/>
              <a:gdLst/>
              <a:ahLst/>
              <a:cxnLst/>
              <a:rect l="l" t="t" r="r" b="b"/>
              <a:pathLst>
                <a:path w="54134" h="40392" extrusionOk="0">
                  <a:moveTo>
                    <a:pt x="6631" y="0"/>
                  </a:moveTo>
                  <a:cubicBezTo>
                    <a:pt x="5113" y="1544"/>
                    <a:pt x="3999" y="3442"/>
                    <a:pt x="3366" y="5504"/>
                  </a:cubicBezTo>
                  <a:cubicBezTo>
                    <a:pt x="2708" y="7656"/>
                    <a:pt x="2544" y="10351"/>
                    <a:pt x="3708" y="13350"/>
                  </a:cubicBezTo>
                  <a:cubicBezTo>
                    <a:pt x="6732" y="21157"/>
                    <a:pt x="22524" y="23106"/>
                    <a:pt x="32078" y="26510"/>
                  </a:cubicBezTo>
                  <a:cubicBezTo>
                    <a:pt x="40936" y="29673"/>
                    <a:pt x="50970" y="39050"/>
                    <a:pt x="52388" y="40391"/>
                  </a:cubicBezTo>
                  <a:lnTo>
                    <a:pt x="52590" y="40353"/>
                  </a:lnTo>
                  <a:cubicBezTo>
                    <a:pt x="52704" y="39670"/>
                    <a:pt x="53147" y="37329"/>
                    <a:pt x="53944" y="36063"/>
                  </a:cubicBezTo>
                  <a:cubicBezTo>
                    <a:pt x="53995" y="35962"/>
                    <a:pt x="54071" y="35861"/>
                    <a:pt x="54134" y="35772"/>
                  </a:cubicBezTo>
                  <a:cubicBezTo>
                    <a:pt x="49578" y="28598"/>
                    <a:pt x="34710" y="23435"/>
                    <a:pt x="18032" y="19626"/>
                  </a:cubicBezTo>
                  <a:cubicBezTo>
                    <a:pt x="1" y="15514"/>
                    <a:pt x="5897" y="1708"/>
                    <a:pt x="5897" y="1708"/>
                  </a:cubicBezTo>
                  <a:cubicBezTo>
                    <a:pt x="6049" y="1114"/>
                    <a:pt x="6290" y="544"/>
                    <a:pt x="6631" y="38"/>
                  </a:cubicBezTo>
                  <a:cubicBezTo>
                    <a:pt x="6631" y="25"/>
                    <a:pt x="6631" y="13"/>
                    <a:pt x="6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2"/>
            <p:cNvSpPr/>
            <p:nvPr/>
          </p:nvSpPr>
          <p:spPr>
            <a:xfrm>
              <a:off x="1778483" y="2483424"/>
              <a:ext cx="519883" cy="419277"/>
            </a:xfrm>
            <a:custGeom>
              <a:avLst/>
              <a:gdLst/>
              <a:ahLst/>
              <a:cxnLst/>
              <a:rect l="l" t="t" r="r" b="b"/>
              <a:pathLst>
                <a:path w="10149" h="8185" extrusionOk="0">
                  <a:moveTo>
                    <a:pt x="8440" y="0"/>
                  </a:moveTo>
                  <a:cubicBezTo>
                    <a:pt x="8440" y="0"/>
                    <a:pt x="7466" y="506"/>
                    <a:pt x="4290" y="2847"/>
                  </a:cubicBezTo>
                  <a:cubicBezTo>
                    <a:pt x="1126" y="5188"/>
                    <a:pt x="0" y="6985"/>
                    <a:pt x="0" y="6985"/>
                  </a:cubicBezTo>
                  <a:cubicBezTo>
                    <a:pt x="192" y="7842"/>
                    <a:pt x="835" y="8185"/>
                    <a:pt x="1666" y="8185"/>
                  </a:cubicBezTo>
                  <a:cubicBezTo>
                    <a:pt x="2922" y="8185"/>
                    <a:pt x="4606" y="7403"/>
                    <a:pt x="5808" y="6428"/>
                  </a:cubicBezTo>
                  <a:cubicBezTo>
                    <a:pt x="7808" y="4821"/>
                    <a:pt x="10149" y="1025"/>
                    <a:pt x="10149" y="1025"/>
                  </a:cubicBezTo>
                  <a:lnTo>
                    <a:pt x="844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2"/>
            <p:cNvSpPr/>
            <p:nvPr/>
          </p:nvSpPr>
          <p:spPr>
            <a:xfrm>
              <a:off x="2196590" y="2247991"/>
              <a:ext cx="293263" cy="341927"/>
            </a:xfrm>
            <a:custGeom>
              <a:avLst/>
              <a:gdLst/>
              <a:ahLst/>
              <a:cxnLst/>
              <a:rect l="l" t="t" r="r" b="b"/>
              <a:pathLst>
                <a:path w="5725" h="6675" extrusionOk="0">
                  <a:moveTo>
                    <a:pt x="4277" y="0"/>
                  </a:moveTo>
                  <a:cubicBezTo>
                    <a:pt x="4256" y="0"/>
                    <a:pt x="4231" y="5"/>
                    <a:pt x="4201" y="16"/>
                  </a:cubicBezTo>
                  <a:cubicBezTo>
                    <a:pt x="3885" y="155"/>
                    <a:pt x="3581" y="319"/>
                    <a:pt x="3303" y="534"/>
                  </a:cubicBezTo>
                  <a:cubicBezTo>
                    <a:pt x="3088" y="699"/>
                    <a:pt x="2012" y="2116"/>
                    <a:pt x="2012" y="2116"/>
                  </a:cubicBezTo>
                  <a:cubicBezTo>
                    <a:pt x="2012" y="2116"/>
                    <a:pt x="1850" y="2287"/>
                    <a:pt x="1799" y="2287"/>
                  </a:cubicBezTo>
                  <a:cubicBezTo>
                    <a:pt x="1790" y="2287"/>
                    <a:pt x="1784" y="2282"/>
                    <a:pt x="1784" y="2268"/>
                  </a:cubicBezTo>
                  <a:cubicBezTo>
                    <a:pt x="1784" y="2179"/>
                    <a:pt x="2012" y="1698"/>
                    <a:pt x="2151" y="1256"/>
                  </a:cubicBezTo>
                  <a:cubicBezTo>
                    <a:pt x="2278" y="813"/>
                    <a:pt x="2113" y="496"/>
                    <a:pt x="2050" y="496"/>
                  </a:cubicBezTo>
                  <a:cubicBezTo>
                    <a:pt x="1974" y="496"/>
                    <a:pt x="1873" y="863"/>
                    <a:pt x="1797" y="965"/>
                  </a:cubicBezTo>
                  <a:cubicBezTo>
                    <a:pt x="1734" y="1066"/>
                    <a:pt x="1215" y="1800"/>
                    <a:pt x="1076" y="2293"/>
                  </a:cubicBezTo>
                  <a:cubicBezTo>
                    <a:pt x="924" y="2799"/>
                    <a:pt x="0" y="4988"/>
                    <a:pt x="0" y="4988"/>
                  </a:cubicBezTo>
                  <a:cubicBezTo>
                    <a:pt x="0" y="4988"/>
                    <a:pt x="168" y="6674"/>
                    <a:pt x="950" y="6674"/>
                  </a:cubicBezTo>
                  <a:cubicBezTo>
                    <a:pt x="1028" y="6674"/>
                    <a:pt x="1112" y="6657"/>
                    <a:pt x="1202" y="6621"/>
                  </a:cubicBezTo>
                  <a:cubicBezTo>
                    <a:pt x="2202" y="6216"/>
                    <a:pt x="3543" y="5090"/>
                    <a:pt x="3695" y="4837"/>
                  </a:cubicBezTo>
                  <a:cubicBezTo>
                    <a:pt x="3809" y="4659"/>
                    <a:pt x="5251" y="3824"/>
                    <a:pt x="5504" y="3242"/>
                  </a:cubicBezTo>
                  <a:cubicBezTo>
                    <a:pt x="5725" y="2709"/>
                    <a:pt x="5722" y="2282"/>
                    <a:pt x="5584" y="2282"/>
                  </a:cubicBezTo>
                  <a:cubicBezTo>
                    <a:pt x="5571" y="2282"/>
                    <a:pt x="5557" y="2286"/>
                    <a:pt x="5542" y="2293"/>
                  </a:cubicBezTo>
                  <a:cubicBezTo>
                    <a:pt x="5365" y="2382"/>
                    <a:pt x="5479" y="2508"/>
                    <a:pt x="5213" y="2761"/>
                  </a:cubicBezTo>
                  <a:cubicBezTo>
                    <a:pt x="5024" y="2926"/>
                    <a:pt x="4809" y="3065"/>
                    <a:pt x="4581" y="3179"/>
                  </a:cubicBezTo>
                  <a:cubicBezTo>
                    <a:pt x="4581" y="3179"/>
                    <a:pt x="5188" y="2382"/>
                    <a:pt x="5251" y="2053"/>
                  </a:cubicBezTo>
                  <a:cubicBezTo>
                    <a:pt x="5300" y="1751"/>
                    <a:pt x="5648" y="1023"/>
                    <a:pt x="5371" y="1023"/>
                  </a:cubicBezTo>
                  <a:cubicBezTo>
                    <a:pt x="5358" y="1023"/>
                    <a:pt x="5344" y="1024"/>
                    <a:pt x="5327" y="1028"/>
                  </a:cubicBezTo>
                  <a:cubicBezTo>
                    <a:pt x="4973" y="1104"/>
                    <a:pt x="4884" y="1547"/>
                    <a:pt x="4657" y="1800"/>
                  </a:cubicBezTo>
                  <a:cubicBezTo>
                    <a:pt x="4448" y="2008"/>
                    <a:pt x="4088" y="2330"/>
                    <a:pt x="3995" y="2330"/>
                  </a:cubicBezTo>
                  <a:cubicBezTo>
                    <a:pt x="3981" y="2330"/>
                    <a:pt x="3973" y="2323"/>
                    <a:pt x="3973" y="2306"/>
                  </a:cubicBezTo>
                  <a:cubicBezTo>
                    <a:pt x="3973" y="2179"/>
                    <a:pt x="4264" y="1838"/>
                    <a:pt x="4530" y="1433"/>
                  </a:cubicBezTo>
                  <a:cubicBezTo>
                    <a:pt x="4806" y="1031"/>
                    <a:pt x="5169" y="281"/>
                    <a:pt x="4916" y="281"/>
                  </a:cubicBezTo>
                  <a:cubicBezTo>
                    <a:pt x="4914" y="281"/>
                    <a:pt x="4912" y="281"/>
                    <a:pt x="4910" y="281"/>
                  </a:cubicBezTo>
                  <a:cubicBezTo>
                    <a:pt x="4657" y="294"/>
                    <a:pt x="4366" y="724"/>
                    <a:pt x="4138" y="863"/>
                  </a:cubicBezTo>
                  <a:cubicBezTo>
                    <a:pt x="3928" y="999"/>
                    <a:pt x="3263" y="1662"/>
                    <a:pt x="3228" y="1662"/>
                  </a:cubicBezTo>
                  <a:cubicBezTo>
                    <a:pt x="3227" y="1662"/>
                    <a:pt x="3227" y="1662"/>
                    <a:pt x="3227" y="1661"/>
                  </a:cubicBezTo>
                  <a:cubicBezTo>
                    <a:pt x="3227" y="1623"/>
                    <a:pt x="3695" y="838"/>
                    <a:pt x="3695" y="838"/>
                  </a:cubicBezTo>
                  <a:cubicBezTo>
                    <a:pt x="3872" y="724"/>
                    <a:pt x="4037" y="598"/>
                    <a:pt x="4188" y="446"/>
                  </a:cubicBezTo>
                  <a:cubicBezTo>
                    <a:pt x="4333" y="267"/>
                    <a:pt x="4429" y="0"/>
                    <a:pt x="4277" y="0"/>
                  </a:cubicBezTo>
                  <a:close/>
                </a:path>
              </a:pathLst>
            </a:custGeom>
            <a:solidFill>
              <a:srgbClr val="FFC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2"/>
            <p:cNvSpPr/>
            <p:nvPr/>
          </p:nvSpPr>
          <p:spPr>
            <a:xfrm>
              <a:off x="2782361" y="2760760"/>
              <a:ext cx="282864" cy="241936"/>
            </a:xfrm>
            <a:custGeom>
              <a:avLst/>
              <a:gdLst/>
              <a:ahLst/>
              <a:cxnLst/>
              <a:rect l="l" t="t" r="r" b="b"/>
              <a:pathLst>
                <a:path w="5522" h="4723" extrusionOk="0">
                  <a:moveTo>
                    <a:pt x="3781" y="1"/>
                  </a:moveTo>
                  <a:cubicBezTo>
                    <a:pt x="3500" y="1"/>
                    <a:pt x="3580" y="839"/>
                    <a:pt x="3332" y="1520"/>
                  </a:cubicBezTo>
                  <a:cubicBezTo>
                    <a:pt x="3202" y="1867"/>
                    <a:pt x="3093" y="2008"/>
                    <a:pt x="3032" y="2008"/>
                  </a:cubicBezTo>
                  <a:cubicBezTo>
                    <a:pt x="2969" y="2008"/>
                    <a:pt x="2957" y="1854"/>
                    <a:pt x="3028" y="1622"/>
                  </a:cubicBezTo>
                  <a:cubicBezTo>
                    <a:pt x="3180" y="1179"/>
                    <a:pt x="3497" y="154"/>
                    <a:pt x="3130" y="116"/>
                  </a:cubicBezTo>
                  <a:cubicBezTo>
                    <a:pt x="3123" y="115"/>
                    <a:pt x="3116" y="114"/>
                    <a:pt x="3110" y="114"/>
                  </a:cubicBezTo>
                  <a:cubicBezTo>
                    <a:pt x="2769" y="114"/>
                    <a:pt x="2607" y="1388"/>
                    <a:pt x="1725" y="1748"/>
                  </a:cubicBezTo>
                  <a:cubicBezTo>
                    <a:pt x="1194" y="1963"/>
                    <a:pt x="751" y="2343"/>
                    <a:pt x="485" y="2849"/>
                  </a:cubicBezTo>
                  <a:cubicBezTo>
                    <a:pt x="0" y="4366"/>
                    <a:pt x="1250" y="4722"/>
                    <a:pt x="1786" y="4722"/>
                  </a:cubicBezTo>
                  <a:cubicBezTo>
                    <a:pt x="1795" y="4722"/>
                    <a:pt x="1805" y="4722"/>
                    <a:pt x="1814" y="4722"/>
                  </a:cubicBezTo>
                  <a:cubicBezTo>
                    <a:pt x="2332" y="4709"/>
                    <a:pt x="2801" y="4532"/>
                    <a:pt x="3737" y="3950"/>
                  </a:cubicBezTo>
                  <a:cubicBezTo>
                    <a:pt x="4686" y="3368"/>
                    <a:pt x="5256" y="2697"/>
                    <a:pt x="5293" y="2343"/>
                  </a:cubicBezTo>
                  <a:cubicBezTo>
                    <a:pt x="5331" y="1976"/>
                    <a:pt x="5521" y="938"/>
                    <a:pt x="5357" y="837"/>
                  </a:cubicBezTo>
                  <a:cubicBezTo>
                    <a:pt x="5312" y="812"/>
                    <a:pt x="5270" y="797"/>
                    <a:pt x="5231" y="797"/>
                  </a:cubicBezTo>
                  <a:cubicBezTo>
                    <a:pt x="5114" y="797"/>
                    <a:pt x="5024" y="930"/>
                    <a:pt x="4977" y="1318"/>
                  </a:cubicBezTo>
                  <a:cubicBezTo>
                    <a:pt x="4901" y="1824"/>
                    <a:pt x="4762" y="2381"/>
                    <a:pt x="4534" y="2394"/>
                  </a:cubicBezTo>
                  <a:cubicBezTo>
                    <a:pt x="4528" y="2394"/>
                    <a:pt x="4522" y="2395"/>
                    <a:pt x="4517" y="2395"/>
                  </a:cubicBezTo>
                  <a:cubicBezTo>
                    <a:pt x="4335" y="2395"/>
                    <a:pt x="4602" y="1988"/>
                    <a:pt x="4749" y="1128"/>
                  </a:cubicBezTo>
                  <a:cubicBezTo>
                    <a:pt x="4843" y="542"/>
                    <a:pt x="4611" y="167"/>
                    <a:pt x="4449" y="167"/>
                  </a:cubicBezTo>
                  <a:cubicBezTo>
                    <a:pt x="4370" y="167"/>
                    <a:pt x="4306" y="258"/>
                    <a:pt x="4306" y="458"/>
                  </a:cubicBezTo>
                  <a:cubicBezTo>
                    <a:pt x="4294" y="976"/>
                    <a:pt x="4167" y="1495"/>
                    <a:pt x="3952" y="1976"/>
                  </a:cubicBezTo>
                  <a:cubicBezTo>
                    <a:pt x="3903" y="2095"/>
                    <a:pt x="3867" y="2149"/>
                    <a:pt x="3845" y="2149"/>
                  </a:cubicBezTo>
                  <a:cubicBezTo>
                    <a:pt x="3801" y="2149"/>
                    <a:pt x="3820" y="1917"/>
                    <a:pt x="3914" y="1558"/>
                  </a:cubicBezTo>
                  <a:cubicBezTo>
                    <a:pt x="4053" y="1027"/>
                    <a:pt x="4104" y="27"/>
                    <a:pt x="3800" y="2"/>
                  </a:cubicBezTo>
                  <a:cubicBezTo>
                    <a:pt x="3794" y="1"/>
                    <a:pt x="3787" y="1"/>
                    <a:pt x="3781"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2"/>
            <p:cNvSpPr/>
            <p:nvPr/>
          </p:nvSpPr>
          <p:spPr>
            <a:xfrm>
              <a:off x="1803122" y="2670090"/>
              <a:ext cx="138103" cy="127089"/>
            </a:xfrm>
            <a:custGeom>
              <a:avLst/>
              <a:gdLst/>
              <a:ahLst/>
              <a:cxnLst/>
              <a:rect l="l" t="t" r="r" b="b"/>
              <a:pathLst>
                <a:path w="2696" h="2481" extrusionOk="0">
                  <a:moveTo>
                    <a:pt x="2695" y="0"/>
                  </a:moveTo>
                  <a:lnTo>
                    <a:pt x="2695" y="0"/>
                  </a:lnTo>
                  <a:cubicBezTo>
                    <a:pt x="671" y="367"/>
                    <a:pt x="0" y="2481"/>
                    <a:pt x="0" y="2481"/>
                  </a:cubicBezTo>
                  <a:lnTo>
                    <a:pt x="2695"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2"/>
            <p:cNvSpPr/>
            <p:nvPr/>
          </p:nvSpPr>
          <p:spPr>
            <a:xfrm>
              <a:off x="2175178" y="3091422"/>
              <a:ext cx="272927" cy="547749"/>
            </a:xfrm>
            <a:custGeom>
              <a:avLst/>
              <a:gdLst/>
              <a:ahLst/>
              <a:cxnLst/>
              <a:rect l="l" t="t" r="r" b="b"/>
              <a:pathLst>
                <a:path w="5328" h="10693" extrusionOk="0">
                  <a:moveTo>
                    <a:pt x="5011" y="0"/>
                  </a:moveTo>
                  <a:lnTo>
                    <a:pt x="3480" y="5809"/>
                  </a:lnTo>
                  <a:cubicBezTo>
                    <a:pt x="2152" y="2240"/>
                    <a:pt x="1" y="330"/>
                    <a:pt x="0" y="329"/>
                  </a:cubicBezTo>
                  <a:lnTo>
                    <a:pt x="0" y="329"/>
                  </a:lnTo>
                  <a:lnTo>
                    <a:pt x="4480" y="10693"/>
                  </a:lnTo>
                  <a:cubicBezTo>
                    <a:pt x="4442" y="9908"/>
                    <a:pt x="4341" y="9124"/>
                    <a:pt x="4202" y="8352"/>
                  </a:cubicBezTo>
                  <a:cubicBezTo>
                    <a:pt x="4543" y="7529"/>
                    <a:pt x="5328" y="4999"/>
                    <a:pt x="5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2"/>
            <p:cNvSpPr/>
            <p:nvPr/>
          </p:nvSpPr>
          <p:spPr>
            <a:xfrm>
              <a:off x="1341575" y="1288124"/>
              <a:ext cx="1197282" cy="655373"/>
            </a:xfrm>
            <a:custGeom>
              <a:avLst/>
              <a:gdLst/>
              <a:ahLst/>
              <a:cxnLst/>
              <a:rect l="l" t="t" r="r" b="b"/>
              <a:pathLst>
                <a:path w="23373" h="12794" extrusionOk="0">
                  <a:moveTo>
                    <a:pt x="18015" y="1"/>
                  </a:moveTo>
                  <a:cubicBezTo>
                    <a:pt x="15371" y="1"/>
                    <a:pt x="13624" y="1540"/>
                    <a:pt x="11718" y="4847"/>
                  </a:cubicBezTo>
                  <a:cubicBezTo>
                    <a:pt x="9580" y="8580"/>
                    <a:pt x="6340" y="7213"/>
                    <a:pt x="4682" y="7770"/>
                  </a:cubicBezTo>
                  <a:cubicBezTo>
                    <a:pt x="3025" y="8339"/>
                    <a:pt x="3417" y="9706"/>
                    <a:pt x="3417" y="9706"/>
                  </a:cubicBezTo>
                  <a:cubicBezTo>
                    <a:pt x="3417" y="9706"/>
                    <a:pt x="545" y="10275"/>
                    <a:pt x="1" y="12591"/>
                  </a:cubicBezTo>
                  <a:lnTo>
                    <a:pt x="405" y="12794"/>
                  </a:lnTo>
                  <a:cubicBezTo>
                    <a:pt x="405" y="12794"/>
                    <a:pt x="1405" y="11250"/>
                    <a:pt x="2329" y="10655"/>
                  </a:cubicBezTo>
                  <a:cubicBezTo>
                    <a:pt x="2848" y="10301"/>
                    <a:pt x="3430" y="10073"/>
                    <a:pt x="4037" y="9972"/>
                  </a:cubicBezTo>
                  <a:cubicBezTo>
                    <a:pt x="4037" y="9972"/>
                    <a:pt x="3569" y="9086"/>
                    <a:pt x="4657" y="8365"/>
                  </a:cubicBezTo>
                  <a:cubicBezTo>
                    <a:pt x="4909" y="8195"/>
                    <a:pt x="5272" y="8152"/>
                    <a:pt x="5710" y="8152"/>
                  </a:cubicBezTo>
                  <a:cubicBezTo>
                    <a:pt x="6146" y="8152"/>
                    <a:pt x="6657" y="8195"/>
                    <a:pt x="7205" y="8195"/>
                  </a:cubicBezTo>
                  <a:cubicBezTo>
                    <a:pt x="8483" y="8195"/>
                    <a:pt x="9967" y="7966"/>
                    <a:pt x="11199" y="6441"/>
                  </a:cubicBezTo>
                  <a:cubicBezTo>
                    <a:pt x="13502" y="3620"/>
                    <a:pt x="14527" y="937"/>
                    <a:pt x="16881" y="583"/>
                  </a:cubicBezTo>
                  <a:cubicBezTo>
                    <a:pt x="17366" y="507"/>
                    <a:pt x="17868" y="469"/>
                    <a:pt x="18369" y="469"/>
                  </a:cubicBezTo>
                  <a:cubicBezTo>
                    <a:pt x="20303" y="469"/>
                    <a:pt x="22225" y="1034"/>
                    <a:pt x="23069" y="2190"/>
                  </a:cubicBezTo>
                  <a:cubicBezTo>
                    <a:pt x="23157" y="2316"/>
                    <a:pt x="23258" y="2443"/>
                    <a:pt x="23372" y="2544"/>
                  </a:cubicBezTo>
                  <a:cubicBezTo>
                    <a:pt x="22879" y="1355"/>
                    <a:pt x="21272" y="368"/>
                    <a:pt x="19083" y="76"/>
                  </a:cubicBezTo>
                  <a:cubicBezTo>
                    <a:pt x="18710" y="26"/>
                    <a:pt x="18355" y="1"/>
                    <a:pt x="18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8"/>
                                        </p:tgtEl>
                                        <p:attrNameLst>
                                          <p:attrName>style.visibility</p:attrName>
                                        </p:attrNameLst>
                                      </p:cBhvr>
                                      <p:to>
                                        <p:strVal val="visible"/>
                                      </p:to>
                                    </p:set>
                                    <p:animEffect transition="in" filter="fade">
                                      <p:cBhvr>
                                        <p:cTn id="7" dur="1000"/>
                                        <p:tgtEl>
                                          <p:spTgt spid="1298"/>
                                        </p:tgtEl>
                                      </p:cBhvr>
                                    </p:animEffect>
                                  </p:childTnLst>
                                </p:cTn>
                              </p:par>
                              <p:par>
                                <p:cTn id="8" presetID="10" presetClass="entr" presetSubtype="0" fill="hold" nodeType="withEffect">
                                  <p:stCondLst>
                                    <p:cond delay="0"/>
                                  </p:stCondLst>
                                  <p:childTnLst>
                                    <p:set>
                                      <p:cBhvr>
                                        <p:cTn id="9" dur="1" fill="hold">
                                          <p:stCondLst>
                                            <p:cond delay="0"/>
                                          </p:stCondLst>
                                        </p:cTn>
                                        <p:tgtEl>
                                          <p:spTgt spid="1297"/>
                                        </p:tgtEl>
                                        <p:attrNameLst>
                                          <p:attrName>style.visibility</p:attrName>
                                        </p:attrNameLst>
                                      </p:cBhvr>
                                      <p:to>
                                        <p:strVal val="visible"/>
                                      </p:to>
                                    </p:set>
                                    <p:animEffect transition="in" filter="fade">
                                      <p:cBhvr>
                                        <p:cTn id="10" dur="1000"/>
                                        <p:tgtEl>
                                          <p:spTgt spid="12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99"/>
                                        </p:tgtEl>
                                        <p:attrNameLst>
                                          <p:attrName>style.visibility</p:attrName>
                                        </p:attrNameLst>
                                      </p:cBhvr>
                                      <p:to>
                                        <p:strVal val="visible"/>
                                      </p:to>
                                    </p:set>
                                    <p:animEffect transition="in" filter="fade">
                                      <p:cBhvr>
                                        <p:cTn id="15" dur="1000"/>
                                        <p:tgtEl>
                                          <p:spTgt spid="129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299"/>
                                        </p:tgtEl>
                                        <p:attrNameLst>
                                          <p:attrName>style.visibility</p:attrName>
                                        </p:attrNameLst>
                                      </p:cBhvr>
                                      <p:to>
                                        <p:strVal val="visible"/>
                                      </p:to>
                                    </p:set>
                                    <p:anim calcmode="lin" valueType="num">
                                      <p:cBhvr additive="base">
                                        <p:cTn id="20" dur="1000"/>
                                        <p:tgtEl>
                                          <p:spTgt spid="1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4"/>
        <p:cNvGrpSpPr/>
        <p:nvPr/>
      </p:nvGrpSpPr>
      <p:grpSpPr>
        <a:xfrm>
          <a:off x="0" y="0"/>
          <a:ext cx="0" cy="0"/>
          <a:chOff x="0" y="0"/>
          <a:chExt cx="0" cy="0"/>
        </a:xfrm>
      </p:grpSpPr>
      <p:sp>
        <p:nvSpPr>
          <p:cNvPr id="1565" name="Google Shape;1565;p76"/>
          <p:cNvSpPr txBox="1">
            <a:spLocks noGrp="1"/>
          </p:cNvSpPr>
          <p:nvPr>
            <p:ph type="title"/>
          </p:nvPr>
        </p:nvSpPr>
        <p:spPr>
          <a:xfrm>
            <a:off x="5954702" y="2590200"/>
            <a:ext cx="3509338" cy="572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Clr>
                <a:schemeClr val="dk1"/>
              </a:buClr>
              <a:buSzPct val="35483"/>
              <a:buFont typeface="Arial"/>
              <a:buNone/>
            </a:pPr>
            <a:r>
              <a:rPr lang="en-US" dirty="0">
                <a:latin typeface="Merriweather"/>
                <a:ea typeface="Merriweather"/>
                <a:cs typeface="Merriweather"/>
                <a:sym typeface="Merriweather"/>
              </a:rPr>
              <a:t>Serving Humanity </a:t>
            </a:r>
            <a:endParaRPr dirty="0">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5"/>
                                        </p:tgtEl>
                                        <p:attrNameLst>
                                          <p:attrName>style.visibility</p:attrName>
                                        </p:attrNameLst>
                                      </p:cBhvr>
                                      <p:to>
                                        <p:strVal val="visible"/>
                                      </p:to>
                                    </p:set>
                                    <p:animEffect transition="in" filter="fade">
                                      <p:cBhvr>
                                        <p:cTn id="7" dur="1000"/>
                                        <p:tgtEl>
                                          <p:spTgt spid="1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C5BF268-9CCE-BBC7-2820-CBE12BFE7EDF}"/>
              </a:ext>
            </a:extLst>
          </p:cNvPr>
          <p:cNvSpPr>
            <a:spLocks noGrp="1"/>
          </p:cNvSpPr>
          <p:nvPr>
            <p:ph type="subTitle" idx="1"/>
          </p:nvPr>
        </p:nvSpPr>
        <p:spPr>
          <a:xfrm>
            <a:off x="349042" y="1155800"/>
            <a:ext cx="3486151" cy="2182445"/>
          </a:xfrm>
        </p:spPr>
        <p:txBody>
          <a:bodyPr>
            <a:normAutofit/>
          </a:bodyPr>
          <a:lstStyle/>
          <a:p>
            <a:pPr marL="0" marR="0" algn="just" fontAlgn="base">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In terms of future work, various areas can be explored to expand the work I’ve done so far. For instance, increasing the dataset. This could be accomplished by gathering extra data or combining information from different sources, as well as the usage of medical images as these has a crucial role in breast cancer prediction.</a:t>
            </a:r>
            <a:r>
              <a:rPr lang="en-GB"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44C02CC-428C-3F24-762B-21C837BC11D3}"/>
              </a:ext>
            </a:extLst>
          </p:cNvPr>
          <p:cNvSpPr>
            <a:spLocks noGrp="1"/>
          </p:cNvSpPr>
          <p:nvPr>
            <p:ph type="title"/>
          </p:nvPr>
        </p:nvSpPr>
        <p:spPr>
          <a:xfrm>
            <a:off x="349042" y="583100"/>
            <a:ext cx="3761100" cy="572700"/>
          </a:xfrm>
        </p:spPr>
        <p:txBody>
          <a:bodyPr/>
          <a:lstStyle/>
          <a:p>
            <a:r>
              <a:rPr lang="en-US" dirty="0"/>
              <a:t>Future Dimensions </a:t>
            </a:r>
          </a:p>
        </p:txBody>
      </p:sp>
    </p:spTree>
    <p:extLst>
      <p:ext uri="{BB962C8B-B14F-4D97-AF65-F5344CB8AC3E}">
        <p14:creationId xmlns:p14="http://schemas.microsoft.com/office/powerpoint/2010/main" val="3108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77"/>
          <p:cNvSpPr txBox="1">
            <a:spLocks noGrp="1"/>
          </p:cNvSpPr>
          <p:nvPr>
            <p:ph type="title"/>
          </p:nvPr>
        </p:nvSpPr>
        <p:spPr>
          <a:xfrm>
            <a:off x="974650" y="1126110"/>
            <a:ext cx="12806468" cy="179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US" sz="4000" dirty="0"/>
              <a:t>Any Questions? </a:t>
            </a:r>
            <a:endParaRPr sz="4000" dirty="0"/>
          </a:p>
        </p:txBody>
      </p:sp>
      <p:sp>
        <p:nvSpPr>
          <p:cNvPr id="1571" name="Google Shape;1571;p77"/>
          <p:cNvSpPr txBox="1">
            <a:spLocks noGrp="1"/>
          </p:cNvSpPr>
          <p:nvPr>
            <p:ph type="subTitle" idx="1"/>
          </p:nvPr>
        </p:nvSpPr>
        <p:spPr>
          <a:xfrm>
            <a:off x="1294690" y="2448210"/>
            <a:ext cx="3380180" cy="9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US" sz="4000" dirty="0"/>
              <a:t>You may ask</a:t>
            </a:r>
            <a:endParaRPr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3391" name="Google Shape;3391;p112"/>
          <p:cNvSpPr txBox="1">
            <a:spLocks noGrp="1"/>
          </p:cNvSpPr>
          <p:nvPr>
            <p:ph type="title"/>
          </p:nvPr>
        </p:nvSpPr>
        <p:spPr>
          <a:xfrm>
            <a:off x="822900" y="430131"/>
            <a:ext cx="362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References</a:t>
            </a:r>
            <a:endParaRPr dirty="0"/>
          </a:p>
        </p:txBody>
      </p:sp>
      <p:sp>
        <p:nvSpPr>
          <p:cNvPr id="3392" name="Google Shape;3392;p112"/>
          <p:cNvSpPr txBox="1">
            <a:spLocks noGrp="1"/>
          </p:cNvSpPr>
          <p:nvPr>
            <p:ph type="body" idx="1"/>
          </p:nvPr>
        </p:nvSpPr>
        <p:spPr>
          <a:xfrm>
            <a:off x="388307" y="1051638"/>
            <a:ext cx="4183693" cy="3520361"/>
          </a:xfrm>
          <a:prstGeom prst="rect">
            <a:avLst/>
          </a:prstGeom>
        </p:spPr>
        <p:txBody>
          <a:bodyPr spcFirstLastPara="1" wrap="square" lIns="91425" tIns="91425" rIns="91425" bIns="91425" anchor="t" anchorCtr="0">
            <a:normAutofit fontScale="92500"/>
          </a:bodyPr>
          <a:lstStyle/>
          <a:p>
            <a:pPr marL="457200" marR="0" indent="-457200" algn="just">
              <a:lnSpc>
                <a:spcPct val="200000"/>
              </a:lnSpc>
              <a:spcBef>
                <a:spcPts val="0"/>
              </a:spcBef>
              <a:spcAft>
                <a:spcPts val="0"/>
              </a:spcAft>
            </a:pPr>
            <a:r>
              <a:rPr lang="en-GB" sz="900" dirty="0">
                <a:effectLst/>
                <a:latin typeface="Times New Roman" panose="02020603050405020304" pitchFamily="18" charset="0"/>
                <a:ea typeface="Times New Roman" panose="02020603050405020304" pitchFamily="18" charset="0"/>
              </a:rPr>
              <a:t>Asri, H., </a:t>
            </a:r>
            <a:r>
              <a:rPr lang="en-GB" sz="900" dirty="0" err="1">
                <a:effectLst/>
                <a:latin typeface="Times New Roman" panose="02020603050405020304" pitchFamily="18" charset="0"/>
                <a:ea typeface="Times New Roman" panose="02020603050405020304" pitchFamily="18" charset="0"/>
              </a:rPr>
              <a:t>Mousannif</a:t>
            </a:r>
            <a:r>
              <a:rPr lang="en-GB" sz="900" dirty="0">
                <a:effectLst/>
                <a:latin typeface="Times New Roman" panose="02020603050405020304" pitchFamily="18" charset="0"/>
                <a:ea typeface="Times New Roman" panose="02020603050405020304" pitchFamily="18" charset="0"/>
              </a:rPr>
              <a:t>, H., </a:t>
            </a:r>
            <a:r>
              <a:rPr lang="en-GB" sz="900" dirty="0" err="1">
                <a:effectLst/>
                <a:latin typeface="Times New Roman" panose="02020603050405020304" pitchFamily="18" charset="0"/>
                <a:ea typeface="Times New Roman" panose="02020603050405020304" pitchFamily="18" charset="0"/>
              </a:rPr>
              <a:t>Moatassime</a:t>
            </a:r>
            <a:r>
              <a:rPr lang="en-GB" sz="900" dirty="0">
                <a:effectLst/>
                <a:latin typeface="Times New Roman" panose="02020603050405020304" pitchFamily="18" charset="0"/>
                <a:ea typeface="Times New Roman" panose="02020603050405020304" pitchFamily="18" charset="0"/>
              </a:rPr>
              <a:t>, H. A., &amp; Noel, T. (2016). Using Machine Learning Algorithms for Breast Cancer Risk Prediction and Diagnosis. </a:t>
            </a:r>
            <a:r>
              <a:rPr lang="en-GB" sz="900" i="1" dirty="0">
                <a:effectLst/>
                <a:latin typeface="Times New Roman" panose="02020603050405020304" pitchFamily="18" charset="0"/>
                <a:ea typeface="Times New Roman" panose="02020603050405020304" pitchFamily="18" charset="0"/>
              </a:rPr>
              <a:t>Procedia Computer Science</a:t>
            </a:r>
            <a:r>
              <a:rPr lang="en-GB" sz="900" dirty="0">
                <a:effectLst/>
                <a:latin typeface="Times New Roman" panose="02020603050405020304" pitchFamily="18" charset="0"/>
                <a:ea typeface="Times New Roman" panose="02020603050405020304" pitchFamily="18" charset="0"/>
              </a:rPr>
              <a:t>, </a:t>
            </a:r>
            <a:r>
              <a:rPr lang="en-GB" sz="900" i="1" dirty="0">
                <a:effectLst/>
                <a:latin typeface="Times New Roman" panose="02020603050405020304" pitchFamily="18" charset="0"/>
                <a:ea typeface="Times New Roman" panose="02020603050405020304" pitchFamily="18" charset="0"/>
              </a:rPr>
              <a:t>83</a:t>
            </a:r>
            <a:r>
              <a:rPr lang="en-GB" sz="900" dirty="0">
                <a:effectLst/>
                <a:latin typeface="Times New Roman" panose="02020603050405020304" pitchFamily="18" charset="0"/>
                <a:ea typeface="Times New Roman" panose="02020603050405020304" pitchFamily="18" charset="0"/>
              </a:rPr>
              <a:t>, 1064–1069. https://doi.org/10.1016/j.procs.2016.04.224</a:t>
            </a:r>
            <a:endParaRPr lang="en-US" sz="900" dirty="0">
              <a:effectLst/>
              <a:latin typeface="Times New Roman" panose="02020603050405020304" pitchFamily="18" charset="0"/>
              <a:ea typeface="Times New Roman" panose="02020603050405020304" pitchFamily="18" charset="0"/>
            </a:endParaRPr>
          </a:p>
          <a:p>
            <a:pPr marL="457200" marR="0" indent="-457200" algn="just">
              <a:lnSpc>
                <a:spcPct val="200000"/>
              </a:lnSpc>
              <a:spcBef>
                <a:spcPts val="0"/>
              </a:spcBef>
              <a:spcAft>
                <a:spcPts val="0"/>
              </a:spcAft>
            </a:pPr>
            <a:r>
              <a:rPr lang="en-GB" sz="900" i="1" dirty="0">
                <a:effectLst/>
                <a:latin typeface="Times New Roman" panose="02020603050405020304" pitchFamily="18" charset="0"/>
                <a:ea typeface="Times New Roman" panose="02020603050405020304" pitchFamily="18" charset="0"/>
              </a:rPr>
              <a:t>Breast Cancer - an overview | ScienceDirect Topics</a:t>
            </a:r>
            <a:r>
              <a:rPr lang="en-GB" sz="900" dirty="0">
                <a:effectLst/>
                <a:latin typeface="Times New Roman" panose="02020603050405020304" pitchFamily="18" charset="0"/>
                <a:ea typeface="Times New Roman" panose="02020603050405020304" pitchFamily="18" charset="0"/>
              </a:rPr>
              <a:t>. (2016). Sciencedirect.com. https://www.sciencedirect.com/topics/medicine-and-dentistry/breast-cancer</a:t>
            </a:r>
            <a:endParaRPr lang="en-US" sz="900" dirty="0">
              <a:effectLst/>
              <a:latin typeface="Times New Roman" panose="02020603050405020304" pitchFamily="18" charset="0"/>
              <a:ea typeface="Times New Roman" panose="02020603050405020304" pitchFamily="18" charset="0"/>
            </a:endParaRPr>
          </a:p>
          <a:p>
            <a:pPr marL="457200" marR="0" indent="-457200" algn="just">
              <a:lnSpc>
                <a:spcPct val="200000"/>
              </a:lnSpc>
              <a:spcBef>
                <a:spcPts val="0"/>
              </a:spcBef>
              <a:spcAft>
                <a:spcPts val="0"/>
              </a:spcAft>
            </a:pPr>
            <a:r>
              <a:rPr lang="en-GB" sz="900" dirty="0">
                <a:effectLst/>
                <a:latin typeface="Times New Roman" panose="02020603050405020304" pitchFamily="18" charset="0"/>
                <a:ea typeface="Times New Roman" panose="02020603050405020304" pitchFamily="18" charset="0"/>
              </a:rPr>
              <a:t>Islam, Md. M., Haque, Md. R., Iqbal, H., Hasan, Md. M., Hasan, M., &amp; Kabir, M. N. (2020). Breast Cancer Prediction: A Comparative Study Using Machine Learning Techniques. </a:t>
            </a:r>
            <a:r>
              <a:rPr lang="en-GB" sz="900" i="1" dirty="0">
                <a:effectLst/>
                <a:latin typeface="Times New Roman" panose="02020603050405020304" pitchFamily="18" charset="0"/>
                <a:ea typeface="Times New Roman" panose="02020603050405020304" pitchFamily="18" charset="0"/>
              </a:rPr>
              <a:t>SN Computer Science</a:t>
            </a:r>
            <a:r>
              <a:rPr lang="en-GB" sz="900" dirty="0">
                <a:effectLst/>
                <a:latin typeface="Times New Roman" panose="02020603050405020304" pitchFamily="18" charset="0"/>
                <a:ea typeface="Times New Roman" panose="02020603050405020304" pitchFamily="18" charset="0"/>
              </a:rPr>
              <a:t>, </a:t>
            </a:r>
            <a:r>
              <a:rPr lang="en-GB" sz="900" i="1" dirty="0">
                <a:effectLst/>
                <a:latin typeface="Times New Roman" panose="02020603050405020304" pitchFamily="18" charset="0"/>
                <a:ea typeface="Times New Roman" panose="02020603050405020304" pitchFamily="18" charset="0"/>
              </a:rPr>
              <a:t>1</a:t>
            </a:r>
            <a:r>
              <a:rPr lang="en-GB" sz="900" dirty="0">
                <a:effectLst/>
                <a:latin typeface="Times New Roman" panose="02020603050405020304" pitchFamily="18" charset="0"/>
                <a:ea typeface="Times New Roman" panose="02020603050405020304" pitchFamily="18" charset="0"/>
              </a:rPr>
              <a:t>(5). https://doi.org/10.1007/s42979-020-00305-w</a:t>
            </a:r>
            <a:endParaRPr lang="en-US" sz="900" dirty="0">
              <a:effectLst/>
              <a:latin typeface="Times New Roman" panose="02020603050405020304" pitchFamily="18" charset="0"/>
              <a:ea typeface="Times New Roman" panose="02020603050405020304" pitchFamily="18" charset="0"/>
            </a:endParaRPr>
          </a:p>
          <a:p>
            <a:pPr marL="457200" marR="0" indent="-457200" algn="just">
              <a:lnSpc>
                <a:spcPct val="200000"/>
              </a:lnSpc>
              <a:spcBef>
                <a:spcPts val="0"/>
              </a:spcBef>
              <a:spcAft>
                <a:spcPts val="0"/>
              </a:spcAft>
            </a:pPr>
            <a:r>
              <a:rPr lang="en-GB" sz="900" dirty="0">
                <a:effectLst/>
                <a:latin typeface="Times New Roman" panose="02020603050405020304" pitchFamily="18" charset="0"/>
                <a:ea typeface="Times New Roman" panose="02020603050405020304" pitchFamily="18" charset="0"/>
              </a:rPr>
              <a:t>Song, P. N., Mansur, A., </a:t>
            </a:r>
            <a:r>
              <a:rPr lang="en-GB" sz="900" dirty="0" err="1">
                <a:effectLst/>
                <a:latin typeface="Times New Roman" panose="02020603050405020304" pitchFamily="18" charset="0"/>
                <a:ea typeface="Times New Roman" panose="02020603050405020304" pitchFamily="18" charset="0"/>
              </a:rPr>
              <a:t>Dugger</a:t>
            </a:r>
            <a:r>
              <a:rPr lang="en-GB" sz="900" dirty="0">
                <a:effectLst/>
                <a:latin typeface="Times New Roman" panose="02020603050405020304" pitchFamily="18" charset="0"/>
                <a:ea typeface="Times New Roman" panose="02020603050405020304" pitchFamily="18" charset="0"/>
              </a:rPr>
              <a:t>, K. J., Davis, T. R., Howard, G., </a:t>
            </a:r>
            <a:r>
              <a:rPr lang="en-GB" sz="900" dirty="0" err="1">
                <a:effectLst/>
                <a:latin typeface="Times New Roman" panose="02020603050405020304" pitchFamily="18" charset="0"/>
                <a:ea typeface="Times New Roman" panose="02020603050405020304" pitchFamily="18" charset="0"/>
              </a:rPr>
              <a:t>Yankeelov</a:t>
            </a:r>
            <a:r>
              <a:rPr lang="en-GB" sz="900" dirty="0">
                <a:effectLst/>
                <a:latin typeface="Times New Roman" panose="02020603050405020304" pitchFamily="18" charset="0"/>
                <a:ea typeface="Times New Roman" panose="02020603050405020304" pitchFamily="18" charset="0"/>
              </a:rPr>
              <a:t>, T. E., &amp; </a:t>
            </a:r>
            <a:r>
              <a:rPr lang="en-GB" sz="900" dirty="0" err="1">
                <a:effectLst/>
                <a:latin typeface="Times New Roman" panose="02020603050405020304" pitchFamily="18" charset="0"/>
                <a:ea typeface="Times New Roman" panose="02020603050405020304" pitchFamily="18" charset="0"/>
              </a:rPr>
              <a:t>Sorace</a:t>
            </a:r>
            <a:r>
              <a:rPr lang="en-GB" sz="900" dirty="0">
                <a:effectLst/>
                <a:latin typeface="Times New Roman" panose="02020603050405020304" pitchFamily="18" charset="0"/>
                <a:ea typeface="Times New Roman" panose="02020603050405020304" pitchFamily="18" charset="0"/>
              </a:rPr>
              <a:t>, A. G. (2020). CD4 T-cell immune stimulation of HER2 + breast cancer cells alters response to trastuzumab in vitro. </a:t>
            </a:r>
            <a:r>
              <a:rPr lang="en-GB" sz="900" i="1" dirty="0">
                <a:effectLst/>
                <a:latin typeface="Times New Roman" panose="02020603050405020304" pitchFamily="18" charset="0"/>
                <a:ea typeface="Times New Roman" panose="02020603050405020304" pitchFamily="18" charset="0"/>
              </a:rPr>
              <a:t>Cancer Cell International</a:t>
            </a:r>
            <a:r>
              <a:rPr lang="en-GB" sz="900" dirty="0">
                <a:effectLst/>
                <a:latin typeface="Times New Roman" panose="02020603050405020304" pitchFamily="18" charset="0"/>
                <a:ea typeface="Times New Roman" panose="02020603050405020304" pitchFamily="18" charset="0"/>
              </a:rPr>
              <a:t>, </a:t>
            </a:r>
            <a:r>
              <a:rPr lang="en-GB" sz="900" i="1" dirty="0">
                <a:effectLst/>
                <a:latin typeface="Times New Roman" panose="02020603050405020304" pitchFamily="18" charset="0"/>
                <a:ea typeface="Times New Roman" panose="02020603050405020304" pitchFamily="18" charset="0"/>
              </a:rPr>
              <a:t>20</a:t>
            </a:r>
            <a:r>
              <a:rPr lang="en-GB" sz="900" dirty="0">
                <a:effectLst/>
                <a:latin typeface="Times New Roman" panose="02020603050405020304" pitchFamily="18" charset="0"/>
                <a:ea typeface="Times New Roman" panose="02020603050405020304" pitchFamily="18" charset="0"/>
              </a:rPr>
              <a:t>(1). https://doi.org/10.1186/s12935-020-01625-w</a:t>
            </a:r>
            <a:endParaRPr lang="en-US" sz="900" dirty="0">
              <a:effectLst/>
              <a:latin typeface="Times New Roman" panose="02020603050405020304" pitchFamily="18" charset="0"/>
              <a:ea typeface="Times New Roman" panose="02020603050405020304" pitchFamily="18" charset="0"/>
            </a:endParaRPr>
          </a:p>
        </p:txBody>
      </p:sp>
      <p:grpSp>
        <p:nvGrpSpPr>
          <p:cNvPr id="3393" name="Google Shape;3393;p112"/>
          <p:cNvGrpSpPr/>
          <p:nvPr/>
        </p:nvGrpSpPr>
        <p:grpSpPr>
          <a:xfrm>
            <a:off x="5458319" y="526414"/>
            <a:ext cx="2504816" cy="3548105"/>
            <a:chOff x="5573125" y="336750"/>
            <a:chExt cx="406725" cy="576150"/>
          </a:xfrm>
        </p:grpSpPr>
        <p:sp>
          <p:nvSpPr>
            <p:cNvPr id="3394" name="Google Shape;3394;p112"/>
            <p:cNvSpPr/>
            <p:nvPr/>
          </p:nvSpPr>
          <p:spPr>
            <a:xfrm>
              <a:off x="5573125" y="401350"/>
              <a:ext cx="406725" cy="511550"/>
            </a:xfrm>
            <a:custGeom>
              <a:avLst/>
              <a:gdLst/>
              <a:ahLst/>
              <a:cxnLst/>
              <a:rect l="l" t="t" r="r" b="b"/>
              <a:pathLst>
                <a:path w="16269" h="20462" extrusionOk="0">
                  <a:moveTo>
                    <a:pt x="1294" y="1"/>
                  </a:moveTo>
                  <a:cubicBezTo>
                    <a:pt x="580" y="1"/>
                    <a:pt x="1" y="579"/>
                    <a:pt x="1" y="1294"/>
                  </a:cubicBezTo>
                  <a:lnTo>
                    <a:pt x="1" y="19168"/>
                  </a:lnTo>
                  <a:cubicBezTo>
                    <a:pt x="1" y="19882"/>
                    <a:pt x="580" y="20460"/>
                    <a:pt x="1294" y="20462"/>
                  </a:cubicBezTo>
                  <a:lnTo>
                    <a:pt x="14975" y="20462"/>
                  </a:lnTo>
                  <a:cubicBezTo>
                    <a:pt x="15689" y="20460"/>
                    <a:pt x="16268" y="19882"/>
                    <a:pt x="16269" y="19168"/>
                  </a:cubicBezTo>
                  <a:lnTo>
                    <a:pt x="16269" y="1294"/>
                  </a:lnTo>
                  <a:cubicBezTo>
                    <a:pt x="16268" y="580"/>
                    <a:pt x="15689" y="1"/>
                    <a:pt x="14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2"/>
            <p:cNvSpPr/>
            <p:nvPr/>
          </p:nvSpPr>
          <p:spPr>
            <a:xfrm>
              <a:off x="5609075" y="437300"/>
              <a:ext cx="334850" cy="439650"/>
            </a:xfrm>
            <a:custGeom>
              <a:avLst/>
              <a:gdLst/>
              <a:ahLst/>
              <a:cxnLst/>
              <a:rect l="l" t="t" r="r" b="b"/>
              <a:pathLst>
                <a:path w="13394" h="17586" extrusionOk="0">
                  <a:moveTo>
                    <a:pt x="115" y="0"/>
                  </a:moveTo>
                  <a:cubicBezTo>
                    <a:pt x="51" y="0"/>
                    <a:pt x="0" y="52"/>
                    <a:pt x="0" y="114"/>
                  </a:cubicBezTo>
                  <a:lnTo>
                    <a:pt x="0" y="17471"/>
                  </a:lnTo>
                  <a:cubicBezTo>
                    <a:pt x="0" y="17535"/>
                    <a:pt x="51" y="17586"/>
                    <a:pt x="115" y="17586"/>
                  </a:cubicBezTo>
                  <a:lnTo>
                    <a:pt x="13278" y="17586"/>
                  </a:lnTo>
                  <a:cubicBezTo>
                    <a:pt x="13342" y="17586"/>
                    <a:pt x="13393" y="17535"/>
                    <a:pt x="13393" y="17471"/>
                  </a:cubicBezTo>
                  <a:lnTo>
                    <a:pt x="13393" y="114"/>
                  </a:lnTo>
                  <a:cubicBezTo>
                    <a:pt x="13393" y="52"/>
                    <a:pt x="13342" y="0"/>
                    <a:pt x="13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2"/>
            <p:cNvSpPr/>
            <p:nvPr/>
          </p:nvSpPr>
          <p:spPr>
            <a:xfrm>
              <a:off x="5718025" y="711975"/>
              <a:ext cx="179975" cy="17175"/>
            </a:xfrm>
            <a:custGeom>
              <a:avLst/>
              <a:gdLst/>
              <a:ahLst/>
              <a:cxnLst/>
              <a:rect l="l" t="t" r="r" b="b"/>
              <a:pathLst>
                <a:path w="7199" h="687" extrusionOk="0">
                  <a:moveTo>
                    <a:pt x="343" y="1"/>
                  </a:moveTo>
                  <a:cubicBezTo>
                    <a:pt x="154" y="1"/>
                    <a:pt x="0" y="154"/>
                    <a:pt x="0" y="344"/>
                  </a:cubicBezTo>
                  <a:cubicBezTo>
                    <a:pt x="0" y="533"/>
                    <a:pt x="154" y="686"/>
                    <a:pt x="343" y="686"/>
                  </a:cubicBezTo>
                  <a:lnTo>
                    <a:pt x="6857" y="686"/>
                  </a:lnTo>
                  <a:cubicBezTo>
                    <a:pt x="7046" y="686"/>
                    <a:pt x="7199" y="533"/>
                    <a:pt x="7199" y="344"/>
                  </a:cubicBezTo>
                  <a:cubicBezTo>
                    <a:pt x="7199" y="154"/>
                    <a:pt x="7046" y="1"/>
                    <a:pt x="6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2"/>
            <p:cNvSpPr/>
            <p:nvPr/>
          </p:nvSpPr>
          <p:spPr>
            <a:xfrm>
              <a:off x="5718025" y="748700"/>
              <a:ext cx="179975" cy="17125"/>
            </a:xfrm>
            <a:custGeom>
              <a:avLst/>
              <a:gdLst/>
              <a:ahLst/>
              <a:cxnLst/>
              <a:rect l="l" t="t" r="r" b="b"/>
              <a:pathLst>
                <a:path w="7199" h="685" extrusionOk="0">
                  <a:moveTo>
                    <a:pt x="343" y="1"/>
                  </a:moveTo>
                  <a:cubicBezTo>
                    <a:pt x="154" y="1"/>
                    <a:pt x="0" y="154"/>
                    <a:pt x="0" y="343"/>
                  </a:cubicBezTo>
                  <a:cubicBezTo>
                    <a:pt x="0" y="531"/>
                    <a:pt x="154" y="685"/>
                    <a:pt x="343" y="685"/>
                  </a:cubicBezTo>
                  <a:lnTo>
                    <a:pt x="6857" y="685"/>
                  </a:lnTo>
                  <a:cubicBezTo>
                    <a:pt x="7046" y="685"/>
                    <a:pt x="7199" y="531"/>
                    <a:pt x="7199" y="343"/>
                  </a:cubicBezTo>
                  <a:cubicBezTo>
                    <a:pt x="7199" y="154"/>
                    <a:pt x="7046" y="1"/>
                    <a:pt x="6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2"/>
            <p:cNvSpPr/>
            <p:nvPr/>
          </p:nvSpPr>
          <p:spPr>
            <a:xfrm>
              <a:off x="5718025" y="785400"/>
              <a:ext cx="179975" cy="17150"/>
            </a:xfrm>
            <a:custGeom>
              <a:avLst/>
              <a:gdLst/>
              <a:ahLst/>
              <a:cxnLst/>
              <a:rect l="l" t="t" r="r" b="b"/>
              <a:pathLst>
                <a:path w="7199" h="686" extrusionOk="0">
                  <a:moveTo>
                    <a:pt x="343" y="0"/>
                  </a:moveTo>
                  <a:cubicBezTo>
                    <a:pt x="154" y="0"/>
                    <a:pt x="0" y="153"/>
                    <a:pt x="0" y="342"/>
                  </a:cubicBezTo>
                  <a:cubicBezTo>
                    <a:pt x="0" y="532"/>
                    <a:pt x="154" y="685"/>
                    <a:pt x="343" y="685"/>
                  </a:cubicBezTo>
                  <a:lnTo>
                    <a:pt x="6857" y="685"/>
                  </a:lnTo>
                  <a:cubicBezTo>
                    <a:pt x="7046" y="685"/>
                    <a:pt x="7199" y="532"/>
                    <a:pt x="7199" y="342"/>
                  </a:cubicBezTo>
                  <a:cubicBezTo>
                    <a:pt x="7199" y="153"/>
                    <a:pt x="7046" y="0"/>
                    <a:pt x="6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2"/>
            <p:cNvSpPr/>
            <p:nvPr/>
          </p:nvSpPr>
          <p:spPr>
            <a:xfrm>
              <a:off x="5717850" y="822075"/>
              <a:ext cx="180350" cy="17150"/>
            </a:xfrm>
            <a:custGeom>
              <a:avLst/>
              <a:gdLst/>
              <a:ahLst/>
              <a:cxnLst/>
              <a:rect l="l" t="t" r="r" b="b"/>
              <a:pathLst>
                <a:path w="7214" h="686" extrusionOk="0">
                  <a:moveTo>
                    <a:pt x="344" y="0"/>
                  </a:moveTo>
                  <a:cubicBezTo>
                    <a:pt x="155" y="0"/>
                    <a:pt x="1" y="153"/>
                    <a:pt x="1" y="343"/>
                  </a:cubicBezTo>
                  <a:cubicBezTo>
                    <a:pt x="1" y="533"/>
                    <a:pt x="155" y="686"/>
                    <a:pt x="344" y="686"/>
                  </a:cubicBezTo>
                  <a:cubicBezTo>
                    <a:pt x="346" y="686"/>
                    <a:pt x="348" y="686"/>
                    <a:pt x="350" y="686"/>
                  </a:cubicBezTo>
                  <a:lnTo>
                    <a:pt x="6864" y="686"/>
                  </a:lnTo>
                  <a:cubicBezTo>
                    <a:pt x="6866" y="686"/>
                    <a:pt x="6868" y="686"/>
                    <a:pt x="6870" y="686"/>
                  </a:cubicBezTo>
                  <a:cubicBezTo>
                    <a:pt x="7059" y="686"/>
                    <a:pt x="7213" y="533"/>
                    <a:pt x="7213" y="343"/>
                  </a:cubicBezTo>
                  <a:cubicBezTo>
                    <a:pt x="7213" y="153"/>
                    <a:pt x="7059" y="0"/>
                    <a:pt x="6870" y="0"/>
                  </a:cubicBezTo>
                  <a:cubicBezTo>
                    <a:pt x="6868" y="0"/>
                    <a:pt x="6866" y="0"/>
                    <a:pt x="6864" y="1"/>
                  </a:cubicBezTo>
                  <a:lnTo>
                    <a:pt x="350" y="1"/>
                  </a:lnTo>
                  <a:cubicBezTo>
                    <a:pt x="348" y="0"/>
                    <a:pt x="346" y="0"/>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2"/>
            <p:cNvSpPr/>
            <p:nvPr/>
          </p:nvSpPr>
          <p:spPr>
            <a:xfrm>
              <a:off x="5656100" y="711975"/>
              <a:ext cx="43825" cy="17175"/>
            </a:xfrm>
            <a:custGeom>
              <a:avLst/>
              <a:gdLst/>
              <a:ahLst/>
              <a:cxnLst/>
              <a:rect l="l" t="t" r="r" b="b"/>
              <a:pathLst>
                <a:path w="1753" h="687" extrusionOk="0">
                  <a:moveTo>
                    <a:pt x="344" y="1"/>
                  </a:moveTo>
                  <a:cubicBezTo>
                    <a:pt x="154" y="1"/>
                    <a:pt x="0" y="154"/>
                    <a:pt x="0" y="344"/>
                  </a:cubicBezTo>
                  <a:cubicBezTo>
                    <a:pt x="0" y="533"/>
                    <a:pt x="154" y="686"/>
                    <a:pt x="344" y="686"/>
                  </a:cubicBezTo>
                  <a:lnTo>
                    <a:pt x="1410" y="686"/>
                  </a:lnTo>
                  <a:cubicBezTo>
                    <a:pt x="1599" y="686"/>
                    <a:pt x="1753" y="533"/>
                    <a:pt x="1753" y="344"/>
                  </a:cubicBezTo>
                  <a:cubicBezTo>
                    <a:pt x="1753" y="154"/>
                    <a:pt x="1599" y="1"/>
                    <a:pt x="1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2"/>
            <p:cNvSpPr/>
            <p:nvPr/>
          </p:nvSpPr>
          <p:spPr>
            <a:xfrm>
              <a:off x="5656100" y="748700"/>
              <a:ext cx="43825" cy="17125"/>
            </a:xfrm>
            <a:custGeom>
              <a:avLst/>
              <a:gdLst/>
              <a:ahLst/>
              <a:cxnLst/>
              <a:rect l="l" t="t" r="r" b="b"/>
              <a:pathLst>
                <a:path w="1753" h="685" extrusionOk="0">
                  <a:moveTo>
                    <a:pt x="344" y="1"/>
                  </a:moveTo>
                  <a:cubicBezTo>
                    <a:pt x="154" y="1"/>
                    <a:pt x="0" y="154"/>
                    <a:pt x="0" y="343"/>
                  </a:cubicBezTo>
                  <a:cubicBezTo>
                    <a:pt x="0" y="531"/>
                    <a:pt x="154" y="685"/>
                    <a:pt x="344" y="685"/>
                  </a:cubicBezTo>
                  <a:lnTo>
                    <a:pt x="1410" y="685"/>
                  </a:lnTo>
                  <a:cubicBezTo>
                    <a:pt x="1599" y="685"/>
                    <a:pt x="1753" y="531"/>
                    <a:pt x="1753" y="343"/>
                  </a:cubicBezTo>
                  <a:cubicBezTo>
                    <a:pt x="1753" y="154"/>
                    <a:pt x="1599" y="1"/>
                    <a:pt x="1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2"/>
            <p:cNvSpPr/>
            <p:nvPr/>
          </p:nvSpPr>
          <p:spPr>
            <a:xfrm>
              <a:off x="5656100" y="785400"/>
              <a:ext cx="43825" cy="17150"/>
            </a:xfrm>
            <a:custGeom>
              <a:avLst/>
              <a:gdLst/>
              <a:ahLst/>
              <a:cxnLst/>
              <a:rect l="l" t="t" r="r" b="b"/>
              <a:pathLst>
                <a:path w="1753" h="686" extrusionOk="0">
                  <a:moveTo>
                    <a:pt x="344" y="0"/>
                  </a:moveTo>
                  <a:cubicBezTo>
                    <a:pt x="154" y="0"/>
                    <a:pt x="0" y="153"/>
                    <a:pt x="0" y="342"/>
                  </a:cubicBezTo>
                  <a:cubicBezTo>
                    <a:pt x="0" y="532"/>
                    <a:pt x="154" y="685"/>
                    <a:pt x="344" y="685"/>
                  </a:cubicBezTo>
                  <a:lnTo>
                    <a:pt x="1410" y="685"/>
                  </a:lnTo>
                  <a:cubicBezTo>
                    <a:pt x="1599" y="685"/>
                    <a:pt x="1753" y="532"/>
                    <a:pt x="1753" y="342"/>
                  </a:cubicBezTo>
                  <a:cubicBezTo>
                    <a:pt x="1753" y="153"/>
                    <a:pt x="1599" y="0"/>
                    <a:pt x="1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2"/>
            <p:cNvSpPr/>
            <p:nvPr/>
          </p:nvSpPr>
          <p:spPr>
            <a:xfrm>
              <a:off x="5655950" y="822075"/>
              <a:ext cx="44150" cy="17150"/>
            </a:xfrm>
            <a:custGeom>
              <a:avLst/>
              <a:gdLst/>
              <a:ahLst/>
              <a:cxnLst/>
              <a:rect l="l" t="t" r="r" b="b"/>
              <a:pathLst>
                <a:path w="1766" h="686" extrusionOk="0">
                  <a:moveTo>
                    <a:pt x="344" y="0"/>
                  </a:moveTo>
                  <a:cubicBezTo>
                    <a:pt x="155" y="0"/>
                    <a:pt x="0" y="153"/>
                    <a:pt x="0" y="343"/>
                  </a:cubicBezTo>
                  <a:cubicBezTo>
                    <a:pt x="0" y="533"/>
                    <a:pt x="155" y="686"/>
                    <a:pt x="344" y="686"/>
                  </a:cubicBezTo>
                  <a:cubicBezTo>
                    <a:pt x="346" y="686"/>
                    <a:pt x="348" y="686"/>
                    <a:pt x="350" y="686"/>
                  </a:cubicBezTo>
                  <a:lnTo>
                    <a:pt x="1416" y="686"/>
                  </a:lnTo>
                  <a:cubicBezTo>
                    <a:pt x="1418" y="686"/>
                    <a:pt x="1420" y="686"/>
                    <a:pt x="1422" y="686"/>
                  </a:cubicBezTo>
                  <a:cubicBezTo>
                    <a:pt x="1611" y="686"/>
                    <a:pt x="1766" y="533"/>
                    <a:pt x="1766" y="343"/>
                  </a:cubicBezTo>
                  <a:cubicBezTo>
                    <a:pt x="1766" y="153"/>
                    <a:pt x="1611" y="0"/>
                    <a:pt x="1422" y="0"/>
                  </a:cubicBezTo>
                  <a:cubicBezTo>
                    <a:pt x="1420" y="0"/>
                    <a:pt x="1418" y="0"/>
                    <a:pt x="1416" y="1"/>
                  </a:cubicBezTo>
                  <a:lnTo>
                    <a:pt x="350" y="1"/>
                  </a:lnTo>
                  <a:cubicBezTo>
                    <a:pt x="348" y="0"/>
                    <a:pt x="346" y="0"/>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2"/>
            <p:cNvSpPr/>
            <p:nvPr/>
          </p:nvSpPr>
          <p:spPr>
            <a:xfrm>
              <a:off x="5738075" y="336750"/>
              <a:ext cx="76825" cy="73175"/>
            </a:xfrm>
            <a:custGeom>
              <a:avLst/>
              <a:gdLst/>
              <a:ahLst/>
              <a:cxnLst/>
              <a:rect l="l" t="t" r="r" b="b"/>
              <a:pathLst>
                <a:path w="3073" h="2927" extrusionOk="0">
                  <a:moveTo>
                    <a:pt x="1536" y="0"/>
                  </a:moveTo>
                  <a:cubicBezTo>
                    <a:pt x="687" y="0"/>
                    <a:pt x="1" y="694"/>
                    <a:pt x="8" y="1543"/>
                  </a:cubicBezTo>
                  <a:lnTo>
                    <a:pt x="8" y="2585"/>
                  </a:lnTo>
                  <a:cubicBezTo>
                    <a:pt x="8" y="2773"/>
                    <a:pt x="161" y="2927"/>
                    <a:pt x="350" y="2927"/>
                  </a:cubicBezTo>
                  <a:cubicBezTo>
                    <a:pt x="540" y="2927"/>
                    <a:pt x="693" y="2773"/>
                    <a:pt x="693" y="2585"/>
                  </a:cubicBezTo>
                  <a:lnTo>
                    <a:pt x="693" y="1543"/>
                  </a:lnTo>
                  <a:cubicBezTo>
                    <a:pt x="687" y="1073"/>
                    <a:pt x="1066" y="689"/>
                    <a:pt x="1536" y="689"/>
                  </a:cubicBezTo>
                  <a:cubicBezTo>
                    <a:pt x="2006" y="689"/>
                    <a:pt x="2387" y="1073"/>
                    <a:pt x="2380" y="1543"/>
                  </a:cubicBezTo>
                  <a:lnTo>
                    <a:pt x="2380" y="2585"/>
                  </a:lnTo>
                  <a:cubicBezTo>
                    <a:pt x="2380" y="2773"/>
                    <a:pt x="2534" y="2927"/>
                    <a:pt x="2722" y="2927"/>
                  </a:cubicBezTo>
                  <a:cubicBezTo>
                    <a:pt x="2912" y="2927"/>
                    <a:pt x="3066" y="2774"/>
                    <a:pt x="3066" y="2585"/>
                  </a:cubicBezTo>
                  <a:lnTo>
                    <a:pt x="3066" y="1543"/>
                  </a:lnTo>
                  <a:cubicBezTo>
                    <a:pt x="3073" y="694"/>
                    <a:pt x="2387" y="0"/>
                    <a:pt x="15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2"/>
            <p:cNvSpPr/>
            <p:nvPr/>
          </p:nvSpPr>
          <p:spPr>
            <a:xfrm>
              <a:off x="5700100" y="392375"/>
              <a:ext cx="152775" cy="59325"/>
            </a:xfrm>
            <a:custGeom>
              <a:avLst/>
              <a:gdLst/>
              <a:ahLst/>
              <a:cxnLst/>
              <a:rect l="l" t="t" r="r" b="b"/>
              <a:pathLst>
                <a:path w="6111" h="2373" extrusionOk="0">
                  <a:moveTo>
                    <a:pt x="363" y="1"/>
                  </a:moveTo>
                  <a:cubicBezTo>
                    <a:pt x="163" y="2"/>
                    <a:pt x="1" y="164"/>
                    <a:pt x="1" y="363"/>
                  </a:cubicBezTo>
                  <a:lnTo>
                    <a:pt x="1" y="2010"/>
                  </a:lnTo>
                  <a:cubicBezTo>
                    <a:pt x="1" y="2210"/>
                    <a:pt x="163" y="2372"/>
                    <a:pt x="363" y="2373"/>
                  </a:cubicBezTo>
                  <a:lnTo>
                    <a:pt x="5748" y="2373"/>
                  </a:lnTo>
                  <a:cubicBezTo>
                    <a:pt x="5948" y="2373"/>
                    <a:pt x="6110" y="2211"/>
                    <a:pt x="6111" y="2010"/>
                  </a:cubicBezTo>
                  <a:lnTo>
                    <a:pt x="6111" y="363"/>
                  </a:lnTo>
                  <a:cubicBezTo>
                    <a:pt x="6110" y="164"/>
                    <a:pt x="5948" y="2"/>
                    <a:pt x="5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2"/>
            <p:cNvSpPr/>
            <p:nvPr/>
          </p:nvSpPr>
          <p:spPr>
            <a:xfrm>
              <a:off x="5729525" y="487700"/>
              <a:ext cx="93925" cy="29200"/>
            </a:xfrm>
            <a:custGeom>
              <a:avLst/>
              <a:gdLst/>
              <a:ahLst/>
              <a:cxnLst/>
              <a:rect l="l" t="t" r="r" b="b"/>
              <a:pathLst>
                <a:path w="3757" h="1168" extrusionOk="0">
                  <a:moveTo>
                    <a:pt x="0" y="1"/>
                  </a:moveTo>
                  <a:lnTo>
                    <a:pt x="673" y="1168"/>
                  </a:lnTo>
                  <a:lnTo>
                    <a:pt x="3085" y="1168"/>
                  </a:lnTo>
                  <a:lnTo>
                    <a:pt x="37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2"/>
            <p:cNvSpPr/>
            <p:nvPr/>
          </p:nvSpPr>
          <p:spPr>
            <a:xfrm>
              <a:off x="5734650" y="496550"/>
              <a:ext cx="83700" cy="20350"/>
            </a:xfrm>
            <a:custGeom>
              <a:avLst/>
              <a:gdLst/>
              <a:ahLst/>
              <a:cxnLst/>
              <a:rect l="l" t="t" r="r" b="b"/>
              <a:pathLst>
                <a:path w="3348" h="814" extrusionOk="0">
                  <a:moveTo>
                    <a:pt x="0" y="1"/>
                  </a:moveTo>
                  <a:lnTo>
                    <a:pt x="467" y="814"/>
                  </a:lnTo>
                  <a:lnTo>
                    <a:pt x="2880" y="814"/>
                  </a:lnTo>
                  <a:lnTo>
                    <a:pt x="33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2"/>
            <p:cNvSpPr/>
            <p:nvPr/>
          </p:nvSpPr>
          <p:spPr>
            <a:xfrm>
              <a:off x="5707850" y="487700"/>
              <a:ext cx="134275" cy="195300"/>
            </a:xfrm>
            <a:custGeom>
              <a:avLst/>
              <a:gdLst/>
              <a:ahLst/>
              <a:cxnLst/>
              <a:rect l="l" t="t" r="r" b="b"/>
              <a:pathLst>
                <a:path w="5371" h="7812" extrusionOk="0">
                  <a:moveTo>
                    <a:pt x="4623" y="1"/>
                  </a:moveTo>
                  <a:lnTo>
                    <a:pt x="1586" y="4710"/>
                  </a:lnTo>
                  <a:lnTo>
                    <a:pt x="37" y="7110"/>
                  </a:lnTo>
                  <a:cubicBezTo>
                    <a:pt x="1" y="7165"/>
                    <a:pt x="42" y="7234"/>
                    <a:pt x="103" y="7234"/>
                  </a:cubicBezTo>
                  <a:cubicBezTo>
                    <a:pt x="110" y="7234"/>
                    <a:pt x="116" y="7233"/>
                    <a:pt x="124" y="7232"/>
                  </a:cubicBezTo>
                  <a:lnTo>
                    <a:pt x="857" y="7061"/>
                  </a:lnTo>
                  <a:cubicBezTo>
                    <a:pt x="863" y="7059"/>
                    <a:pt x="870" y="7059"/>
                    <a:pt x="876" y="7059"/>
                  </a:cubicBezTo>
                  <a:cubicBezTo>
                    <a:pt x="910" y="7059"/>
                    <a:pt x="942" y="7082"/>
                    <a:pt x="952" y="7117"/>
                  </a:cubicBezTo>
                  <a:lnTo>
                    <a:pt x="1142" y="7754"/>
                  </a:lnTo>
                  <a:cubicBezTo>
                    <a:pt x="1153" y="7792"/>
                    <a:pt x="1185" y="7812"/>
                    <a:pt x="1219" y="7812"/>
                  </a:cubicBezTo>
                  <a:cubicBezTo>
                    <a:pt x="1245" y="7812"/>
                    <a:pt x="1271" y="7800"/>
                    <a:pt x="1287" y="7774"/>
                  </a:cubicBezTo>
                  <a:cubicBezTo>
                    <a:pt x="1360" y="7662"/>
                    <a:pt x="3893" y="3738"/>
                    <a:pt x="5099" y="1869"/>
                  </a:cubicBezTo>
                  <a:cubicBezTo>
                    <a:pt x="5370" y="1450"/>
                    <a:pt x="5343" y="905"/>
                    <a:pt x="5033" y="514"/>
                  </a:cubicBezTo>
                  <a:lnTo>
                    <a:pt x="5032" y="514"/>
                  </a:lnTo>
                  <a:lnTo>
                    <a:pt x="46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2"/>
            <p:cNvSpPr/>
            <p:nvPr/>
          </p:nvSpPr>
          <p:spPr>
            <a:xfrm>
              <a:off x="5707850" y="487675"/>
              <a:ext cx="126775" cy="180875"/>
            </a:xfrm>
            <a:custGeom>
              <a:avLst/>
              <a:gdLst/>
              <a:ahLst/>
              <a:cxnLst/>
              <a:rect l="l" t="t" r="r" b="b"/>
              <a:pathLst>
                <a:path w="5071" h="7235" extrusionOk="0">
                  <a:moveTo>
                    <a:pt x="883" y="7059"/>
                  </a:moveTo>
                  <a:lnTo>
                    <a:pt x="882" y="7060"/>
                  </a:lnTo>
                  <a:lnTo>
                    <a:pt x="883" y="7059"/>
                  </a:lnTo>
                  <a:cubicBezTo>
                    <a:pt x="883" y="7059"/>
                    <a:pt x="883" y="7059"/>
                    <a:pt x="883" y="7059"/>
                  </a:cubicBezTo>
                  <a:close/>
                  <a:moveTo>
                    <a:pt x="4623" y="1"/>
                  </a:moveTo>
                  <a:lnTo>
                    <a:pt x="1586" y="4709"/>
                  </a:lnTo>
                  <a:lnTo>
                    <a:pt x="37" y="7110"/>
                  </a:lnTo>
                  <a:cubicBezTo>
                    <a:pt x="1" y="7165"/>
                    <a:pt x="42" y="7234"/>
                    <a:pt x="103" y="7234"/>
                  </a:cubicBezTo>
                  <a:cubicBezTo>
                    <a:pt x="110" y="7234"/>
                    <a:pt x="116" y="7233"/>
                    <a:pt x="124" y="7232"/>
                  </a:cubicBezTo>
                  <a:lnTo>
                    <a:pt x="857" y="7061"/>
                  </a:lnTo>
                  <a:cubicBezTo>
                    <a:pt x="863" y="7059"/>
                    <a:pt x="869" y="7059"/>
                    <a:pt x="876" y="7059"/>
                  </a:cubicBezTo>
                  <a:cubicBezTo>
                    <a:pt x="878" y="7059"/>
                    <a:pt x="881" y="7059"/>
                    <a:pt x="883" y="7059"/>
                  </a:cubicBezTo>
                  <a:lnTo>
                    <a:pt x="883" y="7059"/>
                  </a:lnTo>
                  <a:lnTo>
                    <a:pt x="2399" y="4710"/>
                  </a:lnTo>
                  <a:lnTo>
                    <a:pt x="5071" y="568"/>
                  </a:lnTo>
                  <a:cubicBezTo>
                    <a:pt x="5058" y="549"/>
                    <a:pt x="5045" y="532"/>
                    <a:pt x="5032" y="514"/>
                  </a:cubicBezTo>
                  <a:lnTo>
                    <a:pt x="46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2"/>
            <p:cNvSpPr/>
            <p:nvPr/>
          </p:nvSpPr>
          <p:spPr>
            <a:xfrm>
              <a:off x="5710900" y="487700"/>
              <a:ext cx="134225" cy="195325"/>
            </a:xfrm>
            <a:custGeom>
              <a:avLst/>
              <a:gdLst/>
              <a:ahLst/>
              <a:cxnLst/>
              <a:rect l="l" t="t" r="r" b="b"/>
              <a:pathLst>
                <a:path w="5369" h="7813" extrusionOk="0">
                  <a:moveTo>
                    <a:pt x="746" y="1"/>
                  </a:moveTo>
                  <a:lnTo>
                    <a:pt x="337" y="514"/>
                  </a:lnTo>
                  <a:cubicBezTo>
                    <a:pt x="27" y="905"/>
                    <a:pt x="0" y="1450"/>
                    <a:pt x="271" y="1869"/>
                  </a:cubicBezTo>
                  <a:lnTo>
                    <a:pt x="4083" y="7775"/>
                  </a:lnTo>
                  <a:cubicBezTo>
                    <a:pt x="4099" y="7801"/>
                    <a:pt x="4125" y="7813"/>
                    <a:pt x="4150" y="7813"/>
                  </a:cubicBezTo>
                  <a:cubicBezTo>
                    <a:pt x="4184" y="7813"/>
                    <a:pt x="4217" y="7792"/>
                    <a:pt x="4228" y="7754"/>
                  </a:cubicBezTo>
                  <a:lnTo>
                    <a:pt x="4419" y="7117"/>
                  </a:lnTo>
                  <a:cubicBezTo>
                    <a:pt x="4429" y="7082"/>
                    <a:pt x="4461" y="7059"/>
                    <a:pt x="4496" y="7059"/>
                  </a:cubicBezTo>
                  <a:cubicBezTo>
                    <a:pt x="4502" y="7059"/>
                    <a:pt x="4508" y="7060"/>
                    <a:pt x="4514" y="7061"/>
                  </a:cubicBezTo>
                  <a:lnTo>
                    <a:pt x="5247" y="7233"/>
                  </a:lnTo>
                  <a:cubicBezTo>
                    <a:pt x="5254" y="7234"/>
                    <a:pt x="5260" y="7235"/>
                    <a:pt x="5266" y="7235"/>
                  </a:cubicBezTo>
                  <a:cubicBezTo>
                    <a:pt x="5327" y="7235"/>
                    <a:pt x="5369" y="7165"/>
                    <a:pt x="5332" y="7110"/>
                  </a:cubicBezTo>
                  <a:lnTo>
                    <a:pt x="7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2"/>
            <p:cNvSpPr/>
            <p:nvPr/>
          </p:nvSpPr>
          <p:spPr>
            <a:xfrm>
              <a:off x="5710900" y="487700"/>
              <a:ext cx="111150" cy="195325"/>
            </a:xfrm>
            <a:custGeom>
              <a:avLst/>
              <a:gdLst/>
              <a:ahLst/>
              <a:cxnLst/>
              <a:rect l="l" t="t" r="r" b="b"/>
              <a:pathLst>
                <a:path w="4446" h="7813" extrusionOk="0">
                  <a:moveTo>
                    <a:pt x="745" y="1"/>
                  </a:moveTo>
                  <a:lnTo>
                    <a:pt x="337" y="514"/>
                  </a:lnTo>
                  <a:cubicBezTo>
                    <a:pt x="27" y="905"/>
                    <a:pt x="0" y="1450"/>
                    <a:pt x="271" y="1869"/>
                  </a:cubicBezTo>
                  <a:lnTo>
                    <a:pt x="4083" y="7775"/>
                  </a:lnTo>
                  <a:cubicBezTo>
                    <a:pt x="4099" y="7801"/>
                    <a:pt x="4125" y="7813"/>
                    <a:pt x="4150" y="7813"/>
                  </a:cubicBezTo>
                  <a:cubicBezTo>
                    <a:pt x="4184" y="7813"/>
                    <a:pt x="4217" y="7792"/>
                    <a:pt x="4228" y="7754"/>
                  </a:cubicBezTo>
                  <a:lnTo>
                    <a:pt x="4419" y="7117"/>
                  </a:lnTo>
                  <a:cubicBezTo>
                    <a:pt x="4423" y="7101"/>
                    <a:pt x="4432" y="7087"/>
                    <a:pt x="4446" y="7077"/>
                  </a:cubicBezTo>
                  <a:lnTo>
                    <a:pt x="1083" y="1869"/>
                  </a:lnTo>
                  <a:cubicBezTo>
                    <a:pt x="826" y="1470"/>
                    <a:pt x="837" y="955"/>
                    <a:pt x="1111" y="567"/>
                  </a:cubicBezTo>
                  <a:lnTo>
                    <a:pt x="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7"/>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US" dirty="0"/>
              <a:t>L</a:t>
            </a:r>
            <a:r>
              <a:rPr lang="en" dirty="0"/>
              <a:t>itrature survey </a:t>
            </a:r>
            <a:endParaRPr dirty="0"/>
          </a:p>
        </p:txBody>
      </p:sp>
      <p:sp>
        <p:nvSpPr>
          <p:cNvPr id="578" name="Google Shape;578;p57"/>
          <p:cNvSpPr txBox="1">
            <a:spLocks noGrp="1"/>
          </p:cNvSpPr>
          <p:nvPr>
            <p:ph type="title"/>
          </p:nvPr>
        </p:nvSpPr>
        <p:spPr>
          <a:xfrm>
            <a:off x="1812750" y="1274750"/>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01</a:t>
            </a:r>
            <a:endParaRPr/>
          </a:p>
        </p:txBody>
      </p:sp>
      <p:sp>
        <p:nvSpPr>
          <p:cNvPr id="579" name="Google Shape;579;p57"/>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US" dirty="0"/>
              <a:t>P</a:t>
            </a:r>
            <a:r>
              <a:rPr lang="en" dirty="0"/>
              <a:t>roblem statement</a:t>
            </a:r>
            <a:endParaRPr dirty="0"/>
          </a:p>
        </p:txBody>
      </p:sp>
      <p:sp>
        <p:nvSpPr>
          <p:cNvPr id="580" name="Google Shape;580;p57"/>
          <p:cNvSpPr txBox="1">
            <a:spLocks noGrp="1"/>
          </p:cNvSpPr>
          <p:nvPr>
            <p:ph type="subTitle" idx="1"/>
          </p:nvPr>
        </p:nvSpPr>
        <p:spPr>
          <a:xfrm>
            <a:off x="1304400" y="1908075"/>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is the problem to solve?</a:t>
            </a:r>
            <a:endParaRPr dirty="0"/>
          </a:p>
        </p:txBody>
      </p:sp>
      <p:sp>
        <p:nvSpPr>
          <p:cNvPr id="581" name="Google Shape;581;p57"/>
          <p:cNvSpPr txBox="1">
            <a:spLocks noGrp="1"/>
          </p:cNvSpPr>
          <p:nvPr>
            <p:ph type="title" idx="3"/>
          </p:nvPr>
        </p:nvSpPr>
        <p:spPr>
          <a:xfrm>
            <a:off x="4137614" y="1274738"/>
            <a:ext cx="914446" cy="54263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02</a:t>
            </a:r>
            <a:endParaRPr/>
          </a:p>
        </p:txBody>
      </p:sp>
      <p:sp>
        <p:nvSpPr>
          <p:cNvPr id="582" name="Google Shape;582;p57"/>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Previous work done on this problem</a:t>
            </a:r>
            <a:endParaRPr dirty="0"/>
          </a:p>
        </p:txBody>
      </p:sp>
      <p:sp>
        <p:nvSpPr>
          <p:cNvPr id="583" name="Google Shape;583;p57"/>
          <p:cNvSpPr txBox="1">
            <a:spLocks noGrp="1"/>
          </p:cNvSpPr>
          <p:nvPr>
            <p:ph type="title" idx="6"/>
          </p:nvPr>
        </p:nvSpPr>
        <p:spPr>
          <a:xfrm>
            <a:off x="6454522" y="1274750"/>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03</a:t>
            </a:r>
            <a:endParaRPr/>
          </a:p>
        </p:txBody>
      </p:sp>
      <p:sp>
        <p:nvSpPr>
          <p:cNvPr id="584" name="Google Shape;584;p57"/>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US" dirty="0"/>
              <a:t>M</a:t>
            </a:r>
            <a:r>
              <a:rPr lang="en" dirty="0"/>
              <a:t>otivation </a:t>
            </a:r>
            <a:endParaRPr dirty="0"/>
          </a:p>
        </p:txBody>
      </p:sp>
      <p:sp>
        <p:nvSpPr>
          <p:cNvPr id="585" name="Google Shape;585;p57"/>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I aimed to achieve </a:t>
            </a:r>
            <a:endParaRPr dirty="0"/>
          </a:p>
        </p:txBody>
      </p:sp>
      <p:sp>
        <p:nvSpPr>
          <p:cNvPr id="586" name="Google Shape;586;p57"/>
          <p:cNvSpPr txBox="1">
            <a:spLocks noGrp="1"/>
          </p:cNvSpPr>
          <p:nvPr>
            <p:ph type="title" idx="9"/>
          </p:nvPr>
        </p:nvSpPr>
        <p:spPr>
          <a:xfrm>
            <a:off x="1812750" y="3046713"/>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04</a:t>
            </a:r>
            <a:endParaRPr/>
          </a:p>
        </p:txBody>
      </p:sp>
      <p:sp>
        <p:nvSpPr>
          <p:cNvPr id="587" name="Google Shape;587;p57"/>
          <p:cNvSpPr txBox="1">
            <a:spLocks noGrp="1"/>
          </p:cNvSpPr>
          <p:nvPr>
            <p:ph type="ctrTitle" idx="13"/>
          </p:nvPr>
        </p:nvSpPr>
        <p:spPr>
          <a:xfrm>
            <a:off x="1238400" y="3320447"/>
            <a:ext cx="2016600" cy="47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ts val="1100"/>
              <a:buFont typeface="Arial"/>
              <a:buNone/>
            </a:pPr>
            <a:r>
              <a:rPr lang="en-US" dirty="0"/>
              <a:t>Methodology &amp; Algorithm </a:t>
            </a:r>
            <a:endParaRPr dirty="0"/>
          </a:p>
        </p:txBody>
      </p:sp>
      <p:sp>
        <p:nvSpPr>
          <p:cNvPr id="588" name="Google Shape;588;p57"/>
          <p:cNvSpPr txBox="1">
            <a:spLocks noGrp="1"/>
          </p:cNvSpPr>
          <p:nvPr>
            <p:ph type="subTitle" idx="14"/>
          </p:nvPr>
        </p:nvSpPr>
        <p:spPr>
          <a:xfrm>
            <a:off x="1304400" y="3680039"/>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methodologies and algorithms I used?</a:t>
            </a:r>
            <a:endParaRPr dirty="0"/>
          </a:p>
        </p:txBody>
      </p:sp>
      <p:sp>
        <p:nvSpPr>
          <p:cNvPr id="589" name="Google Shape;589;p57"/>
          <p:cNvSpPr txBox="1">
            <a:spLocks noGrp="1"/>
          </p:cNvSpPr>
          <p:nvPr>
            <p:ph type="title" idx="15"/>
          </p:nvPr>
        </p:nvSpPr>
        <p:spPr>
          <a:xfrm>
            <a:off x="4156688" y="3046725"/>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05</a:t>
            </a:r>
            <a:endParaRPr/>
          </a:p>
        </p:txBody>
      </p:sp>
      <p:sp>
        <p:nvSpPr>
          <p:cNvPr id="590" name="Google Shape;590;p57"/>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Experiment </a:t>
            </a:r>
            <a:endParaRPr dirty="0"/>
          </a:p>
        </p:txBody>
      </p:sp>
      <p:sp>
        <p:nvSpPr>
          <p:cNvPr id="591" name="Google Shape;591;p57"/>
          <p:cNvSpPr txBox="1">
            <a:spLocks noGrp="1"/>
          </p:cNvSpPr>
          <p:nvPr>
            <p:ph type="subTitle" idx="17"/>
          </p:nvPr>
        </p:nvSpPr>
        <p:spPr>
          <a:xfrm>
            <a:off x="3648338" y="3680052"/>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is the actual experiment that I performed?</a:t>
            </a:r>
            <a:endParaRPr dirty="0"/>
          </a:p>
        </p:txBody>
      </p:sp>
      <p:sp>
        <p:nvSpPr>
          <p:cNvPr id="592" name="Google Shape;592;p57"/>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Table of Contents</a:t>
            </a:r>
            <a:endParaRPr/>
          </a:p>
        </p:txBody>
      </p:sp>
      <p:sp>
        <p:nvSpPr>
          <p:cNvPr id="593" name="Google Shape;593;p57"/>
          <p:cNvSpPr/>
          <p:nvPr/>
        </p:nvSpPr>
        <p:spPr>
          <a:xfrm>
            <a:off x="8583295" y="4149563"/>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10" y="6722"/>
                  <a:pt x="460" y="6939"/>
                </a:cubicBezTo>
                <a:cubicBezTo>
                  <a:pt x="581" y="7013"/>
                  <a:pt x="716" y="7049"/>
                  <a:pt x="849" y="7049"/>
                </a:cubicBezTo>
                <a:cubicBezTo>
                  <a:pt x="1099" y="7049"/>
                  <a:pt x="1343" y="6923"/>
                  <a:pt x="1485" y="6695"/>
                </a:cubicBezTo>
                <a:lnTo>
                  <a:pt x="4912" y="1137"/>
                </a:lnTo>
                <a:cubicBezTo>
                  <a:pt x="5126" y="786"/>
                  <a:pt x="5018" y="329"/>
                  <a:pt x="4668" y="112"/>
                </a:cubicBezTo>
                <a:cubicBezTo>
                  <a:pt x="4546" y="37"/>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7"/>
          <p:cNvSpPr/>
          <p:nvPr/>
        </p:nvSpPr>
        <p:spPr>
          <a:xfrm>
            <a:off x="8714098" y="4230214"/>
            <a:ext cx="105255" cy="144769"/>
          </a:xfrm>
          <a:custGeom>
            <a:avLst/>
            <a:gdLst/>
            <a:ahLst/>
            <a:cxnLst/>
            <a:rect l="l" t="t" r="r" b="b"/>
            <a:pathLst>
              <a:path w="5125" h="7049" extrusionOk="0">
                <a:moveTo>
                  <a:pt x="4277" y="1"/>
                </a:moveTo>
                <a:cubicBezTo>
                  <a:pt x="4027" y="1"/>
                  <a:pt x="3783" y="127"/>
                  <a:pt x="3641" y="355"/>
                </a:cubicBezTo>
                <a:lnTo>
                  <a:pt x="214" y="5912"/>
                </a:lnTo>
                <a:cubicBezTo>
                  <a:pt x="0" y="6263"/>
                  <a:pt x="108" y="6722"/>
                  <a:pt x="458" y="6939"/>
                </a:cubicBezTo>
                <a:cubicBezTo>
                  <a:pt x="579" y="7013"/>
                  <a:pt x="714" y="7048"/>
                  <a:pt x="847" y="7048"/>
                </a:cubicBezTo>
                <a:cubicBezTo>
                  <a:pt x="1097" y="7048"/>
                  <a:pt x="1342" y="6923"/>
                  <a:pt x="1483" y="6695"/>
                </a:cubicBezTo>
                <a:lnTo>
                  <a:pt x="4911" y="1137"/>
                </a:lnTo>
                <a:cubicBezTo>
                  <a:pt x="5125" y="786"/>
                  <a:pt x="5016" y="329"/>
                  <a:pt x="4666" y="112"/>
                </a:cubicBezTo>
                <a:cubicBezTo>
                  <a:pt x="4545" y="37"/>
                  <a:pt x="4410"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7"/>
          <p:cNvSpPr/>
          <p:nvPr/>
        </p:nvSpPr>
        <p:spPr>
          <a:xfrm>
            <a:off x="8542651" y="4099144"/>
            <a:ext cx="76502" cy="97841"/>
          </a:xfrm>
          <a:custGeom>
            <a:avLst/>
            <a:gdLst/>
            <a:ahLst/>
            <a:cxnLst/>
            <a:rect l="l" t="t" r="r" b="b"/>
            <a:pathLst>
              <a:path w="3725" h="4764" extrusionOk="0">
                <a:moveTo>
                  <a:pt x="2474" y="1"/>
                </a:moveTo>
                <a:cubicBezTo>
                  <a:pt x="2463" y="1"/>
                  <a:pt x="2452" y="7"/>
                  <a:pt x="2445" y="17"/>
                </a:cubicBezTo>
                <a:lnTo>
                  <a:pt x="11" y="3964"/>
                </a:lnTo>
                <a:cubicBezTo>
                  <a:pt x="0" y="3981"/>
                  <a:pt x="6" y="4003"/>
                  <a:pt x="22" y="4012"/>
                </a:cubicBezTo>
                <a:lnTo>
                  <a:pt x="1233" y="4759"/>
                </a:lnTo>
                <a:cubicBezTo>
                  <a:pt x="1239" y="4762"/>
                  <a:pt x="1245" y="4763"/>
                  <a:pt x="1251" y="4763"/>
                </a:cubicBezTo>
                <a:cubicBezTo>
                  <a:pt x="1262" y="4763"/>
                  <a:pt x="1273" y="4758"/>
                  <a:pt x="1279" y="4748"/>
                </a:cubicBezTo>
                <a:lnTo>
                  <a:pt x="3715" y="799"/>
                </a:lnTo>
                <a:cubicBezTo>
                  <a:pt x="3724" y="784"/>
                  <a:pt x="3719" y="762"/>
                  <a:pt x="3702" y="752"/>
                </a:cubicBezTo>
                <a:lnTo>
                  <a:pt x="2493" y="7"/>
                </a:lnTo>
                <a:cubicBezTo>
                  <a:pt x="2487" y="3"/>
                  <a:pt x="2481"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7"/>
          <p:cNvSpPr/>
          <p:nvPr/>
        </p:nvSpPr>
        <p:spPr>
          <a:xfrm>
            <a:off x="7098269" y="3488728"/>
            <a:ext cx="2988042" cy="1951042"/>
          </a:xfrm>
          <a:custGeom>
            <a:avLst/>
            <a:gdLst/>
            <a:ahLst/>
            <a:cxnLst/>
            <a:rect l="l" t="t" r="r" b="b"/>
            <a:pathLst>
              <a:path w="145492" h="94999" extrusionOk="0">
                <a:moveTo>
                  <a:pt x="105426" y="45635"/>
                </a:moveTo>
                <a:cubicBezTo>
                  <a:pt x="105483" y="45638"/>
                  <a:pt x="105537" y="45644"/>
                  <a:pt x="105593" y="45649"/>
                </a:cubicBezTo>
                <a:lnTo>
                  <a:pt x="105592" y="45649"/>
                </a:lnTo>
                <a:cubicBezTo>
                  <a:pt x="105537" y="45644"/>
                  <a:pt x="105481" y="45638"/>
                  <a:pt x="105426" y="45635"/>
                </a:cubicBezTo>
                <a:close/>
                <a:moveTo>
                  <a:pt x="104638" y="45646"/>
                </a:moveTo>
                <a:lnTo>
                  <a:pt x="104638" y="45646"/>
                </a:lnTo>
                <a:cubicBezTo>
                  <a:pt x="104590" y="45650"/>
                  <a:pt x="104542" y="45650"/>
                  <a:pt x="104494" y="45655"/>
                </a:cubicBezTo>
                <a:cubicBezTo>
                  <a:pt x="104542" y="45650"/>
                  <a:pt x="104591" y="45649"/>
                  <a:pt x="104638" y="45646"/>
                </a:cubicBezTo>
                <a:close/>
                <a:moveTo>
                  <a:pt x="105871" y="45673"/>
                </a:moveTo>
                <a:cubicBezTo>
                  <a:pt x="105878" y="45674"/>
                  <a:pt x="105885" y="45675"/>
                  <a:pt x="105892" y="45676"/>
                </a:cubicBezTo>
                <a:lnTo>
                  <a:pt x="105892" y="45676"/>
                </a:lnTo>
                <a:cubicBezTo>
                  <a:pt x="105885" y="45675"/>
                  <a:pt x="105878" y="45674"/>
                  <a:pt x="105871" y="45673"/>
                </a:cubicBezTo>
                <a:close/>
                <a:moveTo>
                  <a:pt x="106302" y="45743"/>
                </a:moveTo>
                <a:cubicBezTo>
                  <a:pt x="106369" y="45757"/>
                  <a:pt x="106434" y="45775"/>
                  <a:pt x="106499" y="45790"/>
                </a:cubicBezTo>
                <a:lnTo>
                  <a:pt x="106497" y="45790"/>
                </a:lnTo>
                <a:cubicBezTo>
                  <a:pt x="106432" y="45775"/>
                  <a:pt x="106368" y="45757"/>
                  <a:pt x="106302" y="45743"/>
                </a:cubicBezTo>
                <a:close/>
                <a:moveTo>
                  <a:pt x="103667" y="45777"/>
                </a:moveTo>
                <a:cubicBezTo>
                  <a:pt x="103615" y="45788"/>
                  <a:pt x="103565" y="45795"/>
                  <a:pt x="103514" y="45807"/>
                </a:cubicBezTo>
                <a:lnTo>
                  <a:pt x="103514" y="45806"/>
                </a:lnTo>
                <a:cubicBezTo>
                  <a:pt x="103565" y="45795"/>
                  <a:pt x="103615" y="45788"/>
                  <a:pt x="103667" y="45777"/>
                </a:cubicBezTo>
                <a:close/>
                <a:moveTo>
                  <a:pt x="106719" y="45844"/>
                </a:moveTo>
                <a:lnTo>
                  <a:pt x="106719" y="45844"/>
                </a:lnTo>
                <a:cubicBezTo>
                  <a:pt x="106794" y="45866"/>
                  <a:pt x="106867" y="45892"/>
                  <a:pt x="106939" y="45917"/>
                </a:cubicBezTo>
                <a:cubicBezTo>
                  <a:pt x="106865" y="45892"/>
                  <a:pt x="106793" y="45866"/>
                  <a:pt x="106719" y="45844"/>
                </a:cubicBezTo>
                <a:close/>
                <a:moveTo>
                  <a:pt x="103174" y="45891"/>
                </a:moveTo>
                <a:lnTo>
                  <a:pt x="103174" y="45891"/>
                </a:lnTo>
                <a:cubicBezTo>
                  <a:pt x="103118" y="45906"/>
                  <a:pt x="103063" y="45917"/>
                  <a:pt x="103007" y="45932"/>
                </a:cubicBezTo>
                <a:cubicBezTo>
                  <a:pt x="103063" y="45917"/>
                  <a:pt x="103118" y="45904"/>
                  <a:pt x="103174" y="45891"/>
                </a:cubicBezTo>
                <a:close/>
                <a:moveTo>
                  <a:pt x="107119" y="45975"/>
                </a:moveTo>
                <a:cubicBezTo>
                  <a:pt x="107202" y="46006"/>
                  <a:pt x="107282" y="46043"/>
                  <a:pt x="107362" y="46077"/>
                </a:cubicBezTo>
                <a:cubicBezTo>
                  <a:pt x="107281" y="46043"/>
                  <a:pt x="107201" y="46006"/>
                  <a:pt x="107119" y="45975"/>
                </a:cubicBezTo>
                <a:close/>
                <a:moveTo>
                  <a:pt x="107890" y="46338"/>
                </a:moveTo>
                <a:lnTo>
                  <a:pt x="107898" y="46343"/>
                </a:lnTo>
                <a:cubicBezTo>
                  <a:pt x="107895" y="46341"/>
                  <a:pt x="107893" y="46340"/>
                  <a:pt x="107890" y="46338"/>
                </a:cubicBezTo>
                <a:close/>
                <a:moveTo>
                  <a:pt x="121877" y="50858"/>
                </a:moveTo>
                <a:cubicBezTo>
                  <a:pt x="121792" y="50869"/>
                  <a:pt x="121708" y="50877"/>
                  <a:pt x="121623" y="50889"/>
                </a:cubicBezTo>
                <a:cubicBezTo>
                  <a:pt x="121708" y="50875"/>
                  <a:pt x="121792" y="50869"/>
                  <a:pt x="121877" y="50858"/>
                </a:cubicBezTo>
                <a:close/>
                <a:moveTo>
                  <a:pt x="121203" y="50967"/>
                </a:moveTo>
                <a:cubicBezTo>
                  <a:pt x="121109" y="50986"/>
                  <a:pt x="121018" y="51000"/>
                  <a:pt x="120923" y="51020"/>
                </a:cubicBezTo>
                <a:cubicBezTo>
                  <a:pt x="121017" y="50998"/>
                  <a:pt x="121109" y="50984"/>
                  <a:pt x="121203" y="50967"/>
                </a:cubicBezTo>
                <a:close/>
                <a:moveTo>
                  <a:pt x="120496" y="51126"/>
                </a:moveTo>
                <a:cubicBezTo>
                  <a:pt x="120401" y="51150"/>
                  <a:pt x="120307" y="51171"/>
                  <a:pt x="120210" y="51198"/>
                </a:cubicBezTo>
                <a:lnTo>
                  <a:pt x="120210" y="51197"/>
                </a:lnTo>
                <a:cubicBezTo>
                  <a:pt x="120307" y="51171"/>
                  <a:pt x="120401" y="51150"/>
                  <a:pt x="120496" y="51126"/>
                </a:cubicBezTo>
                <a:close/>
                <a:moveTo>
                  <a:pt x="119027" y="51593"/>
                </a:moveTo>
                <a:cubicBezTo>
                  <a:pt x="118932" y="51629"/>
                  <a:pt x="118838" y="51659"/>
                  <a:pt x="118743" y="51699"/>
                </a:cubicBezTo>
                <a:lnTo>
                  <a:pt x="118743" y="51697"/>
                </a:lnTo>
                <a:cubicBezTo>
                  <a:pt x="118838" y="51659"/>
                  <a:pt x="118932" y="51629"/>
                  <a:pt x="119027" y="51593"/>
                </a:cubicBezTo>
                <a:close/>
                <a:moveTo>
                  <a:pt x="127099" y="51777"/>
                </a:moveTo>
                <a:lnTo>
                  <a:pt x="127099" y="51777"/>
                </a:lnTo>
                <a:cubicBezTo>
                  <a:pt x="127101" y="51778"/>
                  <a:pt x="127103" y="51778"/>
                  <a:pt x="127105" y="51780"/>
                </a:cubicBezTo>
                <a:lnTo>
                  <a:pt x="127099" y="51777"/>
                </a:lnTo>
                <a:close/>
                <a:moveTo>
                  <a:pt x="118272" y="51900"/>
                </a:moveTo>
                <a:cubicBezTo>
                  <a:pt x="118180" y="51942"/>
                  <a:pt x="118086" y="51979"/>
                  <a:pt x="117992" y="52022"/>
                </a:cubicBezTo>
                <a:cubicBezTo>
                  <a:pt x="118086" y="51979"/>
                  <a:pt x="118178" y="51942"/>
                  <a:pt x="118272" y="51900"/>
                </a:cubicBezTo>
                <a:close/>
                <a:moveTo>
                  <a:pt x="89756" y="65416"/>
                </a:moveTo>
                <a:cubicBezTo>
                  <a:pt x="89757" y="65597"/>
                  <a:pt x="89761" y="65775"/>
                  <a:pt x="89768" y="65949"/>
                </a:cubicBezTo>
                <a:lnTo>
                  <a:pt x="89768" y="65949"/>
                </a:lnTo>
                <a:cubicBezTo>
                  <a:pt x="89761" y="65775"/>
                  <a:pt x="89757" y="65598"/>
                  <a:pt x="89756" y="65418"/>
                </a:cubicBezTo>
                <a:lnTo>
                  <a:pt x="89756" y="65416"/>
                </a:lnTo>
                <a:close/>
                <a:moveTo>
                  <a:pt x="139865" y="67462"/>
                </a:moveTo>
                <a:cubicBezTo>
                  <a:pt x="139882" y="67462"/>
                  <a:pt x="139897" y="67463"/>
                  <a:pt x="139914" y="67465"/>
                </a:cubicBezTo>
                <a:lnTo>
                  <a:pt x="139914" y="67467"/>
                </a:lnTo>
                <a:cubicBezTo>
                  <a:pt x="139897" y="67465"/>
                  <a:pt x="139882" y="67463"/>
                  <a:pt x="139865" y="67462"/>
                </a:cubicBezTo>
                <a:close/>
                <a:moveTo>
                  <a:pt x="138952" y="67477"/>
                </a:moveTo>
                <a:lnTo>
                  <a:pt x="138952" y="67479"/>
                </a:lnTo>
                <a:cubicBezTo>
                  <a:pt x="138943" y="67480"/>
                  <a:pt x="138934" y="67480"/>
                  <a:pt x="138924" y="67480"/>
                </a:cubicBezTo>
                <a:cubicBezTo>
                  <a:pt x="138934" y="67479"/>
                  <a:pt x="138943" y="67479"/>
                  <a:pt x="138952" y="67477"/>
                </a:cubicBezTo>
                <a:close/>
                <a:moveTo>
                  <a:pt x="140316" y="67502"/>
                </a:moveTo>
                <a:lnTo>
                  <a:pt x="140316" y="67502"/>
                </a:lnTo>
                <a:cubicBezTo>
                  <a:pt x="140336" y="67503"/>
                  <a:pt x="140357" y="67508"/>
                  <a:pt x="140381" y="67511"/>
                </a:cubicBezTo>
                <a:lnTo>
                  <a:pt x="140381" y="67513"/>
                </a:lnTo>
                <a:cubicBezTo>
                  <a:pt x="140359" y="67510"/>
                  <a:pt x="140337" y="67505"/>
                  <a:pt x="140316" y="67502"/>
                </a:cubicBezTo>
                <a:close/>
                <a:moveTo>
                  <a:pt x="138458" y="67536"/>
                </a:moveTo>
                <a:lnTo>
                  <a:pt x="138458" y="67537"/>
                </a:lnTo>
                <a:cubicBezTo>
                  <a:pt x="138450" y="67539"/>
                  <a:pt x="138442" y="67539"/>
                  <a:pt x="138435" y="67540"/>
                </a:cubicBezTo>
                <a:cubicBezTo>
                  <a:pt x="138442" y="67537"/>
                  <a:pt x="138450" y="67537"/>
                  <a:pt x="138458" y="67536"/>
                </a:cubicBezTo>
                <a:close/>
                <a:moveTo>
                  <a:pt x="140750" y="67573"/>
                </a:moveTo>
                <a:lnTo>
                  <a:pt x="140750" y="67573"/>
                </a:lnTo>
                <a:cubicBezTo>
                  <a:pt x="140779" y="67577"/>
                  <a:pt x="140809" y="67585"/>
                  <a:pt x="140836" y="67593"/>
                </a:cubicBezTo>
                <a:cubicBezTo>
                  <a:pt x="140807" y="67587"/>
                  <a:pt x="140779" y="67577"/>
                  <a:pt x="140750" y="67573"/>
                </a:cubicBezTo>
                <a:close/>
                <a:moveTo>
                  <a:pt x="137962" y="67628"/>
                </a:moveTo>
                <a:cubicBezTo>
                  <a:pt x="137953" y="67630"/>
                  <a:pt x="137944" y="67631"/>
                  <a:pt x="137934" y="67633"/>
                </a:cubicBezTo>
                <a:cubicBezTo>
                  <a:pt x="137944" y="67630"/>
                  <a:pt x="137953" y="67628"/>
                  <a:pt x="137962" y="67628"/>
                </a:cubicBezTo>
                <a:close/>
                <a:moveTo>
                  <a:pt x="141172" y="67675"/>
                </a:moveTo>
                <a:lnTo>
                  <a:pt x="141172" y="67675"/>
                </a:lnTo>
                <a:cubicBezTo>
                  <a:pt x="141208" y="67686"/>
                  <a:pt x="141245" y="67699"/>
                  <a:pt x="141281" y="67710"/>
                </a:cubicBezTo>
                <a:lnTo>
                  <a:pt x="141281" y="67711"/>
                </a:lnTo>
                <a:cubicBezTo>
                  <a:pt x="141245" y="67699"/>
                  <a:pt x="141208" y="67686"/>
                  <a:pt x="141172" y="67675"/>
                </a:cubicBezTo>
                <a:close/>
                <a:moveTo>
                  <a:pt x="137459" y="67750"/>
                </a:moveTo>
                <a:lnTo>
                  <a:pt x="137459" y="67751"/>
                </a:lnTo>
                <a:cubicBezTo>
                  <a:pt x="137446" y="67754"/>
                  <a:pt x="137434" y="67757"/>
                  <a:pt x="137422" y="67761"/>
                </a:cubicBezTo>
                <a:cubicBezTo>
                  <a:pt x="137434" y="67756"/>
                  <a:pt x="137446" y="67753"/>
                  <a:pt x="137459" y="67750"/>
                </a:cubicBezTo>
                <a:close/>
                <a:moveTo>
                  <a:pt x="141576" y="67809"/>
                </a:moveTo>
                <a:cubicBezTo>
                  <a:pt x="141620" y="67826"/>
                  <a:pt x="141662" y="67846"/>
                  <a:pt x="141704" y="67862"/>
                </a:cubicBezTo>
                <a:lnTo>
                  <a:pt x="141704" y="67864"/>
                </a:lnTo>
                <a:cubicBezTo>
                  <a:pt x="141662" y="67846"/>
                  <a:pt x="141620" y="67826"/>
                  <a:pt x="141576" y="67809"/>
                </a:cubicBezTo>
                <a:close/>
                <a:moveTo>
                  <a:pt x="136951" y="67905"/>
                </a:moveTo>
                <a:lnTo>
                  <a:pt x="136949" y="67907"/>
                </a:lnTo>
                <a:cubicBezTo>
                  <a:pt x="136934" y="67913"/>
                  <a:pt x="136917" y="67916"/>
                  <a:pt x="136900" y="67922"/>
                </a:cubicBezTo>
                <a:cubicBezTo>
                  <a:pt x="136917" y="67916"/>
                  <a:pt x="136934" y="67911"/>
                  <a:pt x="136951" y="67905"/>
                </a:cubicBezTo>
                <a:close/>
                <a:moveTo>
                  <a:pt x="141961" y="67973"/>
                </a:moveTo>
                <a:cubicBezTo>
                  <a:pt x="142014" y="67996"/>
                  <a:pt x="142065" y="68025"/>
                  <a:pt x="142115" y="68051"/>
                </a:cubicBezTo>
                <a:cubicBezTo>
                  <a:pt x="142065" y="68025"/>
                  <a:pt x="142014" y="67998"/>
                  <a:pt x="141961" y="67973"/>
                </a:cubicBezTo>
                <a:close/>
                <a:moveTo>
                  <a:pt x="136435" y="68093"/>
                </a:moveTo>
                <a:lnTo>
                  <a:pt x="136435" y="68095"/>
                </a:lnTo>
                <a:cubicBezTo>
                  <a:pt x="136414" y="68104"/>
                  <a:pt x="136392" y="68110"/>
                  <a:pt x="136369" y="68119"/>
                </a:cubicBezTo>
                <a:cubicBezTo>
                  <a:pt x="136392" y="68108"/>
                  <a:pt x="136414" y="68102"/>
                  <a:pt x="136435" y="68093"/>
                </a:cubicBezTo>
                <a:close/>
                <a:moveTo>
                  <a:pt x="135906" y="68318"/>
                </a:moveTo>
                <a:lnTo>
                  <a:pt x="135906" y="68319"/>
                </a:lnTo>
                <a:cubicBezTo>
                  <a:pt x="135879" y="68330"/>
                  <a:pt x="135855" y="68339"/>
                  <a:pt x="135830" y="68352"/>
                </a:cubicBezTo>
                <a:cubicBezTo>
                  <a:pt x="135856" y="68338"/>
                  <a:pt x="135881" y="68329"/>
                  <a:pt x="135906" y="68318"/>
                </a:cubicBezTo>
                <a:close/>
                <a:moveTo>
                  <a:pt x="135376" y="68572"/>
                </a:moveTo>
                <a:lnTo>
                  <a:pt x="135376" y="68573"/>
                </a:lnTo>
                <a:cubicBezTo>
                  <a:pt x="135345" y="68590"/>
                  <a:pt x="135314" y="68603"/>
                  <a:pt x="135284" y="68620"/>
                </a:cubicBezTo>
                <a:cubicBezTo>
                  <a:pt x="135314" y="68601"/>
                  <a:pt x="135345" y="68589"/>
                  <a:pt x="135376" y="68572"/>
                </a:cubicBezTo>
                <a:close/>
                <a:moveTo>
                  <a:pt x="91423" y="70993"/>
                </a:moveTo>
                <a:cubicBezTo>
                  <a:pt x="91474" y="71056"/>
                  <a:pt x="91524" y="71120"/>
                  <a:pt x="91576" y="71179"/>
                </a:cubicBezTo>
                <a:lnTo>
                  <a:pt x="91576" y="71179"/>
                </a:lnTo>
                <a:cubicBezTo>
                  <a:pt x="91524" y="71120"/>
                  <a:pt x="91474" y="71056"/>
                  <a:pt x="91423" y="70995"/>
                </a:cubicBezTo>
                <a:lnTo>
                  <a:pt x="91423" y="70993"/>
                </a:lnTo>
                <a:close/>
                <a:moveTo>
                  <a:pt x="91852" y="71468"/>
                </a:moveTo>
                <a:cubicBezTo>
                  <a:pt x="91858" y="71475"/>
                  <a:pt x="91865" y="71481"/>
                  <a:pt x="91871" y="71487"/>
                </a:cubicBezTo>
                <a:cubicBezTo>
                  <a:pt x="91865" y="71481"/>
                  <a:pt x="91858" y="71475"/>
                  <a:pt x="91852" y="71468"/>
                </a:cubicBezTo>
                <a:close/>
                <a:moveTo>
                  <a:pt x="92409" y="71934"/>
                </a:moveTo>
                <a:cubicBezTo>
                  <a:pt x="92444" y="71960"/>
                  <a:pt x="92478" y="71989"/>
                  <a:pt x="92515" y="72014"/>
                </a:cubicBezTo>
                <a:cubicBezTo>
                  <a:pt x="92478" y="71989"/>
                  <a:pt x="92444" y="71962"/>
                  <a:pt x="92409" y="71935"/>
                </a:cubicBezTo>
                <a:lnTo>
                  <a:pt x="92409" y="71934"/>
                </a:lnTo>
                <a:close/>
                <a:moveTo>
                  <a:pt x="92835" y="72220"/>
                </a:moveTo>
                <a:cubicBezTo>
                  <a:pt x="92841" y="72224"/>
                  <a:pt x="92847" y="72227"/>
                  <a:pt x="92854" y="72231"/>
                </a:cubicBezTo>
                <a:lnTo>
                  <a:pt x="92835" y="72220"/>
                </a:lnTo>
                <a:close/>
                <a:moveTo>
                  <a:pt x="101536" y="78660"/>
                </a:moveTo>
                <a:cubicBezTo>
                  <a:pt x="101537" y="78954"/>
                  <a:pt x="101543" y="79245"/>
                  <a:pt x="101557" y="79529"/>
                </a:cubicBezTo>
                <a:cubicBezTo>
                  <a:pt x="101543" y="79245"/>
                  <a:pt x="101537" y="78956"/>
                  <a:pt x="101536" y="78660"/>
                </a:cubicBezTo>
                <a:close/>
                <a:moveTo>
                  <a:pt x="101665" y="80757"/>
                </a:moveTo>
                <a:lnTo>
                  <a:pt x="101665" y="80757"/>
                </a:lnTo>
                <a:cubicBezTo>
                  <a:pt x="101681" y="80895"/>
                  <a:pt x="101694" y="81034"/>
                  <a:pt x="101714" y="81169"/>
                </a:cubicBezTo>
                <a:cubicBezTo>
                  <a:pt x="101694" y="81036"/>
                  <a:pt x="101681" y="80895"/>
                  <a:pt x="101665" y="80757"/>
                </a:cubicBezTo>
                <a:close/>
                <a:moveTo>
                  <a:pt x="101935" y="82320"/>
                </a:moveTo>
                <a:cubicBezTo>
                  <a:pt x="101962" y="82437"/>
                  <a:pt x="101987" y="82556"/>
                  <a:pt x="102016" y="82671"/>
                </a:cubicBezTo>
                <a:cubicBezTo>
                  <a:pt x="101987" y="82558"/>
                  <a:pt x="101962" y="82437"/>
                  <a:pt x="101935" y="82320"/>
                </a:cubicBezTo>
                <a:close/>
                <a:moveTo>
                  <a:pt x="102125" y="83047"/>
                </a:moveTo>
                <a:cubicBezTo>
                  <a:pt x="102156" y="83153"/>
                  <a:pt x="102185" y="83261"/>
                  <a:pt x="102218" y="83365"/>
                </a:cubicBezTo>
                <a:lnTo>
                  <a:pt x="102218" y="83365"/>
                </a:lnTo>
                <a:cubicBezTo>
                  <a:pt x="102185" y="83261"/>
                  <a:pt x="102156" y="83153"/>
                  <a:pt x="102125" y="83048"/>
                </a:cubicBezTo>
                <a:lnTo>
                  <a:pt x="102125" y="83047"/>
                </a:lnTo>
                <a:close/>
                <a:moveTo>
                  <a:pt x="102345" y="83725"/>
                </a:moveTo>
                <a:cubicBezTo>
                  <a:pt x="102382" y="83826"/>
                  <a:pt x="102415" y="83929"/>
                  <a:pt x="102453" y="84027"/>
                </a:cubicBezTo>
                <a:lnTo>
                  <a:pt x="102453" y="84027"/>
                </a:lnTo>
                <a:cubicBezTo>
                  <a:pt x="102415" y="83929"/>
                  <a:pt x="102382" y="83826"/>
                  <a:pt x="102345" y="83727"/>
                </a:cubicBezTo>
                <a:lnTo>
                  <a:pt x="102345" y="83725"/>
                </a:lnTo>
                <a:close/>
                <a:moveTo>
                  <a:pt x="102599" y="84366"/>
                </a:moveTo>
                <a:cubicBezTo>
                  <a:pt x="102641" y="84463"/>
                  <a:pt x="102679" y="84561"/>
                  <a:pt x="102724" y="84655"/>
                </a:cubicBezTo>
                <a:cubicBezTo>
                  <a:pt x="102679" y="84561"/>
                  <a:pt x="102639" y="84463"/>
                  <a:pt x="102598" y="84367"/>
                </a:cubicBezTo>
                <a:lnTo>
                  <a:pt x="102599" y="84366"/>
                </a:lnTo>
                <a:close/>
                <a:moveTo>
                  <a:pt x="102886" y="84974"/>
                </a:moveTo>
                <a:cubicBezTo>
                  <a:pt x="102932" y="85063"/>
                  <a:pt x="102975" y="85156"/>
                  <a:pt x="103023" y="85243"/>
                </a:cubicBezTo>
                <a:cubicBezTo>
                  <a:pt x="102975" y="85157"/>
                  <a:pt x="102932" y="85065"/>
                  <a:pt x="102886" y="84975"/>
                </a:cubicBezTo>
                <a:lnTo>
                  <a:pt x="102886" y="84974"/>
                </a:lnTo>
                <a:close/>
                <a:moveTo>
                  <a:pt x="103200" y="85539"/>
                </a:moveTo>
                <a:cubicBezTo>
                  <a:pt x="103252" y="85624"/>
                  <a:pt x="103301" y="85713"/>
                  <a:pt x="103354" y="85793"/>
                </a:cubicBezTo>
                <a:cubicBezTo>
                  <a:pt x="103300" y="85711"/>
                  <a:pt x="103251" y="85624"/>
                  <a:pt x="103200" y="85539"/>
                </a:cubicBezTo>
                <a:close/>
                <a:moveTo>
                  <a:pt x="103541" y="86062"/>
                </a:moveTo>
                <a:cubicBezTo>
                  <a:pt x="103600" y="86142"/>
                  <a:pt x="103655" y="86227"/>
                  <a:pt x="103715" y="86305"/>
                </a:cubicBezTo>
                <a:cubicBezTo>
                  <a:pt x="103654" y="86227"/>
                  <a:pt x="103598" y="86144"/>
                  <a:pt x="103541" y="86062"/>
                </a:cubicBezTo>
                <a:close/>
                <a:moveTo>
                  <a:pt x="103911" y="86544"/>
                </a:moveTo>
                <a:cubicBezTo>
                  <a:pt x="103974" y="86623"/>
                  <a:pt x="104037" y="86704"/>
                  <a:pt x="104105" y="86780"/>
                </a:cubicBezTo>
                <a:cubicBezTo>
                  <a:pt x="104037" y="86704"/>
                  <a:pt x="103974" y="86624"/>
                  <a:pt x="103909" y="86546"/>
                </a:cubicBezTo>
                <a:lnTo>
                  <a:pt x="103911" y="86544"/>
                </a:lnTo>
                <a:close/>
                <a:moveTo>
                  <a:pt x="104722" y="87392"/>
                </a:moveTo>
                <a:cubicBezTo>
                  <a:pt x="104804" y="87465"/>
                  <a:pt x="104884" y="87540"/>
                  <a:pt x="104967" y="87609"/>
                </a:cubicBezTo>
                <a:cubicBezTo>
                  <a:pt x="104882" y="87540"/>
                  <a:pt x="104802" y="87466"/>
                  <a:pt x="104721" y="87392"/>
                </a:cubicBezTo>
                <a:close/>
                <a:moveTo>
                  <a:pt x="105159" y="87754"/>
                </a:moveTo>
                <a:cubicBezTo>
                  <a:pt x="105252" y="87825"/>
                  <a:pt x="105344" y="87897"/>
                  <a:pt x="105440" y="87963"/>
                </a:cubicBezTo>
                <a:cubicBezTo>
                  <a:pt x="105344" y="87899"/>
                  <a:pt x="105252" y="87826"/>
                  <a:pt x="105159" y="87756"/>
                </a:cubicBezTo>
                <a:lnTo>
                  <a:pt x="105159" y="87754"/>
                </a:lnTo>
                <a:close/>
                <a:moveTo>
                  <a:pt x="125311" y="92446"/>
                </a:moveTo>
                <a:lnTo>
                  <a:pt x="125311" y="92446"/>
                </a:lnTo>
                <a:cubicBezTo>
                  <a:pt x="125316" y="92454"/>
                  <a:pt x="125321" y="92462"/>
                  <a:pt x="125326" y="92470"/>
                </a:cubicBezTo>
                <a:lnTo>
                  <a:pt x="125326" y="92470"/>
                </a:lnTo>
                <a:cubicBezTo>
                  <a:pt x="125321" y="92462"/>
                  <a:pt x="125316" y="92454"/>
                  <a:pt x="125311" y="92446"/>
                </a:cubicBezTo>
                <a:close/>
                <a:moveTo>
                  <a:pt x="125558" y="92805"/>
                </a:moveTo>
                <a:cubicBezTo>
                  <a:pt x="125575" y="92828"/>
                  <a:pt x="125590" y="92854"/>
                  <a:pt x="125607" y="92876"/>
                </a:cubicBezTo>
                <a:cubicBezTo>
                  <a:pt x="125590" y="92854"/>
                  <a:pt x="125573" y="92829"/>
                  <a:pt x="125556" y="92806"/>
                </a:cubicBezTo>
                <a:lnTo>
                  <a:pt x="125558" y="92805"/>
                </a:lnTo>
                <a:close/>
                <a:moveTo>
                  <a:pt x="125827" y="93145"/>
                </a:moveTo>
                <a:cubicBezTo>
                  <a:pt x="125846" y="93168"/>
                  <a:pt x="125866" y="93193"/>
                  <a:pt x="125884" y="93214"/>
                </a:cubicBezTo>
                <a:cubicBezTo>
                  <a:pt x="125864" y="93193"/>
                  <a:pt x="125846" y="93168"/>
                  <a:pt x="125827" y="93145"/>
                </a:cubicBezTo>
                <a:close/>
                <a:moveTo>
                  <a:pt x="126114" y="93455"/>
                </a:moveTo>
                <a:lnTo>
                  <a:pt x="126114" y="93455"/>
                </a:lnTo>
                <a:cubicBezTo>
                  <a:pt x="126137" y="93478"/>
                  <a:pt x="126158" y="93502"/>
                  <a:pt x="126183" y="93525"/>
                </a:cubicBezTo>
                <a:cubicBezTo>
                  <a:pt x="126158" y="93504"/>
                  <a:pt x="126137" y="93478"/>
                  <a:pt x="126114" y="93455"/>
                </a:cubicBezTo>
                <a:close/>
                <a:moveTo>
                  <a:pt x="126423" y="93739"/>
                </a:moveTo>
                <a:cubicBezTo>
                  <a:pt x="126448" y="93762"/>
                  <a:pt x="126472" y="93785"/>
                  <a:pt x="126500" y="93807"/>
                </a:cubicBezTo>
                <a:cubicBezTo>
                  <a:pt x="126472" y="93785"/>
                  <a:pt x="126448" y="93762"/>
                  <a:pt x="126421" y="93739"/>
                </a:cubicBezTo>
                <a:close/>
                <a:moveTo>
                  <a:pt x="127169" y="94273"/>
                </a:moveTo>
                <a:cubicBezTo>
                  <a:pt x="127171" y="94275"/>
                  <a:pt x="127174" y="94276"/>
                  <a:pt x="127177" y="94278"/>
                </a:cubicBezTo>
                <a:lnTo>
                  <a:pt x="127169" y="94273"/>
                </a:lnTo>
                <a:close/>
                <a:moveTo>
                  <a:pt x="518" y="0"/>
                </a:moveTo>
                <a:cubicBezTo>
                  <a:pt x="469" y="0"/>
                  <a:pt x="414" y="17"/>
                  <a:pt x="356" y="51"/>
                </a:cubicBezTo>
                <a:cubicBezTo>
                  <a:pt x="159" y="163"/>
                  <a:pt x="1" y="440"/>
                  <a:pt x="1" y="665"/>
                </a:cubicBezTo>
                <a:cubicBezTo>
                  <a:pt x="1" y="779"/>
                  <a:pt x="39" y="857"/>
                  <a:pt x="104" y="894"/>
                </a:cubicBezTo>
                <a:lnTo>
                  <a:pt x="26058" y="15977"/>
                </a:lnTo>
                <a:cubicBezTo>
                  <a:pt x="25418" y="17101"/>
                  <a:pt x="25025" y="18360"/>
                  <a:pt x="25028" y="19498"/>
                </a:cubicBezTo>
                <a:cubicBezTo>
                  <a:pt x="25030" y="20645"/>
                  <a:pt x="25436" y="21450"/>
                  <a:pt x="26089" y="21832"/>
                </a:cubicBezTo>
                <a:lnTo>
                  <a:pt x="28355" y="23148"/>
                </a:lnTo>
                <a:cubicBezTo>
                  <a:pt x="27744" y="25047"/>
                  <a:pt x="27403" y="26961"/>
                  <a:pt x="27408" y="28768"/>
                </a:cubicBezTo>
                <a:cubicBezTo>
                  <a:pt x="27419" y="32119"/>
                  <a:pt x="28601" y="34474"/>
                  <a:pt x="30507" y="35583"/>
                </a:cubicBezTo>
                <a:lnTo>
                  <a:pt x="92835" y="72220"/>
                </a:lnTo>
                <a:lnTo>
                  <a:pt x="92835" y="72220"/>
                </a:lnTo>
                <a:cubicBezTo>
                  <a:pt x="92816" y="72208"/>
                  <a:pt x="92798" y="72196"/>
                  <a:pt x="92780" y="72184"/>
                </a:cubicBezTo>
                <a:lnTo>
                  <a:pt x="92780" y="72184"/>
                </a:lnTo>
                <a:cubicBezTo>
                  <a:pt x="93608" y="72685"/>
                  <a:pt x="94576" y="72946"/>
                  <a:pt x="95646" y="72946"/>
                </a:cubicBezTo>
                <a:cubicBezTo>
                  <a:pt x="96958" y="72946"/>
                  <a:pt x="98423" y="72554"/>
                  <a:pt x="99973" y="71731"/>
                </a:cubicBezTo>
                <a:lnTo>
                  <a:pt x="99973" y="71731"/>
                </a:lnTo>
                <a:cubicBezTo>
                  <a:pt x="99522" y="73638"/>
                  <a:pt x="99280" y="75533"/>
                  <a:pt x="99285" y="77351"/>
                </a:cubicBezTo>
                <a:cubicBezTo>
                  <a:pt x="99299" y="82071"/>
                  <a:pt x="100965" y="85390"/>
                  <a:pt x="103651" y="86949"/>
                </a:cubicBezTo>
                <a:lnTo>
                  <a:pt x="105900" y="88257"/>
                </a:lnTo>
                <a:cubicBezTo>
                  <a:pt x="105806" y="88202"/>
                  <a:pt x="105714" y="88140"/>
                  <a:pt x="105620" y="88079"/>
                </a:cubicBezTo>
                <a:lnTo>
                  <a:pt x="105620" y="88079"/>
                </a:lnTo>
                <a:cubicBezTo>
                  <a:pt x="106827" y="88858"/>
                  <a:pt x="108256" y="89265"/>
                  <a:pt x="109844" y="89265"/>
                </a:cubicBezTo>
                <a:cubicBezTo>
                  <a:pt x="111864" y="89265"/>
                  <a:pt x="114142" y="88606"/>
                  <a:pt x="116552" y="87214"/>
                </a:cubicBezTo>
                <a:cubicBezTo>
                  <a:pt x="118918" y="85847"/>
                  <a:pt x="121155" y="83921"/>
                  <a:pt x="123143" y="81647"/>
                </a:cubicBezTo>
                <a:lnTo>
                  <a:pt x="123143" y="81647"/>
                </a:lnTo>
                <a:cubicBezTo>
                  <a:pt x="122687" y="83284"/>
                  <a:pt x="122437" y="84917"/>
                  <a:pt x="122442" y="86473"/>
                </a:cubicBezTo>
                <a:cubicBezTo>
                  <a:pt x="122453" y="89851"/>
                  <a:pt x="123644" y="92227"/>
                  <a:pt x="125567" y="93344"/>
                </a:cubicBezTo>
                <a:lnTo>
                  <a:pt x="127169" y="94273"/>
                </a:lnTo>
                <a:lnTo>
                  <a:pt x="127169" y="94273"/>
                </a:lnTo>
                <a:cubicBezTo>
                  <a:pt x="127147" y="94260"/>
                  <a:pt x="127127" y="94245"/>
                  <a:pt x="127105" y="94232"/>
                </a:cubicBezTo>
                <a:lnTo>
                  <a:pt x="127105" y="94232"/>
                </a:lnTo>
                <a:cubicBezTo>
                  <a:pt x="127940" y="94736"/>
                  <a:pt x="128917" y="94999"/>
                  <a:pt x="129997" y="94999"/>
                </a:cubicBezTo>
                <a:cubicBezTo>
                  <a:pt x="131442" y="94999"/>
                  <a:pt x="133073" y="94528"/>
                  <a:pt x="134799" y="93533"/>
                </a:cubicBezTo>
                <a:cubicBezTo>
                  <a:pt x="140712" y="90119"/>
                  <a:pt x="145491" y="81840"/>
                  <a:pt x="145473" y="75043"/>
                </a:cubicBezTo>
                <a:cubicBezTo>
                  <a:pt x="145465" y="71658"/>
                  <a:pt x="144264" y="69278"/>
                  <a:pt x="142332" y="68167"/>
                </a:cubicBezTo>
                <a:lnTo>
                  <a:pt x="142332" y="68167"/>
                </a:lnTo>
                <a:cubicBezTo>
                  <a:pt x="142339" y="68170"/>
                  <a:pt x="142345" y="68173"/>
                  <a:pt x="142351" y="68176"/>
                </a:cubicBezTo>
                <a:lnTo>
                  <a:pt x="140739" y="67242"/>
                </a:lnTo>
                <a:cubicBezTo>
                  <a:pt x="139921" y="66766"/>
                  <a:pt x="138970" y="66518"/>
                  <a:pt x="137922" y="66518"/>
                </a:cubicBezTo>
                <a:cubicBezTo>
                  <a:pt x="136476" y="66518"/>
                  <a:pt x="134845" y="66990"/>
                  <a:pt x="133119" y="67987"/>
                </a:cubicBezTo>
                <a:cubicBezTo>
                  <a:pt x="131920" y="68680"/>
                  <a:pt x="130769" y="69575"/>
                  <a:pt x="129691" y="70615"/>
                </a:cubicBezTo>
                <a:cubicBezTo>
                  <a:pt x="130835" y="67514"/>
                  <a:pt x="131481" y="64345"/>
                  <a:pt x="131474" y="61378"/>
                </a:cubicBezTo>
                <a:cubicBezTo>
                  <a:pt x="131460" y="56654"/>
                  <a:pt x="129788" y="53335"/>
                  <a:pt x="127096" y="51774"/>
                </a:cubicBezTo>
                <a:lnTo>
                  <a:pt x="127096" y="51774"/>
                </a:lnTo>
                <a:cubicBezTo>
                  <a:pt x="127096" y="51774"/>
                  <a:pt x="127096" y="51775"/>
                  <a:pt x="127096" y="51775"/>
                </a:cubicBezTo>
                <a:lnTo>
                  <a:pt x="127096" y="51775"/>
                </a:lnTo>
                <a:lnTo>
                  <a:pt x="127083" y="51766"/>
                </a:lnTo>
                <a:cubicBezTo>
                  <a:pt x="127066" y="51757"/>
                  <a:pt x="127051" y="51748"/>
                  <a:pt x="127034" y="51739"/>
                </a:cubicBezTo>
                <a:lnTo>
                  <a:pt x="124856" y="50469"/>
                </a:lnTo>
                <a:cubicBezTo>
                  <a:pt x="123713" y="49805"/>
                  <a:pt x="122386" y="49459"/>
                  <a:pt x="120923" y="49459"/>
                </a:cubicBezTo>
                <a:cubicBezTo>
                  <a:pt x="118900" y="49459"/>
                  <a:pt x="116619" y="50119"/>
                  <a:pt x="114206" y="51511"/>
                </a:cubicBezTo>
                <a:cubicBezTo>
                  <a:pt x="113100" y="52150"/>
                  <a:pt x="112022" y="52915"/>
                  <a:pt x="110984" y="53777"/>
                </a:cubicBezTo>
                <a:lnTo>
                  <a:pt x="110984" y="53777"/>
                </a:lnTo>
                <a:cubicBezTo>
                  <a:pt x="110992" y="53569"/>
                  <a:pt x="110997" y="53361"/>
                  <a:pt x="110995" y="53155"/>
                </a:cubicBezTo>
                <a:cubicBezTo>
                  <a:pt x="110986" y="49797"/>
                  <a:pt x="109797" y="47438"/>
                  <a:pt x="107880" y="46334"/>
                </a:cubicBezTo>
                <a:lnTo>
                  <a:pt x="107880" y="46334"/>
                </a:lnTo>
                <a:cubicBezTo>
                  <a:pt x="107883" y="46335"/>
                  <a:pt x="107887" y="46337"/>
                  <a:pt x="107890" y="46338"/>
                </a:cubicBezTo>
                <a:lnTo>
                  <a:pt x="107890" y="46338"/>
                </a:lnTo>
                <a:lnTo>
                  <a:pt x="45551" y="9694"/>
                </a:lnTo>
                <a:cubicBezTo>
                  <a:pt x="44740" y="9222"/>
                  <a:pt x="43799" y="8976"/>
                  <a:pt x="42761" y="8976"/>
                </a:cubicBezTo>
                <a:cubicBezTo>
                  <a:pt x="41326" y="8976"/>
                  <a:pt x="39708" y="9445"/>
                  <a:pt x="37994" y="10434"/>
                </a:cubicBezTo>
                <a:cubicBezTo>
                  <a:pt x="36363" y="11376"/>
                  <a:pt x="34819" y="12694"/>
                  <a:pt x="33438" y="14247"/>
                </a:cubicBezTo>
                <a:lnTo>
                  <a:pt x="31238" y="12969"/>
                </a:lnTo>
                <a:cubicBezTo>
                  <a:pt x="30960" y="12808"/>
                  <a:pt x="30637" y="12723"/>
                  <a:pt x="30281" y="12723"/>
                </a:cubicBezTo>
                <a:cubicBezTo>
                  <a:pt x="29790" y="12723"/>
                  <a:pt x="29237" y="12884"/>
                  <a:pt x="28650" y="13222"/>
                </a:cubicBezTo>
                <a:cubicBezTo>
                  <a:pt x="27891" y="13660"/>
                  <a:pt x="27186" y="14338"/>
                  <a:pt x="26605" y="15132"/>
                </a:cubicBezTo>
                <a:lnTo>
                  <a:pt x="610" y="25"/>
                </a:lnTo>
                <a:cubicBezTo>
                  <a:pt x="584" y="9"/>
                  <a:pt x="552" y="0"/>
                  <a:pt x="518"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7"/>
          <p:cNvSpPr/>
          <p:nvPr/>
        </p:nvSpPr>
        <p:spPr>
          <a:xfrm>
            <a:off x="8673434" y="4179795"/>
            <a:ext cx="76502" cy="97841"/>
          </a:xfrm>
          <a:custGeom>
            <a:avLst/>
            <a:gdLst/>
            <a:ahLst/>
            <a:cxnLst/>
            <a:rect l="l" t="t" r="r" b="b"/>
            <a:pathLst>
              <a:path w="3725" h="4764" extrusionOk="0">
                <a:moveTo>
                  <a:pt x="2474" y="0"/>
                </a:moveTo>
                <a:cubicBezTo>
                  <a:pt x="2463" y="0"/>
                  <a:pt x="2453" y="6"/>
                  <a:pt x="2447" y="16"/>
                </a:cubicBezTo>
                <a:lnTo>
                  <a:pt x="11" y="3966"/>
                </a:lnTo>
                <a:cubicBezTo>
                  <a:pt x="1" y="3981"/>
                  <a:pt x="7" y="4001"/>
                  <a:pt x="22" y="4012"/>
                </a:cubicBezTo>
                <a:lnTo>
                  <a:pt x="1234" y="4759"/>
                </a:lnTo>
                <a:cubicBezTo>
                  <a:pt x="1239" y="4762"/>
                  <a:pt x="1245" y="4763"/>
                  <a:pt x="1251" y="4763"/>
                </a:cubicBezTo>
                <a:cubicBezTo>
                  <a:pt x="1263" y="4763"/>
                  <a:pt x="1274" y="4758"/>
                  <a:pt x="1280" y="4748"/>
                </a:cubicBezTo>
                <a:lnTo>
                  <a:pt x="3715" y="798"/>
                </a:lnTo>
                <a:cubicBezTo>
                  <a:pt x="3724" y="782"/>
                  <a:pt x="3720" y="762"/>
                  <a:pt x="3704" y="752"/>
                </a:cubicBezTo>
                <a:lnTo>
                  <a:pt x="2491" y="5"/>
                </a:lnTo>
                <a:cubicBezTo>
                  <a:pt x="2486" y="2"/>
                  <a:pt x="2480"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7"/>
          <p:cNvSpPr/>
          <p:nvPr/>
        </p:nvSpPr>
        <p:spPr>
          <a:xfrm>
            <a:off x="8804237" y="4260404"/>
            <a:ext cx="76523" cy="97882"/>
          </a:xfrm>
          <a:custGeom>
            <a:avLst/>
            <a:gdLst/>
            <a:ahLst/>
            <a:cxnLst/>
            <a:rect l="l" t="t" r="r" b="b"/>
            <a:pathLst>
              <a:path w="3726" h="4766" extrusionOk="0">
                <a:moveTo>
                  <a:pt x="2474" y="1"/>
                </a:moveTo>
                <a:cubicBezTo>
                  <a:pt x="2463" y="1"/>
                  <a:pt x="2452" y="6"/>
                  <a:pt x="2446" y="16"/>
                </a:cubicBezTo>
                <a:lnTo>
                  <a:pt x="9" y="3968"/>
                </a:lnTo>
                <a:cubicBezTo>
                  <a:pt x="0" y="3983"/>
                  <a:pt x="5" y="4003"/>
                  <a:pt x="20" y="4012"/>
                </a:cubicBezTo>
                <a:lnTo>
                  <a:pt x="1235" y="4761"/>
                </a:lnTo>
                <a:cubicBezTo>
                  <a:pt x="1240" y="4764"/>
                  <a:pt x="1246" y="4765"/>
                  <a:pt x="1252" y="4765"/>
                </a:cubicBezTo>
                <a:cubicBezTo>
                  <a:pt x="1263" y="4765"/>
                  <a:pt x="1273" y="4760"/>
                  <a:pt x="1279" y="4750"/>
                </a:cubicBezTo>
                <a:lnTo>
                  <a:pt x="3716" y="798"/>
                </a:lnTo>
                <a:cubicBezTo>
                  <a:pt x="3725" y="783"/>
                  <a:pt x="3721" y="763"/>
                  <a:pt x="3705" y="754"/>
                </a:cubicBezTo>
                <a:lnTo>
                  <a:pt x="2491" y="5"/>
                </a:lnTo>
                <a:cubicBezTo>
                  <a:pt x="2486" y="2"/>
                  <a:pt x="2480"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7"/>
          <p:cNvSpPr/>
          <p:nvPr/>
        </p:nvSpPr>
        <p:spPr>
          <a:xfrm>
            <a:off x="8972665" y="4253216"/>
            <a:ext cx="437079" cy="561167"/>
          </a:xfrm>
          <a:custGeom>
            <a:avLst/>
            <a:gdLst/>
            <a:ahLst/>
            <a:cxnLst/>
            <a:rect l="l" t="t" r="r" b="b"/>
            <a:pathLst>
              <a:path w="21282" h="27324" extrusionOk="0">
                <a:moveTo>
                  <a:pt x="15372" y="1"/>
                </a:moveTo>
                <a:cubicBezTo>
                  <a:pt x="13937" y="1"/>
                  <a:pt x="12318" y="469"/>
                  <a:pt x="10606" y="1458"/>
                </a:cubicBezTo>
                <a:cubicBezTo>
                  <a:pt x="4741" y="4844"/>
                  <a:pt x="1" y="13054"/>
                  <a:pt x="21" y="19792"/>
                </a:cubicBezTo>
                <a:cubicBezTo>
                  <a:pt x="35" y="24565"/>
                  <a:pt x="2430" y="27323"/>
                  <a:pt x="5910" y="27323"/>
                </a:cubicBezTo>
                <a:cubicBezTo>
                  <a:pt x="7344" y="27323"/>
                  <a:pt x="8963" y="26855"/>
                  <a:pt x="10675" y="25866"/>
                </a:cubicBezTo>
                <a:cubicBezTo>
                  <a:pt x="16542" y="22478"/>
                  <a:pt x="21281" y="14268"/>
                  <a:pt x="21261" y="7529"/>
                </a:cubicBezTo>
                <a:cubicBezTo>
                  <a:pt x="21246" y="2757"/>
                  <a:pt x="18851" y="1"/>
                  <a:pt x="15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7"/>
          <p:cNvSpPr/>
          <p:nvPr/>
        </p:nvSpPr>
        <p:spPr>
          <a:xfrm>
            <a:off x="9138629" y="4464280"/>
            <a:ext cx="410380" cy="364458"/>
          </a:xfrm>
          <a:custGeom>
            <a:avLst/>
            <a:gdLst/>
            <a:ahLst/>
            <a:cxnLst/>
            <a:rect l="l" t="t" r="r" b="b"/>
            <a:pathLst>
              <a:path w="19982" h="17746" extrusionOk="0">
                <a:moveTo>
                  <a:pt x="5874" y="0"/>
                </a:moveTo>
                <a:cubicBezTo>
                  <a:pt x="5326" y="0"/>
                  <a:pt x="4708" y="179"/>
                  <a:pt x="4053" y="555"/>
                </a:cubicBezTo>
                <a:cubicBezTo>
                  <a:pt x="1811" y="1850"/>
                  <a:pt x="0" y="4987"/>
                  <a:pt x="6" y="7561"/>
                </a:cubicBezTo>
                <a:cubicBezTo>
                  <a:pt x="11" y="8842"/>
                  <a:pt x="462" y="9744"/>
                  <a:pt x="1192" y="10166"/>
                </a:cubicBezTo>
                <a:lnTo>
                  <a:pt x="14232" y="17746"/>
                </a:lnTo>
                <a:cubicBezTo>
                  <a:pt x="13504" y="17322"/>
                  <a:pt x="13051" y="16422"/>
                  <a:pt x="13048" y="15140"/>
                </a:cubicBezTo>
                <a:cubicBezTo>
                  <a:pt x="13040" y="12567"/>
                  <a:pt x="14852" y="9428"/>
                  <a:pt x="17092" y="8134"/>
                </a:cubicBezTo>
                <a:cubicBezTo>
                  <a:pt x="17747" y="7756"/>
                  <a:pt x="18365" y="7578"/>
                  <a:pt x="18913" y="7578"/>
                </a:cubicBezTo>
                <a:cubicBezTo>
                  <a:pt x="19310" y="7578"/>
                  <a:pt x="19671" y="7672"/>
                  <a:pt x="19981" y="7852"/>
                </a:cubicBezTo>
                <a:lnTo>
                  <a:pt x="6941" y="274"/>
                </a:lnTo>
                <a:cubicBezTo>
                  <a:pt x="6632" y="94"/>
                  <a:pt x="6271" y="0"/>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7"/>
          <p:cNvSpPr/>
          <p:nvPr/>
        </p:nvSpPr>
        <p:spPr>
          <a:xfrm>
            <a:off x="9168285" y="4331936"/>
            <a:ext cx="571867" cy="796855"/>
          </a:xfrm>
          <a:custGeom>
            <a:avLst/>
            <a:gdLst/>
            <a:ahLst/>
            <a:cxnLst/>
            <a:rect l="l" t="t" r="r" b="b"/>
            <a:pathLst>
              <a:path w="27845" h="38800" extrusionOk="0">
                <a:moveTo>
                  <a:pt x="21663" y="1"/>
                </a:moveTo>
                <a:cubicBezTo>
                  <a:pt x="19641" y="1"/>
                  <a:pt x="17360" y="660"/>
                  <a:pt x="14948" y="2052"/>
                </a:cubicBezTo>
                <a:cubicBezTo>
                  <a:pt x="6680" y="6825"/>
                  <a:pt x="0" y="18397"/>
                  <a:pt x="26" y="27892"/>
                </a:cubicBezTo>
                <a:cubicBezTo>
                  <a:pt x="40" y="32612"/>
                  <a:pt x="1706" y="35931"/>
                  <a:pt x="4392" y="37490"/>
                </a:cubicBezTo>
                <a:lnTo>
                  <a:pt x="6641" y="38800"/>
                </a:lnTo>
                <a:cubicBezTo>
                  <a:pt x="3955" y="37236"/>
                  <a:pt x="2289" y="33917"/>
                  <a:pt x="2275" y="29200"/>
                </a:cubicBezTo>
                <a:cubicBezTo>
                  <a:pt x="2249" y="19704"/>
                  <a:pt x="8930" y="8132"/>
                  <a:pt x="17195" y="3360"/>
                </a:cubicBezTo>
                <a:cubicBezTo>
                  <a:pt x="19608" y="1968"/>
                  <a:pt x="21888" y="1308"/>
                  <a:pt x="23908" y="1308"/>
                </a:cubicBezTo>
                <a:cubicBezTo>
                  <a:pt x="25373" y="1308"/>
                  <a:pt x="26701" y="1655"/>
                  <a:pt x="27845" y="2320"/>
                </a:cubicBezTo>
                <a:lnTo>
                  <a:pt x="25596" y="1010"/>
                </a:lnTo>
                <a:cubicBezTo>
                  <a:pt x="24453" y="346"/>
                  <a:pt x="23126" y="1"/>
                  <a:pt x="21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7"/>
          <p:cNvSpPr/>
          <p:nvPr/>
        </p:nvSpPr>
        <p:spPr>
          <a:xfrm>
            <a:off x="9214474" y="4358779"/>
            <a:ext cx="615899" cy="790755"/>
          </a:xfrm>
          <a:custGeom>
            <a:avLst/>
            <a:gdLst/>
            <a:ahLst/>
            <a:cxnLst/>
            <a:rect l="l" t="t" r="r" b="b"/>
            <a:pathLst>
              <a:path w="29989" h="38503" extrusionOk="0">
                <a:moveTo>
                  <a:pt x="21661" y="1"/>
                </a:moveTo>
                <a:cubicBezTo>
                  <a:pt x="19640" y="1"/>
                  <a:pt x="17359" y="661"/>
                  <a:pt x="14946" y="2053"/>
                </a:cubicBezTo>
                <a:cubicBezTo>
                  <a:pt x="6681" y="6825"/>
                  <a:pt x="0" y="18397"/>
                  <a:pt x="26" y="27893"/>
                </a:cubicBezTo>
                <a:cubicBezTo>
                  <a:pt x="45" y="34617"/>
                  <a:pt x="3422" y="38502"/>
                  <a:pt x="8327" y="38502"/>
                </a:cubicBezTo>
                <a:cubicBezTo>
                  <a:pt x="10349" y="38502"/>
                  <a:pt x="12631" y="37842"/>
                  <a:pt x="15045" y="36448"/>
                </a:cubicBezTo>
                <a:cubicBezTo>
                  <a:pt x="23310" y="31677"/>
                  <a:pt x="29989" y="20109"/>
                  <a:pt x="29964" y="10609"/>
                </a:cubicBezTo>
                <a:cubicBezTo>
                  <a:pt x="29944" y="3885"/>
                  <a:pt x="26566" y="1"/>
                  <a:pt x="2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7"/>
          <p:cNvSpPr/>
          <p:nvPr/>
        </p:nvSpPr>
        <p:spPr>
          <a:xfrm>
            <a:off x="9487089" y="4665671"/>
            <a:ext cx="410339" cy="364458"/>
          </a:xfrm>
          <a:custGeom>
            <a:avLst/>
            <a:gdLst/>
            <a:ahLst/>
            <a:cxnLst/>
            <a:rect l="l" t="t" r="r" b="b"/>
            <a:pathLst>
              <a:path w="19980" h="17746" extrusionOk="0">
                <a:moveTo>
                  <a:pt x="19976" y="7851"/>
                </a:moveTo>
                <a:lnTo>
                  <a:pt x="19980" y="7854"/>
                </a:lnTo>
                <a:cubicBezTo>
                  <a:pt x="19979" y="7853"/>
                  <a:pt x="19978" y="7852"/>
                  <a:pt x="19976" y="7851"/>
                </a:cubicBezTo>
                <a:close/>
                <a:moveTo>
                  <a:pt x="5871" y="1"/>
                </a:moveTo>
                <a:cubicBezTo>
                  <a:pt x="5323" y="1"/>
                  <a:pt x="4705" y="180"/>
                  <a:pt x="4052" y="558"/>
                </a:cubicBezTo>
                <a:cubicBezTo>
                  <a:pt x="1811" y="1853"/>
                  <a:pt x="0" y="4989"/>
                  <a:pt x="8" y="7564"/>
                </a:cubicBezTo>
                <a:cubicBezTo>
                  <a:pt x="10" y="8845"/>
                  <a:pt x="464" y="9745"/>
                  <a:pt x="1192" y="10169"/>
                </a:cubicBezTo>
                <a:lnTo>
                  <a:pt x="14232" y="17746"/>
                </a:lnTo>
                <a:cubicBezTo>
                  <a:pt x="13504" y="17322"/>
                  <a:pt x="13050" y="16423"/>
                  <a:pt x="13048" y="15142"/>
                </a:cubicBezTo>
                <a:cubicBezTo>
                  <a:pt x="13039" y="12567"/>
                  <a:pt x="14851" y="9430"/>
                  <a:pt x="17092" y="8135"/>
                </a:cubicBezTo>
                <a:cubicBezTo>
                  <a:pt x="17746" y="7758"/>
                  <a:pt x="18365" y="7579"/>
                  <a:pt x="18912" y="7579"/>
                </a:cubicBezTo>
                <a:cubicBezTo>
                  <a:pt x="19308" y="7579"/>
                  <a:pt x="19667" y="7672"/>
                  <a:pt x="19976" y="7851"/>
                </a:cubicBezTo>
                <a:lnTo>
                  <a:pt x="19976" y="7851"/>
                </a:lnTo>
                <a:lnTo>
                  <a:pt x="6940" y="277"/>
                </a:lnTo>
                <a:cubicBezTo>
                  <a:pt x="6630" y="95"/>
                  <a:pt x="6269"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7"/>
          <p:cNvSpPr/>
          <p:nvPr/>
        </p:nvSpPr>
        <p:spPr>
          <a:xfrm>
            <a:off x="9643995" y="4682265"/>
            <a:ext cx="409251" cy="570183"/>
          </a:xfrm>
          <a:custGeom>
            <a:avLst/>
            <a:gdLst/>
            <a:ahLst/>
            <a:cxnLst/>
            <a:rect l="l" t="t" r="r" b="b"/>
            <a:pathLst>
              <a:path w="19927" h="27763" extrusionOk="0">
                <a:moveTo>
                  <a:pt x="19917" y="1652"/>
                </a:moveTo>
                <a:lnTo>
                  <a:pt x="19926" y="1658"/>
                </a:lnTo>
                <a:cubicBezTo>
                  <a:pt x="19923" y="1656"/>
                  <a:pt x="19920" y="1654"/>
                  <a:pt x="19917" y="1652"/>
                </a:cubicBezTo>
                <a:close/>
                <a:moveTo>
                  <a:pt x="15499" y="0"/>
                </a:moveTo>
                <a:cubicBezTo>
                  <a:pt x="14053" y="0"/>
                  <a:pt x="12421" y="473"/>
                  <a:pt x="10696" y="1470"/>
                </a:cubicBezTo>
                <a:cubicBezTo>
                  <a:pt x="4782" y="4883"/>
                  <a:pt x="0" y="13165"/>
                  <a:pt x="19" y="19956"/>
                </a:cubicBezTo>
                <a:cubicBezTo>
                  <a:pt x="30" y="23335"/>
                  <a:pt x="1221" y="25711"/>
                  <a:pt x="3144" y="26828"/>
                </a:cubicBezTo>
                <a:lnTo>
                  <a:pt x="4754" y="27763"/>
                </a:lnTo>
                <a:cubicBezTo>
                  <a:pt x="2831" y="26646"/>
                  <a:pt x="1638" y="24271"/>
                  <a:pt x="1627" y="20894"/>
                </a:cubicBezTo>
                <a:cubicBezTo>
                  <a:pt x="1610" y="14099"/>
                  <a:pt x="6389" y="5819"/>
                  <a:pt x="12306" y="2404"/>
                </a:cubicBezTo>
                <a:cubicBezTo>
                  <a:pt x="14032" y="1407"/>
                  <a:pt x="15664" y="935"/>
                  <a:pt x="17110" y="935"/>
                </a:cubicBezTo>
                <a:cubicBezTo>
                  <a:pt x="18154" y="935"/>
                  <a:pt x="19101" y="1181"/>
                  <a:pt x="19917" y="1652"/>
                </a:cubicBezTo>
                <a:lnTo>
                  <a:pt x="19917" y="1652"/>
                </a:lnTo>
                <a:lnTo>
                  <a:pt x="18314" y="725"/>
                </a:lnTo>
                <a:cubicBezTo>
                  <a:pt x="17497" y="248"/>
                  <a:pt x="16547" y="0"/>
                  <a:pt x="15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7"/>
          <p:cNvSpPr/>
          <p:nvPr/>
        </p:nvSpPr>
        <p:spPr>
          <a:xfrm>
            <a:off x="9677102" y="4701447"/>
            <a:ext cx="440694" cy="565849"/>
          </a:xfrm>
          <a:custGeom>
            <a:avLst/>
            <a:gdLst/>
            <a:ahLst/>
            <a:cxnLst/>
            <a:rect l="l" t="t" r="r" b="b"/>
            <a:pathLst>
              <a:path w="21458" h="27552" extrusionOk="0">
                <a:moveTo>
                  <a:pt x="15499" y="0"/>
                </a:moveTo>
                <a:cubicBezTo>
                  <a:pt x="14053" y="0"/>
                  <a:pt x="12420" y="473"/>
                  <a:pt x="10694" y="1470"/>
                </a:cubicBezTo>
                <a:cubicBezTo>
                  <a:pt x="4778" y="4885"/>
                  <a:pt x="0" y="13165"/>
                  <a:pt x="17" y="19960"/>
                </a:cubicBezTo>
                <a:cubicBezTo>
                  <a:pt x="31" y="24773"/>
                  <a:pt x="2448" y="27551"/>
                  <a:pt x="5957" y="27551"/>
                </a:cubicBezTo>
                <a:cubicBezTo>
                  <a:pt x="7405" y="27551"/>
                  <a:pt x="9038" y="27079"/>
                  <a:pt x="10765" y="26082"/>
                </a:cubicBezTo>
                <a:cubicBezTo>
                  <a:pt x="16678" y="22669"/>
                  <a:pt x="21458" y="14390"/>
                  <a:pt x="21439" y="7594"/>
                </a:cubicBezTo>
                <a:cubicBezTo>
                  <a:pt x="21426" y="2781"/>
                  <a:pt x="19009" y="0"/>
                  <a:pt x="154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7"/>
          <p:cNvSpPr/>
          <p:nvPr/>
        </p:nvSpPr>
        <p:spPr>
          <a:xfrm>
            <a:off x="7929319" y="3746351"/>
            <a:ext cx="105255" cy="144748"/>
          </a:xfrm>
          <a:custGeom>
            <a:avLst/>
            <a:gdLst/>
            <a:ahLst/>
            <a:cxnLst/>
            <a:rect l="l" t="t" r="r" b="b"/>
            <a:pathLst>
              <a:path w="5125" h="7048" extrusionOk="0">
                <a:moveTo>
                  <a:pt x="4277" y="1"/>
                </a:moveTo>
                <a:cubicBezTo>
                  <a:pt x="4027" y="1"/>
                  <a:pt x="3782" y="126"/>
                  <a:pt x="3641" y="354"/>
                </a:cubicBezTo>
                <a:lnTo>
                  <a:pt x="214" y="5912"/>
                </a:lnTo>
                <a:cubicBezTo>
                  <a:pt x="0" y="6263"/>
                  <a:pt x="108" y="6721"/>
                  <a:pt x="457" y="6938"/>
                </a:cubicBezTo>
                <a:cubicBezTo>
                  <a:pt x="579" y="7013"/>
                  <a:pt x="714" y="7048"/>
                  <a:pt x="847" y="7048"/>
                </a:cubicBezTo>
                <a:cubicBezTo>
                  <a:pt x="1097" y="7048"/>
                  <a:pt x="1342" y="6922"/>
                  <a:pt x="1484" y="6695"/>
                </a:cubicBezTo>
                <a:lnTo>
                  <a:pt x="4911" y="1137"/>
                </a:lnTo>
                <a:cubicBezTo>
                  <a:pt x="5125" y="786"/>
                  <a:pt x="5017" y="328"/>
                  <a:pt x="4668" y="111"/>
                </a:cubicBezTo>
                <a:cubicBezTo>
                  <a:pt x="4546" y="36"/>
                  <a:pt x="4411"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7"/>
          <p:cNvSpPr/>
          <p:nvPr/>
        </p:nvSpPr>
        <p:spPr>
          <a:xfrm>
            <a:off x="8060102" y="3827001"/>
            <a:ext cx="105275" cy="144748"/>
          </a:xfrm>
          <a:custGeom>
            <a:avLst/>
            <a:gdLst/>
            <a:ahLst/>
            <a:cxnLst/>
            <a:rect l="l" t="t" r="r" b="b"/>
            <a:pathLst>
              <a:path w="5126" h="7048" extrusionOk="0">
                <a:moveTo>
                  <a:pt x="4278" y="1"/>
                </a:moveTo>
                <a:cubicBezTo>
                  <a:pt x="4028" y="1"/>
                  <a:pt x="3783" y="126"/>
                  <a:pt x="3643" y="354"/>
                </a:cubicBezTo>
                <a:lnTo>
                  <a:pt x="215" y="5912"/>
                </a:lnTo>
                <a:cubicBezTo>
                  <a:pt x="1" y="6263"/>
                  <a:pt x="110" y="6721"/>
                  <a:pt x="459" y="6938"/>
                </a:cubicBezTo>
                <a:cubicBezTo>
                  <a:pt x="580" y="7013"/>
                  <a:pt x="715" y="7048"/>
                  <a:pt x="847" y="7048"/>
                </a:cubicBezTo>
                <a:cubicBezTo>
                  <a:pt x="1098" y="7048"/>
                  <a:pt x="1343" y="6922"/>
                  <a:pt x="1485" y="6694"/>
                </a:cubicBezTo>
                <a:lnTo>
                  <a:pt x="4911" y="1136"/>
                </a:lnTo>
                <a:cubicBezTo>
                  <a:pt x="5125" y="785"/>
                  <a:pt x="5017" y="328"/>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7"/>
          <p:cNvSpPr/>
          <p:nvPr/>
        </p:nvSpPr>
        <p:spPr>
          <a:xfrm>
            <a:off x="8190906" y="3907632"/>
            <a:ext cx="105296" cy="144769"/>
          </a:xfrm>
          <a:custGeom>
            <a:avLst/>
            <a:gdLst/>
            <a:ahLst/>
            <a:cxnLst/>
            <a:rect l="l" t="t" r="r" b="b"/>
            <a:pathLst>
              <a:path w="5127" h="7049" extrusionOk="0">
                <a:moveTo>
                  <a:pt x="4278" y="1"/>
                </a:moveTo>
                <a:cubicBezTo>
                  <a:pt x="4028" y="1"/>
                  <a:pt x="3784" y="126"/>
                  <a:pt x="3642" y="354"/>
                </a:cubicBezTo>
                <a:lnTo>
                  <a:pt x="216" y="5913"/>
                </a:lnTo>
                <a:cubicBezTo>
                  <a:pt x="0" y="6264"/>
                  <a:pt x="109" y="6721"/>
                  <a:pt x="459" y="6938"/>
                </a:cubicBezTo>
                <a:cubicBezTo>
                  <a:pt x="580" y="7013"/>
                  <a:pt x="715" y="7048"/>
                  <a:pt x="848" y="7048"/>
                </a:cubicBezTo>
                <a:cubicBezTo>
                  <a:pt x="1098" y="7048"/>
                  <a:pt x="1342" y="6923"/>
                  <a:pt x="1484" y="6695"/>
                </a:cubicBezTo>
                <a:lnTo>
                  <a:pt x="4911" y="1137"/>
                </a:lnTo>
                <a:cubicBezTo>
                  <a:pt x="5126" y="786"/>
                  <a:pt x="5017" y="328"/>
                  <a:pt x="4667" y="111"/>
                </a:cubicBezTo>
                <a:cubicBezTo>
                  <a:pt x="4545"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7"/>
          <p:cNvSpPr/>
          <p:nvPr/>
        </p:nvSpPr>
        <p:spPr>
          <a:xfrm>
            <a:off x="8321688" y="3988303"/>
            <a:ext cx="105296" cy="144748"/>
          </a:xfrm>
          <a:custGeom>
            <a:avLst/>
            <a:gdLst/>
            <a:ahLst/>
            <a:cxnLst/>
            <a:rect l="l" t="t" r="r" b="b"/>
            <a:pathLst>
              <a:path w="5127" h="7048" extrusionOk="0">
                <a:moveTo>
                  <a:pt x="4278" y="1"/>
                </a:moveTo>
                <a:cubicBezTo>
                  <a:pt x="4028" y="1"/>
                  <a:pt x="3784" y="126"/>
                  <a:pt x="3643" y="354"/>
                </a:cubicBezTo>
                <a:lnTo>
                  <a:pt x="214" y="5912"/>
                </a:lnTo>
                <a:cubicBezTo>
                  <a:pt x="0" y="6261"/>
                  <a:pt x="110" y="6720"/>
                  <a:pt x="459" y="6937"/>
                </a:cubicBezTo>
                <a:cubicBezTo>
                  <a:pt x="581" y="7012"/>
                  <a:pt x="715" y="7047"/>
                  <a:pt x="848" y="7047"/>
                </a:cubicBezTo>
                <a:cubicBezTo>
                  <a:pt x="1098" y="7047"/>
                  <a:pt x="1343" y="6922"/>
                  <a:pt x="1484" y="6694"/>
                </a:cubicBezTo>
                <a:lnTo>
                  <a:pt x="4911" y="1136"/>
                </a:lnTo>
                <a:cubicBezTo>
                  <a:pt x="5127" y="785"/>
                  <a:pt x="5017" y="327"/>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a:off x="8452471" y="4068933"/>
            <a:ext cx="105316" cy="144748"/>
          </a:xfrm>
          <a:custGeom>
            <a:avLst/>
            <a:gdLst/>
            <a:ahLst/>
            <a:cxnLst/>
            <a:rect l="l" t="t" r="r" b="b"/>
            <a:pathLst>
              <a:path w="5128" h="7048" extrusionOk="0">
                <a:moveTo>
                  <a:pt x="4279" y="1"/>
                </a:moveTo>
                <a:cubicBezTo>
                  <a:pt x="4029" y="1"/>
                  <a:pt x="3785" y="126"/>
                  <a:pt x="3643" y="354"/>
                </a:cubicBezTo>
                <a:lnTo>
                  <a:pt x="216" y="5911"/>
                </a:lnTo>
                <a:cubicBezTo>
                  <a:pt x="1" y="6262"/>
                  <a:pt x="110" y="6721"/>
                  <a:pt x="460" y="6938"/>
                </a:cubicBezTo>
                <a:cubicBezTo>
                  <a:pt x="582" y="7012"/>
                  <a:pt x="716" y="7048"/>
                  <a:pt x="850" y="7048"/>
                </a:cubicBezTo>
                <a:cubicBezTo>
                  <a:pt x="1099" y="7048"/>
                  <a:pt x="1343" y="6923"/>
                  <a:pt x="1485" y="6695"/>
                </a:cubicBezTo>
                <a:lnTo>
                  <a:pt x="4912" y="1137"/>
                </a:lnTo>
                <a:cubicBezTo>
                  <a:pt x="5127" y="786"/>
                  <a:pt x="5018" y="328"/>
                  <a:pt x="4668" y="111"/>
                </a:cubicBezTo>
                <a:cubicBezTo>
                  <a:pt x="4547" y="36"/>
                  <a:pt x="4412" y="1"/>
                  <a:pt x="4279"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8549059" y="4019664"/>
            <a:ext cx="105275" cy="144748"/>
          </a:xfrm>
          <a:custGeom>
            <a:avLst/>
            <a:gdLst/>
            <a:ahLst/>
            <a:cxnLst/>
            <a:rect l="l" t="t" r="r" b="b"/>
            <a:pathLst>
              <a:path w="5126" h="7048" extrusionOk="0">
                <a:moveTo>
                  <a:pt x="4279" y="0"/>
                </a:moveTo>
                <a:cubicBezTo>
                  <a:pt x="4029" y="0"/>
                  <a:pt x="3784" y="126"/>
                  <a:pt x="3643" y="354"/>
                </a:cubicBezTo>
                <a:lnTo>
                  <a:pt x="216" y="5912"/>
                </a:lnTo>
                <a:cubicBezTo>
                  <a:pt x="1" y="6263"/>
                  <a:pt x="110" y="6720"/>
                  <a:pt x="459" y="6937"/>
                </a:cubicBezTo>
                <a:cubicBezTo>
                  <a:pt x="581" y="7012"/>
                  <a:pt x="716" y="7047"/>
                  <a:pt x="849" y="7047"/>
                </a:cubicBezTo>
                <a:cubicBezTo>
                  <a:pt x="1099" y="7047"/>
                  <a:pt x="1343" y="6922"/>
                  <a:pt x="1485" y="6694"/>
                </a:cubicBezTo>
                <a:lnTo>
                  <a:pt x="4911" y="1136"/>
                </a:lnTo>
                <a:cubicBezTo>
                  <a:pt x="5125" y="785"/>
                  <a:pt x="5018" y="327"/>
                  <a:pt x="4668" y="110"/>
                </a:cubicBezTo>
                <a:cubicBezTo>
                  <a:pt x="4547" y="36"/>
                  <a:pt x="4412"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8679862" y="4100314"/>
            <a:ext cx="105296" cy="144748"/>
          </a:xfrm>
          <a:custGeom>
            <a:avLst/>
            <a:gdLst/>
            <a:ahLst/>
            <a:cxnLst/>
            <a:rect l="l" t="t" r="r" b="b"/>
            <a:pathLst>
              <a:path w="5127" h="7048" extrusionOk="0">
                <a:moveTo>
                  <a:pt x="4277" y="1"/>
                </a:moveTo>
                <a:cubicBezTo>
                  <a:pt x="4028" y="1"/>
                  <a:pt x="3784" y="126"/>
                  <a:pt x="3642" y="353"/>
                </a:cubicBezTo>
                <a:lnTo>
                  <a:pt x="216" y="5912"/>
                </a:lnTo>
                <a:cubicBezTo>
                  <a:pt x="0" y="6263"/>
                  <a:pt x="109" y="6720"/>
                  <a:pt x="459" y="6937"/>
                </a:cubicBezTo>
                <a:cubicBezTo>
                  <a:pt x="581" y="7012"/>
                  <a:pt x="716" y="7047"/>
                  <a:pt x="849" y="7047"/>
                </a:cubicBezTo>
                <a:cubicBezTo>
                  <a:pt x="1099" y="7047"/>
                  <a:pt x="1343" y="6922"/>
                  <a:pt x="1484" y="6694"/>
                </a:cubicBezTo>
                <a:lnTo>
                  <a:pt x="4911" y="1136"/>
                </a:lnTo>
                <a:cubicBezTo>
                  <a:pt x="5126" y="785"/>
                  <a:pt x="5017" y="327"/>
                  <a:pt x="4668" y="111"/>
                </a:cubicBezTo>
                <a:cubicBezTo>
                  <a:pt x="4546" y="36"/>
                  <a:pt x="4411" y="1"/>
                  <a:pt x="4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7"/>
          <p:cNvSpPr/>
          <p:nvPr/>
        </p:nvSpPr>
        <p:spPr>
          <a:xfrm>
            <a:off x="8019479" y="3776602"/>
            <a:ext cx="76461" cy="97758"/>
          </a:xfrm>
          <a:custGeom>
            <a:avLst/>
            <a:gdLst/>
            <a:ahLst/>
            <a:cxnLst/>
            <a:rect l="l" t="t" r="r" b="b"/>
            <a:pathLst>
              <a:path w="3723" h="4760" extrusionOk="0">
                <a:moveTo>
                  <a:pt x="2475" y="0"/>
                </a:moveTo>
                <a:cubicBezTo>
                  <a:pt x="2462" y="0"/>
                  <a:pt x="2449" y="7"/>
                  <a:pt x="2442" y="19"/>
                </a:cubicBezTo>
                <a:lnTo>
                  <a:pt x="13" y="3960"/>
                </a:lnTo>
                <a:cubicBezTo>
                  <a:pt x="0" y="3978"/>
                  <a:pt x="7" y="4003"/>
                  <a:pt x="25" y="4014"/>
                </a:cubicBezTo>
                <a:lnTo>
                  <a:pt x="1227" y="4754"/>
                </a:lnTo>
                <a:cubicBezTo>
                  <a:pt x="1234" y="4758"/>
                  <a:pt x="1241" y="4760"/>
                  <a:pt x="1249" y="4760"/>
                </a:cubicBezTo>
                <a:cubicBezTo>
                  <a:pt x="1262" y="4760"/>
                  <a:pt x="1274" y="4754"/>
                  <a:pt x="1281" y="4742"/>
                </a:cubicBezTo>
                <a:lnTo>
                  <a:pt x="3712" y="803"/>
                </a:lnTo>
                <a:cubicBezTo>
                  <a:pt x="3723" y="784"/>
                  <a:pt x="3717" y="760"/>
                  <a:pt x="3698" y="749"/>
                </a:cubicBezTo>
                <a:lnTo>
                  <a:pt x="2496" y="7"/>
                </a:lnTo>
                <a:cubicBezTo>
                  <a:pt x="2489" y="2"/>
                  <a:pt x="2482"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7"/>
          <p:cNvSpPr/>
          <p:nvPr/>
        </p:nvSpPr>
        <p:spPr>
          <a:xfrm>
            <a:off x="8150303" y="3857233"/>
            <a:ext cx="76441" cy="97779"/>
          </a:xfrm>
          <a:custGeom>
            <a:avLst/>
            <a:gdLst/>
            <a:ahLst/>
            <a:cxnLst/>
            <a:rect l="l" t="t" r="r" b="b"/>
            <a:pathLst>
              <a:path w="3722" h="4761" extrusionOk="0">
                <a:moveTo>
                  <a:pt x="2474" y="0"/>
                </a:moveTo>
                <a:cubicBezTo>
                  <a:pt x="2461" y="0"/>
                  <a:pt x="2449" y="7"/>
                  <a:pt x="2442" y="19"/>
                </a:cubicBezTo>
                <a:lnTo>
                  <a:pt x="11" y="3961"/>
                </a:lnTo>
                <a:cubicBezTo>
                  <a:pt x="0" y="3978"/>
                  <a:pt x="5" y="4002"/>
                  <a:pt x="24" y="4013"/>
                </a:cubicBezTo>
                <a:lnTo>
                  <a:pt x="1227" y="4755"/>
                </a:lnTo>
                <a:cubicBezTo>
                  <a:pt x="1234" y="4759"/>
                  <a:pt x="1240" y="4761"/>
                  <a:pt x="1247" y="4761"/>
                </a:cubicBezTo>
                <a:cubicBezTo>
                  <a:pt x="1260" y="4761"/>
                  <a:pt x="1273" y="4754"/>
                  <a:pt x="1280" y="4743"/>
                </a:cubicBezTo>
                <a:lnTo>
                  <a:pt x="3710" y="801"/>
                </a:lnTo>
                <a:cubicBezTo>
                  <a:pt x="3721" y="784"/>
                  <a:pt x="3715" y="761"/>
                  <a:pt x="3698" y="748"/>
                </a:cubicBezTo>
                <a:lnTo>
                  <a:pt x="2494" y="6"/>
                </a:lnTo>
                <a:cubicBezTo>
                  <a:pt x="2488" y="2"/>
                  <a:pt x="2481"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7"/>
          <p:cNvSpPr/>
          <p:nvPr/>
        </p:nvSpPr>
        <p:spPr>
          <a:xfrm>
            <a:off x="8281086" y="3937863"/>
            <a:ext cx="76441" cy="97800"/>
          </a:xfrm>
          <a:custGeom>
            <a:avLst/>
            <a:gdLst/>
            <a:ahLst/>
            <a:cxnLst/>
            <a:rect l="l" t="t" r="r" b="b"/>
            <a:pathLst>
              <a:path w="3722" h="4762" extrusionOk="0">
                <a:moveTo>
                  <a:pt x="2475" y="0"/>
                </a:moveTo>
                <a:cubicBezTo>
                  <a:pt x="2462" y="0"/>
                  <a:pt x="2450" y="7"/>
                  <a:pt x="2442" y="18"/>
                </a:cubicBezTo>
                <a:lnTo>
                  <a:pt x="10" y="3962"/>
                </a:lnTo>
                <a:cubicBezTo>
                  <a:pt x="1" y="3980"/>
                  <a:pt x="6" y="4002"/>
                  <a:pt x="22" y="4013"/>
                </a:cubicBezTo>
                <a:lnTo>
                  <a:pt x="1229" y="4756"/>
                </a:lnTo>
                <a:cubicBezTo>
                  <a:pt x="1235" y="4760"/>
                  <a:pt x="1242" y="4762"/>
                  <a:pt x="1249" y="4762"/>
                </a:cubicBezTo>
                <a:cubicBezTo>
                  <a:pt x="1261" y="4762"/>
                  <a:pt x="1273" y="4756"/>
                  <a:pt x="1280" y="4745"/>
                </a:cubicBezTo>
                <a:lnTo>
                  <a:pt x="3712" y="800"/>
                </a:lnTo>
                <a:cubicBezTo>
                  <a:pt x="3722" y="783"/>
                  <a:pt x="3717" y="760"/>
                  <a:pt x="3700" y="749"/>
                </a:cubicBezTo>
                <a:lnTo>
                  <a:pt x="2493" y="6"/>
                </a:lnTo>
                <a:cubicBezTo>
                  <a:pt x="2487" y="2"/>
                  <a:pt x="2481"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7"/>
          <p:cNvSpPr/>
          <p:nvPr/>
        </p:nvSpPr>
        <p:spPr>
          <a:xfrm>
            <a:off x="8411848" y="4018514"/>
            <a:ext cx="76502" cy="97820"/>
          </a:xfrm>
          <a:custGeom>
            <a:avLst/>
            <a:gdLst/>
            <a:ahLst/>
            <a:cxnLst/>
            <a:rect l="l" t="t" r="r" b="b"/>
            <a:pathLst>
              <a:path w="3725" h="4763" extrusionOk="0">
                <a:moveTo>
                  <a:pt x="2476" y="1"/>
                </a:moveTo>
                <a:cubicBezTo>
                  <a:pt x="2464" y="1"/>
                  <a:pt x="2451" y="7"/>
                  <a:pt x="2445" y="18"/>
                </a:cubicBezTo>
                <a:lnTo>
                  <a:pt x="12" y="3963"/>
                </a:lnTo>
                <a:cubicBezTo>
                  <a:pt x="1" y="3980"/>
                  <a:pt x="7" y="4002"/>
                  <a:pt x="24" y="4013"/>
                </a:cubicBezTo>
                <a:lnTo>
                  <a:pt x="1232" y="4758"/>
                </a:lnTo>
                <a:cubicBezTo>
                  <a:pt x="1238" y="4761"/>
                  <a:pt x="1244" y="4762"/>
                  <a:pt x="1250" y="4762"/>
                </a:cubicBezTo>
                <a:cubicBezTo>
                  <a:pt x="1262" y="4762"/>
                  <a:pt x="1275" y="4757"/>
                  <a:pt x="1282" y="4747"/>
                </a:cubicBezTo>
                <a:lnTo>
                  <a:pt x="3714" y="800"/>
                </a:lnTo>
                <a:cubicBezTo>
                  <a:pt x="3725" y="783"/>
                  <a:pt x="3718" y="761"/>
                  <a:pt x="3703" y="751"/>
                </a:cubicBezTo>
                <a:lnTo>
                  <a:pt x="2495" y="6"/>
                </a:lnTo>
                <a:cubicBezTo>
                  <a:pt x="2489" y="2"/>
                  <a:pt x="2482" y="1"/>
                  <a:pt x="2476"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7"/>
          <p:cNvSpPr/>
          <p:nvPr/>
        </p:nvSpPr>
        <p:spPr>
          <a:xfrm>
            <a:off x="8511024" y="3973372"/>
            <a:ext cx="71286" cy="89543"/>
          </a:xfrm>
          <a:custGeom>
            <a:avLst/>
            <a:gdLst/>
            <a:ahLst/>
            <a:cxnLst/>
            <a:rect l="l" t="t" r="r" b="b"/>
            <a:pathLst>
              <a:path w="3471" h="4360" extrusionOk="0">
                <a:moveTo>
                  <a:pt x="2524" y="1"/>
                </a:moveTo>
                <a:cubicBezTo>
                  <a:pt x="2333" y="1"/>
                  <a:pt x="2146" y="97"/>
                  <a:pt x="2037" y="272"/>
                </a:cubicBezTo>
                <a:lnTo>
                  <a:pt x="166" y="3306"/>
                </a:lnTo>
                <a:cubicBezTo>
                  <a:pt x="1" y="3575"/>
                  <a:pt x="84" y="3926"/>
                  <a:pt x="352" y="4092"/>
                </a:cubicBezTo>
                <a:lnTo>
                  <a:pt x="649" y="4276"/>
                </a:lnTo>
                <a:cubicBezTo>
                  <a:pt x="742" y="4332"/>
                  <a:pt x="845" y="4359"/>
                  <a:pt x="947" y="4359"/>
                </a:cubicBezTo>
                <a:cubicBezTo>
                  <a:pt x="1139" y="4359"/>
                  <a:pt x="1327" y="4263"/>
                  <a:pt x="1436" y="4089"/>
                </a:cubicBezTo>
                <a:lnTo>
                  <a:pt x="3306" y="1054"/>
                </a:lnTo>
                <a:cubicBezTo>
                  <a:pt x="3471" y="786"/>
                  <a:pt x="3388" y="435"/>
                  <a:pt x="3120" y="269"/>
                </a:cubicBezTo>
                <a:lnTo>
                  <a:pt x="2823"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7"/>
          <p:cNvSpPr/>
          <p:nvPr/>
        </p:nvSpPr>
        <p:spPr>
          <a:xfrm>
            <a:off x="8641847" y="4054023"/>
            <a:ext cx="71265" cy="89523"/>
          </a:xfrm>
          <a:custGeom>
            <a:avLst/>
            <a:gdLst/>
            <a:ahLst/>
            <a:cxnLst/>
            <a:rect l="l" t="t" r="r" b="b"/>
            <a:pathLst>
              <a:path w="3470" h="4359" extrusionOk="0">
                <a:moveTo>
                  <a:pt x="2523" y="1"/>
                </a:moveTo>
                <a:cubicBezTo>
                  <a:pt x="2331" y="1"/>
                  <a:pt x="2144" y="97"/>
                  <a:pt x="2036" y="272"/>
                </a:cubicBezTo>
                <a:lnTo>
                  <a:pt x="166" y="3306"/>
                </a:lnTo>
                <a:cubicBezTo>
                  <a:pt x="1" y="3574"/>
                  <a:pt x="84" y="3925"/>
                  <a:pt x="352" y="4091"/>
                </a:cubicBezTo>
                <a:lnTo>
                  <a:pt x="649" y="4274"/>
                </a:lnTo>
                <a:cubicBezTo>
                  <a:pt x="742" y="4331"/>
                  <a:pt x="845" y="4359"/>
                  <a:pt x="947" y="4359"/>
                </a:cubicBezTo>
                <a:cubicBezTo>
                  <a:pt x="1139" y="4359"/>
                  <a:pt x="1326" y="4262"/>
                  <a:pt x="1434" y="4088"/>
                </a:cubicBezTo>
                <a:lnTo>
                  <a:pt x="3306" y="1054"/>
                </a:lnTo>
                <a:cubicBezTo>
                  <a:pt x="3469" y="784"/>
                  <a:pt x="3386" y="433"/>
                  <a:pt x="3118" y="269"/>
                </a:cubicBezTo>
                <a:lnTo>
                  <a:pt x="2823" y="85"/>
                </a:lnTo>
                <a:cubicBezTo>
                  <a:pt x="2729" y="28"/>
                  <a:pt x="2625" y="1"/>
                  <a:pt x="2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7"/>
          <p:cNvSpPr/>
          <p:nvPr/>
        </p:nvSpPr>
        <p:spPr>
          <a:xfrm>
            <a:off x="8772651" y="4134674"/>
            <a:ext cx="71286" cy="89523"/>
          </a:xfrm>
          <a:custGeom>
            <a:avLst/>
            <a:gdLst/>
            <a:ahLst/>
            <a:cxnLst/>
            <a:rect l="l" t="t" r="r" b="b"/>
            <a:pathLst>
              <a:path w="3471" h="4359" extrusionOk="0">
                <a:moveTo>
                  <a:pt x="2524" y="1"/>
                </a:moveTo>
                <a:cubicBezTo>
                  <a:pt x="2332" y="1"/>
                  <a:pt x="2145" y="97"/>
                  <a:pt x="2037" y="272"/>
                </a:cubicBezTo>
                <a:lnTo>
                  <a:pt x="165" y="3306"/>
                </a:lnTo>
                <a:cubicBezTo>
                  <a:pt x="0" y="3574"/>
                  <a:pt x="83" y="3925"/>
                  <a:pt x="351" y="4091"/>
                </a:cubicBezTo>
                <a:lnTo>
                  <a:pt x="648" y="4274"/>
                </a:lnTo>
                <a:cubicBezTo>
                  <a:pt x="742" y="4331"/>
                  <a:pt x="846" y="4359"/>
                  <a:pt x="948" y="4359"/>
                </a:cubicBezTo>
                <a:cubicBezTo>
                  <a:pt x="1139" y="4359"/>
                  <a:pt x="1327" y="4262"/>
                  <a:pt x="1435" y="4088"/>
                </a:cubicBezTo>
                <a:lnTo>
                  <a:pt x="3305" y="1054"/>
                </a:lnTo>
                <a:cubicBezTo>
                  <a:pt x="3470" y="784"/>
                  <a:pt x="3387" y="433"/>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57"/>
          <p:cNvGrpSpPr/>
          <p:nvPr/>
        </p:nvGrpSpPr>
        <p:grpSpPr>
          <a:xfrm>
            <a:off x="5741579" y="3053522"/>
            <a:ext cx="1129398" cy="634219"/>
            <a:chOff x="4652192" y="4157060"/>
            <a:chExt cx="1129398" cy="634219"/>
          </a:xfrm>
        </p:grpSpPr>
        <p:sp>
          <p:nvSpPr>
            <p:cNvPr id="621" name="Google Shape;621;p57"/>
            <p:cNvSpPr/>
            <p:nvPr/>
          </p:nvSpPr>
          <p:spPr>
            <a:xfrm>
              <a:off x="4688420" y="4247363"/>
              <a:ext cx="1093170" cy="543915"/>
            </a:xfrm>
            <a:custGeom>
              <a:avLst/>
              <a:gdLst/>
              <a:ahLst/>
              <a:cxnLst/>
              <a:rect l="l" t="t" r="r" b="b"/>
              <a:pathLst>
                <a:path w="53228" h="26484" extrusionOk="0">
                  <a:moveTo>
                    <a:pt x="26615" y="0"/>
                  </a:moveTo>
                  <a:cubicBezTo>
                    <a:pt x="19555" y="0"/>
                    <a:pt x="12786" y="1396"/>
                    <a:pt x="7796" y="3879"/>
                  </a:cubicBezTo>
                  <a:cubicBezTo>
                    <a:pt x="2804" y="6362"/>
                    <a:pt x="0" y="9731"/>
                    <a:pt x="0" y="13242"/>
                  </a:cubicBezTo>
                  <a:cubicBezTo>
                    <a:pt x="0" y="16755"/>
                    <a:pt x="2804" y="20121"/>
                    <a:pt x="7796" y="22606"/>
                  </a:cubicBezTo>
                  <a:cubicBezTo>
                    <a:pt x="12786" y="25089"/>
                    <a:pt x="19555" y="26484"/>
                    <a:pt x="26615" y="26484"/>
                  </a:cubicBezTo>
                  <a:cubicBezTo>
                    <a:pt x="33673" y="26484"/>
                    <a:pt x="40442" y="25089"/>
                    <a:pt x="45434" y="22606"/>
                  </a:cubicBezTo>
                  <a:cubicBezTo>
                    <a:pt x="50424" y="20121"/>
                    <a:pt x="53228" y="16755"/>
                    <a:pt x="53228" y="13242"/>
                  </a:cubicBezTo>
                  <a:cubicBezTo>
                    <a:pt x="53228" y="9731"/>
                    <a:pt x="50424" y="6362"/>
                    <a:pt x="45434" y="3879"/>
                  </a:cubicBezTo>
                  <a:cubicBezTo>
                    <a:pt x="40442" y="1396"/>
                    <a:pt x="33673" y="0"/>
                    <a:pt x="2661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7"/>
            <p:cNvSpPr/>
            <p:nvPr/>
          </p:nvSpPr>
          <p:spPr>
            <a:xfrm>
              <a:off x="4792935" y="4207767"/>
              <a:ext cx="536152" cy="349918"/>
            </a:xfrm>
            <a:custGeom>
              <a:avLst/>
              <a:gdLst/>
              <a:ahLst/>
              <a:cxnLst/>
              <a:rect l="l" t="t" r="r" b="b"/>
              <a:pathLst>
                <a:path w="26106" h="17038" extrusionOk="0">
                  <a:moveTo>
                    <a:pt x="26105" y="1"/>
                  </a:moveTo>
                  <a:lnTo>
                    <a:pt x="13" y="13326"/>
                  </a:lnTo>
                  <a:lnTo>
                    <a:pt x="1" y="17037"/>
                  </a:lnTo>
                  <a:lnTo>
                    <a:pt x="26093" y="3712"/>
                  </a:lnTo>
                  <a:lnTo>
                    <a:pt x="26105" y="1"/>
                  </a:lnTo>
                  <a:close/>
                </a:path>
              </a:pathLst>
            </a:custGeom>
            <a:solidFill>
              <a:srgbClr val="FCD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7"/>
            <p:cNvSpPr/>
            <p:nvPr/>
          </p:nvSpPr>
          <p:spPr>
            <a:xfrm>
              <a:off x="4688013" y="4340987"/>
              <a:ext cx="105206" cy="286356"/>
            </a:xfrm>
            <a:custGeom>
              <a:avLst/>
              <a:gdLst/>
              <a:ahLst/>
              <a:cxnLst/>
              <a:rect l="l" t="t" r="r" b="b"/>
              <a:pathLst>
                <a:path w="5122" h="13573" extrusionOk="0">
                  <a:moveTo>
                    <a:pt x="20" y="0"/>
                  </a:moveTo>
                  <a:cubicBezTo>
                    <a:pt x="20" y="5"/>
                    <a:pt x="20" y="10"/>
                    <a:pt x="20" y="15"/>
                  </a:cubicBezTo>
                  <a:lnTo>
                    <a:pt x="20" y="15"/>
                  </a:lnTo>
                  <a:lnTo>
                    <a:pt x="20" y="0"/>
                  </a:lnTo>
                  <a:close/>
                  <a:moveTo>
                    <a:pt x="20" y="15"/>
                  </a:moveTo>
                  <a:lnTo>
                    <a:pt x="8" y="7104"/>
                  </a:lnTo>
                  <a:cubicBezTo>
                    <a:pt x="0" y="9430"/>
                    <a:pt x="1704" y="11760"/>
                    <a:pt x="5110" y="13573"/>
                  </a:cubicBezTo>
                  <a:lnTo>
                    <a:pt x="5122" y="6469"/>
                  </a:lnTo>
                  <a:cubicBezTo>
                    <a:pt x="1724" y="4659"/>
                    <a:pt x="20" y="2336"/>
                    <a:pt x="20" y="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7"/>
            <p:cNvSpPr/>
            <p:nvPr/>
          </p:nvSpPr>
          <p:spPr>
            <a:xfrm>
              <a:off x="4652192" y="4157060"/>
              <a:ext cx="676916" cy="324390"/>
            </a:xfrm>
            <a:custGeom>
              <a:avLst/>
              <a:gdLst/>
              <a:ahLst/>
              <a:cxnLst/>
              <a:rect l="l" t="t" r="r" b="b"/>
              <a:pathLst>
                <a:path w="32960" h="15795" extrusionOk="0">
                  <a:moveTo>
                    <a:pt x="20337" y="1"/>
                  </a:moveTo>
                  <a:cubicBezTo>
                    <a:pt x="15531" y="1"/>
                    <a:pt x="10734" y="930"/>
                    <a:pt x="7101" y="2785"/>
                  </a:cubicBezTo>
                  <a:cubicBezTo>
                    <a:pt x="51" y="6386"/>
                    <a:pt x="0" y="12139"/>
                    <a:pt x="6867" y="15795"/>
                  </a:cubicBezTo>
                  <a:lnTo>
                    <a:pt x="32960" y="2470"/>
                  </a:lnTo>
                  <a:cubicBezTo>
                    <a:pt x="29386" y="823"/>
                    <a:pt x="24858" y="1"/>
                    <a:pt x="20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7"/>
            <p:cNvSpPr/>
            <p:nvPr/>
          </p:nvSpPr>
          <p:spPr>
            <a:xfrm>
              <a:off x="4813041" y="4217727"/>
              <a:ext cx="536193" cy="349938"/>
            </a:xfrm>
            <a:custGeom>
              <a:avLst/>
              <a:gdLst/>
              <a:ahLst/>
              <a:cxnLst/>
              <a:rect l="l" t="t" r="r" b="b"/>
              <a:pathLst>
                <a:path w="26108" h="17039" extrusionOk="0">
                  <a:moveTo>
                    <a:pt x="26107" y="1"/>
                  </a:moveTo>
                  <a:lnTo>
                    <a:pt x="13" y="13327"/>
                  </a:lnTo>
                  <a:lnTo>
                    <a:pt x="1" y="17039"/>
                  </a:lnTo>
                  <a:lnTo>
                    <a:pt x="1" y="17039"/>
                  </a:lnTo>
                  <a:lnTo>
                    <a:pt x="26095" y="3712"/>
                  </a:lnTo>
                  <a:lnTo>
                    <a:pt x="26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7"/>
            <p:cNvSpPr/>
            <p:nvPr/>
          </p:nvSpPr>
          <p:spPr>
            <a:xfrm>
              <a:off x="4793182" y="4207767"/>
              <a:ext cx="556012" cy="283684"/>
            </a:xfrm>
            <a:custGeom>
              <a:avLst/>
              <a:gdLst/>
              <a:ahLst/>
              <a:cxnLst/>
              <a:rect l="l" t="t" r="r" b="b"/>
              <a:pathLst>
                <a:path w="27073" h="13813" extrusionOk="0">
                  <a:moveTo>
                    <a:pt x="26093" y="1"/>
                  </a:moveTo>
                  <a:lnTo>
                    <a:pt x="1" y="13326"/>
                  </a:lnTo>
                  <a:cubicBezTo>
                    <a:pt x="139" y="13401"/>
                    <a:pt x="281" y="13477"/>
                    <a:pt x="478" y="13575"/>
                  </a:cubicBezTo>
                  <a:cubicBezTo>
                    <a:pt x="643" y="13657"/>
                    <a:pt x="812" y="13734"/>
                    <a:pt x="978" y="13812"/>
                  </a:cubicBezTo>
                  <a:lnTo>
                    <a:pt x="27072" y="486"/>
                  </a:lnTo>
                  <a:cubicBezTo>
                    <a:pt x="26923" y="407"/>
                    <a:pt x="26775" y="327"/>
                    <a:pt x="26594" y="236"/>
                  </a:cubicBezTo>
                  <a:cubicBezTo>
                    <a:pt x="26431" y="156"/>
                    <a:pt x="26263" y="79"/>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7"/>
            <p:cNvSpPr/>
            <p:nvPr/>
          </p:nvSpPr>
          <p:spPr>
            <a:xfrm>
              <a:off x="4792935" y="4481429"/>
              <a:ext cx="20373" cy="155921"/>
            </a:xfrm>
            <a:custGeom>
              <a:avLst/>
              <a:gdLst/>
              <a:ahLst/>
              <a:cxnLst/>
              <a:rect l="l" t="t" r="r" b="b"/>
              <a:pathLst>
                <a:path w="992" h="7592" extrusionOk="0">
                  <a:moveTo>
                    <a:pt x="13" y="1"/>
                  </a:moveTo>
                  <a:lnTo>
                    <a:pt x="1" y="7105"/>
                  </a:lnTo>
                  <a:cubicBezTo>
                    <a:pt x="141" y="7180"/>
                    <a:pt x="281" y="7256"/>
                    <a:pt x="479" y="7354"/>
                  </a:cubicBezTo>
                  <a:cubicBezTo>
                    <a:pt x="642" y="7436"/>
                    <a:pt x="812" y="7513"/>
                    <a:pt x="980" y="7591"/>
                  </a:cubicBezTo>
                  <a:lnTo>
                    <a:pt x="992" y="487"/>
                  </a:lnTo>
                  <a:cubicBezTo>
                    <a:pt x="824" y="410"/>
                    <a:pt x="655" y="333"/>
                    <a:pt x="492" y="250"/>
                  </a:cubicBezTo>
                  <a:cubicBezTo>
                    <a:pt x="293" y="152"/>
                    <a:pt x="153"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7"/>
            <p:cNvSpPr/>
            <p:nvPr/>
          </p:nvSpPr>
          <p:spPr>
            <a:xfrm>
              <a:off x="4806163" y="4350538"/>
              <a:ext cx="647779" cy="337411"/>
            </a:xfrm>
            <a:custGeom>
              <a:avLst/>
              <a:gdLst/>
              <a:ahLst/>
              <a:cxnLst/>
              <a:rect l="l" t="t" r="r" b="b"/>
              <a:pathLst>
                <a:path w="31207" h="16431" extrusionOk="0">
                  <a:moveTo>
                    <a:pt x="31207" y="1"/>
                  </a:moveTo>
                  <a:cubicBezTo>
                    <a:pt x="31201" y="2365"/>
                    <a:pt x="29424" y="4727"/>
                    <a:pt x="25871" y="6542"/>
                  </a:cubicBezTo>
                  <a:cubicBezTo>
                    <a:pt x="22239" y="8397"/>
                    <a:pt x="17441" y="9326"/>
                    <a:pt x="12636" y="9326"/>
                  </a:cubicBezTo>
                  <a:cubicBezTo>
                    <a:pt x="8115" y="9326"/>
                    <a:pt x="3587" y="8504"/>
                    <a:pt x="13" y="6857"/>
                  </a:cubicBezTo>
                  <a:lnTo>
                    <a:pt x="1" y="13961"/>
                  </a:lnTo>
                  <a:cubicBezTo>
                    <a:pt x="3575" y="15608"/>
                    <a:pt x="8103" y="16430"/>
                    <a:pt x="12623" y="16430"/>
                  </a:cubicBezTo>
                  <a:cubicBezTo>
                    <a:pt x="17429" y="16430"/>
                    <a:pt x="22226" y="15501"/>
                    <a:pt x="25859" y="13646"/>
                  </a:cubicBezTo>
                  <a:cubicBezTo>
                    <a:pt x="29412" y="11831"/>
                    <a:pt x="31187" y="9469"/>
                    <a:pt x="31195" y="7105"/>
                  </a:cubicBezTo>
                  <a:lnTo>
                    <a:pt x="31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7"/>
            <p:cNvSpPr/>
            <p:nvPr/>
          </p:nvSpPr>
          <p:spPr>
            <a:xfrm>
              <a:off x="4806163" y="4214313"/>
              <a:ext cx="691171" cy="329644"/>
            </a:xfrm>
            <a:custGeom>
              <a:avLst/>
              <a:gdLst/>
              <a:ahLst/>
              <a:cxnLst/>
              <a:rect l="l" t="t" r="r" b="b"/>
              <a:pathLst>
                <a:path w="32960" h="15797" extrusionOk="0">
                  <a:moveTo>
                    <a:pt x="26095" y="1"/>
                  </a:moveTo>
                  <a:lnTo>
                    <a:pt x="1" y="13327"/>
                  </a:lnTo>
                  <a:cubicBezTo>
                    <a:pt x="3575" y="14974"/>
                    <a:pt x="8103" y="15796"/>
                    <a:pt x="12624" y="15796"/>
                  </a:cubicBezTo>
                  <a:cubicBezTo>
                    <a:pt x="17429" y="15796"/>
                    <a:pt x="22227" y="14867"/>
                    <a:pt x="25859" y="13012"/>
                  </a:cubicBezTo>
                  <a:cubicBezTo>
                    <a:pt x="32908" y="9411"/>
                    <a:pt x="32959" y="3658"/>
                    <a:pt x="26095" y="1"/>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57"/>
          <p:cNvSpPr/>
          <p:nvPr/>
        </p:nvSpPr>
        <p:spPr>
          <a:xfrm>
            <a:off x="6273196" y="4123891"/>
            <a:ext cx="1093170" cy="543936"/>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7"/>
          <p:cNvSpPr/>
          <p:nvPr/>
        </p:nvSpPr>
        <p:spPr>
          <a:xfrm>
            <a:off x="6377711" y="4084316"/>
            <a:ext cx="536111" cy="349897"/>
          </a:xfrm>
          <a:custGeom>
            <a:avLst/>
            <a:gdLst/>
            <a:ahLst/>
            <a:cxnLst/>
            <a:rect l="l" t="t" r="r" b="b"/>
            <a:pathLst>
              <a:path w="26104" h="17037" extrusionOk="0">
                <a:moveTo>
                  <a:pt x="26104" y="1"/>
                </a:moveTo>
                <a:lnTo>
                  <a:pt x="13" y="13325"/>
                </a:lnTo>
                <a:lnTo>
                  <a:pt x="0" y="17037"/>
                </a:lnTo>
                <a:lnTo>
                  <a:pt x="26091" y="3712"/>
                </a:lnTo>
                <a:lnTo>
                  <a:pt x="26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7"/>
          <p:cNvSpPr/>
          <p:nvPr/>
        </p:nvSpPr>
        <p:spPr>
          <a:xfrm>
            <a:off x="6272785" y="4225121"/>
            <a:ext cx="105193" cy="278776"/>
          </a:xfrm>
          <a:custGeom>
            <a:avLst/>
            <a:gdLst/>
            <a:ahLst/>
            <a:cxnLst/>
            <a:rect l="l" t="t" r="r" b="b"/>
            <a:pathLst>
              <a:path w="5122" h="13574" extrusionOk="0">
                <a:moveTo>
                  <a:pt x="19" y="1"/>
                </a:moveTo>
                <a:lnTo>
                  <a:pt x="19" y="1"/>
                </a:lnTo>
                <a:cubicBezTo>
                  <a:pt x="19" y="5"/>
                  <a:pt x="19" y="8"/>
                  <a:pt x="19" y="12"/>
                </a:cubicBezTo>
                <a:lnTo>
                  <a:pt x="19" y="12"/>
                </a:lnTo>
                <a:lnTo>
                  <a:pt x="19" y="1"/>
                </a:lnTo>
                <a:close/>
                <a:moveTo>
                  <a:pt x="19" y="12"/>
                </a:moveTo>
                <a:lnTo>
                  <a:pt x="8" y="7105"/>
                </a:lnTo>
                <a:cubicBezTo>
                  <a:pt x="0" y="9431"/>
                  <a:pt x="1703" y="11760"/>
                  <a:pt x="5109" y="13574"/>
                </a:cubicBezTo>
                <a:lnTo>
                  <a:pt x="5122" y="6469"/>
                </a:lnTo>
                <a:cubicBezTo>
                  <a:pt x="1720" y="4659"/>
                  <a:pt x="18" y="2334"/>
                  <a:pt x="19" y="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7"/>
          <p:cNvSpPr/>
          <p:nvPr/>
        </p:nvSpPr>
        <p:spPr>
          <a:xfrm>
            <a:off x="6236975" y="4033600"/>
            <a:ext cx="676916" cy="326483"/>
          </a:xfrm>
          <a:custGeom>
            <a:avLst/>
            <a:gdLst/>
            <a:ahLst/>
            <a:cxnLst/>
            <a:rect l="l" t="t" r="r" b="b"/>
            <a:pathLst>
              <a:path w="32960" h="15795" extrusionOk="0">
                <a:moveTo>
                  <a:pt x="20336" y="1"/>
                </a:moveTo>
                <a:cubicBezTo>
                  <a:pt x="15531" y="1"/>
                  <a:pt x="10734" y="930"/>
                  <a:pt x="7101" y="2785"/>
                </a:cubicBezTo>
                <a:cubicBezTo>
                  <a:pt x="50" y="6386"/>
                  <a:pt x="1" y="12138"/>
                  <a:pt x="6867" y="15794"/>
                </a:cubicBezTo>
                <a:lnTo>
                  <a:pt x="32959" y="2470"/>
                </a:lnTo>
                <a:cubicBezTo>
                  <a:pt x="29385" y="823"/>
                  <a:pt x="24857" y="1"/>
                  <a:pt x="20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7"/>
          <p:cNvSpPr/>
          <p:nvPr/>
        </p:nvSpPr>
        <p:spPr>
          <a:xfrm>
            <a:off x="6397817" y="4094276"/>
            <a:ext cx="536152" cy="349897"/>
          </a:xfrm>
          <a:custGeom>
            <a:avLst/>
            <a:gdLst/>
            <a:ahLst/>
            <a:cxnLst/>
            <a:rect l="l" t="t" r="r" b="b"/>
            <a:pathLst>
              <a:path w="26106" h="17037" extrusionOk="0">
                <a:moveTo>
                  <a:pt x="26105" y="0"/>
                </a:moveTo>
                <a:lnTo>
                  <a:pt x="13" y="13325"/>
                </a:lnTo>
                <a:lnTo>
                  <a:pt x="0" y="17037"/>
                </a:lnTo>
                <a:lnTo>
                  <a:pt x="26093" y="3712"/>
                </a:lnTo>
                <a:lnTo>
                  <a:pt x="26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7"/>
          <p:cNvSpPr/>
          <p:nvPr/>
        </p:nvSpPr>
        <p:spPr>
          <a:xfrm>
            <a:off x="6377937" y="4084316"/>
            <a:ext cx="555991" cy="283643"/>
          </a:xfrm>
          <a:custGeom>
            <a:avLst/>
            <a:gdLst/>
            <a:ahLst/>
            <a:cxnLst/>
            <a:rect l="l" t="t" r="r" b="b"/>
            <a:pathLst>
              <a:path w="27072" h="13811" extrusionOk="0">
                <a:moveTo>
                  <a:pt x="26093" y="1"/>
                </a:moveTo>
                <a:lnTo>
                  <a:pt x="0" y="13325"/>
                </a:lnTo>
                <a:cubicBezTo>
                  <a:pt x="140" y="13401"/>
                  <a:pt x="280" y="13475"/>
                  <a:pt x="479" y="13575"/>
                </a:cubicBezTo>
                <a:cubicBezTo>
                  <a:pt x="642" y="13656"/>
                  <a:pt x="811" y="13733"/>
                  <a:pt x="979" y="13810"/>
                </a:cubicBezTo>
                <a:lnTo>
                  <a:pt x="27072" y="485"/>
                </a:lnTo>
                <a:cubicBezTo>
                  <a:pt x="26924" y="407"/>
                  <a:pt x="26775" y="327"/>
                  <a:pt x="26593" y="236"/>
                </a:cubicBezTo>
                <a:cubicBezTo>
                  <a:pt x="26430" y="154"/>
                  <a:pt x="26262" y="77"/>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7"/>
          <p:cNvSpPr/>
          <p:nvPr/>
        </p:nvSpPr>
        <p:spPr>
          <a:xfrm>
            <a:off x="6377711" y="4358640"/>
            <a:ext cx="20353" cy="155880"/>
          </a:xfrm>
          <a:custGeom>
            <a:avLst/>
            <a:gdLst/>
            <a:ahLst/>
            <a:cxnLst/>
            <a:rect l="l" t="t" r="r" b="b"/>
            <a:pathLst>
              <a:path w="991" h="7590" extrusionOk="0">
                <a:moveTo>
                  <a:pt x="13" y="0"/>
                </a:moveTo>
                <a:lnTo>
                  <a:pt x="0" y="7105"/>
                </a:lnTo>
                <a:cubicBezTo>
                  <a:pt x="139" y="7180"/>
                  <a:pt x="280" y="7254"/>
                  <a:pt x="478" y="7354"/>
                </a:cubicBezTo>
                <a:cubicBezTo>
                  <a:pt x="642" y="7436"/>
                  <a:pt x="812" y="7513"/>
                  <a:pt x="978" y="7590"/>
                </a:cubicBezTo>
                <a:lnTo>
                  <a:pt x="990" y="485"/>
                </a:lnTo>
                <a:cubicBezTo>
                  <a:pt x="822" y="408"/>
                  <a:pt x="653" y="331"/>
                  <a:pt x="490" y="250"/>
                </a:cubicBezTo>
                <a:cubicBezTo>
                  <a:pt x="291" y="150"/>
                  <a:pt x="151" y="76"/>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7"/>
          <p:cNvSpPr/>
          <p:nvPr/>
        </p:nvSpPr>
        <p:spPr>
          <a:xfrm>
            <a:off x="6397817" y="4227154"/>
            <a:ext cx="640914" cy="337431"/>
          </a:xfrm>
          <a:custGeom>
            <a:avLst/>
            <a:gdLst/>
            <a:ahLst/>
            <a:cxnLst/>
            <a:rect l="l" t="t" r="r" b="b"/>
            <a:pathLst>
              <a:path w="31207" h="16430" extrusionOk="0">
                <a:moveTo>
                  <a:pt x="31207" y="0"/>
                </a:moveTo>
                <a:cubicBezTo>
                  <a:pt x="31199" y="2363"/>
                  <a:pt x="29424" y="4726"/>
                  <a:pt x="25870" y="6540"/>
                </a:cubicBezTo>
                <a:cubicBezTo>
                  <a:pt x="22236" y="8395"/>
                  <a:pt x="17439" y="9325"/>
                  <a:pt x="12633" y="9325"/>
                </a:cubicBezTo>
                <a:cubicBezTo>
                  <a:pt x="8114" y="9325"/>
                  <a:pt x="3586" y="8503"/>
                  <a:pt x="13" y="6855"/>
                </a:cubicBezTo>
                <a:lnTo>
                  <a:pt x="0" y="13961"/>
                </a:lnTo>
                <a:cubicBezTo>
                  <a:pt x="3574" y="15607"/>
                  <a:pt x="8102" y="16429"/>
                  <a:pt x="12623" y="16429"/>
                </a:cubicBezTo>
                <a:cubicBezTo>
                  <a:pt x="17428" y="16429"/>
                  <a:pt x="22225" y="15501"/>
                  <a:pt x="25857" y="13646"/>
                </a:cubicBezTo>
                <a:cubicBezTo>
                  <a:pt x="29412" y="11831"/>
                  <a:pt x="31187" y="9469"/>
                  <a:pt x="31194" y="7105"/>
                </a:cubicBezTo>
                <a:lnTo>
                  <a:pt x="3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7"/>
          <p:cNvSpPr/>
          <p:nvPr/>
        </p:nvSpPr>
        <p:spPr>
          <a:xfrm>
            <a:off x="6398000" y="4094275"/>
            <a:ext cx="676895" cy="326483"/>
          </a:xfrm>
          <a:custGeom>
            <a:avLst/>
            <a:gdLst/>
            <a:ahLst/>
            <a:cxnLst/>
            <a:rect l="l" t="t" r="r" b="b"/>
            <a:pathLst>
              <a:path w="32959" h="15795" extrusionOk="0">
                <a:moveTo>
                  <a:pt x="26093" y="0"/>
                </a:moveTo>
                <a:lnTo>
                  <a:pt x="1" y="13325"/>
                </a:lnTo>
                <a:cubicBezTo>
                  <a:pt x="3574" y="14973"/>
                  <a:pt x="8102" y="15795"/>
                  <a:pt x="12622" y="15795"/>
                </a:cubicBezTo>
                <a:cubicBezTo>
                  <a:pt x="17428" y="15795"/>
                  <a:pt x="22226" y="14865"/>
                  <a:pt x="25859" y="13010"/>
                </a:cubicBezTo>
                <a:cubicBezTo>
                  <a:pt x="32910" y="9409"/>
                  <a:pt x="32959" y="3656"/>
                  <a:pt x="2609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7"/>
          <p:cNvSpPr/>
          <p:nvPr/>
        </p:nvSpPr>
        <p:spPr>
          <a:xfrm>
            <a:off x="7129733" y="3316172"/>
            <a:ext cx="578110" cy="347084"/>
          </a:xfrm>
          <a:custGeom>
            <a:avLst/>
            <a:gdLst/>
            <a:ahLst/>
            <a:cxnLst/>
            <a:rect l="l" t="t" r="r" b="b"/>
            <a:pathLst>
              <a:path w="28149" h="16900" extrusionOk="0">
                <a:moveTo>
                  <a:pt x="28145" y="16029"/>
                </a:moveTo>
                <a:lnTo>
                  <a:pt x="28148" y="16031"/>
                </a:lnTo>
                <a:cubicBezTo>
                  <a:pt x="28147" y="16031"/>
                  <a:pt x="28146" y="16030"/>
                  <a:pt x="28145" y="16029"/>
                </a:cubicBezTo>
                <a:close/>
                <a:moveTo>
                  <a:pt x="517" y="0"/>
                </a:moveTo>
                <a:cubicBezTo>
                  <a:pt x="469" y="0"/>
                  <a:pt x="414" y="17"/>
                  <a:pt x="356" y="51"/>
                </a:cubicBezTo>
                <a:cubicBezTo>
                  <a:pt x="159" y="165"/>
                  <a:pt x="1" y="440"/>
                  <a:pt x="1" y="665"/>
                </a:cubicBezTo>
                <a:cubicBezTo>
                  <a:pt x="1" y="779"/>
                  <a:pt x="39" y="858"/>
                  <a:pt x="104" y="894"/>
                </a:cubicBezTo>
                <a:lnTo>
                  <a:pt x="27643" y="16899"/>
                </a:lnTo>
                <a:cubicBezTo>
                  <a:pt x="27579" y="16861"/>
                  <a:pt x="27540" y="16784"/>
                  <a:pt x="27539" y="16670"/>
                </a:cubicBezTo>
                <a:cubicBezTo>
                  <a:pt x="27539" y="16444"/>
                  <a:pt x="27699" y="16168"/>
                  <a:pt x="27894" y="16054"/>
                </a:cubicBezTo>
                <a:cubicBezTo>
                  <a:pt x="27952" y="16022"/>
                  <a:pt x="28005" y="16006"/>
                  <a:pt x="28053" y="16006"/>
                </a:cubicBezTo>
                <a:cubicBezTo>
                  <a:pt x="28087" y="16006"/>
                  <a:pt x="28118" y="16014"/>
                  <a:pt x="28145" y="16029"/>
                </a:cubicBezTo>
                <a:lnTo>
                  <a:pt x="28145" y="16029"/>
                </a:lnTo>
                <a:lnTo>
                  <a:pt x="610" y="25"/>
                </a:lnTo>
                <a:cubicBezTo>
                  <a:pt x="583" y="9"/>
                  <a:pt x="552"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7"/>
          <p:cNvSpPr/>
          <p:nvPr/>
        </p:nvSpPr>
        <p:spPr>
          <a:xfrm>
            <a:off x="7643602" y="3577471"/>
            <a:ext cx="367580" cy="326505"/>
          </a:xfrm>
          <a:custGeom>
            <a:avLst/>
            <a:gdLst/>
            <a:ahLst/>
            <a:cxnLst/>
            <a:rect l="l" t="t" r="r" b="b"/>
            <a:pathLst>
              <a:path w="17898" h="15898" extrusionOk="0">
                <a:moveTo>
                  <a:pt x="5261" y="0"/>
                </a:moveTo>
                <a:cubicBezTo>
                  <a:pt x="4770" y="0"/>
                  <a:pt x="4216" y="161"/>
                  <a:pt x="3631" y="500"/>
                </a:cubicBezTo>
                <a:cubicBezTo>
                  <a:pt x="1622" y="1660"/>
                  <a:pt x="1" y="4470"/>
                  <a:pt x="7" y="6776"/>
                </a:cubicBezTo>
                <a:cubicBezTo>
                  <a:pt x="10" y="7923"/>
                  <a:pt x="415" y="8728"/>
                  <a:pt x="1068" y="9110"/>
                </a:cubicBezTo>
                <a:lnTo>
                  <a:pt x="12748" y="15897"/>
                </a:lnTo>
                <a:cubicBezTo>
                  <a:pt x="12096" y="15517"/>
                  <a:pt x="11691" y="14710"/>
                  <a:pt x="11688" y="13565"/>
                </a:cubicBezTo>
                <a:cubicBezTo>
                  <a:pt x="11680" y="11256"/>
                  <a:pt x="13303" y="8447"/>
                  <a:pt x="15310" y="7286"/>
                </a:cubicBezTo>
                <a:cubicBezTo>
                  <a:pt x="15897" y="6949"/>
                  <a:pt x="16451" y="6789"/>
                  <a:pt x="16942" y="6789"/>
                </a:cubicBezTo>
                <a:cubicBezTo>
                  <a:pt x="17297" y="6789"/>
                  <a:pt x="17619" y="6873"/>
                  <a:pt x="17898" y="7033"/>
                </a:cubicBezTo>
                <a:lnTo>
                  <a:pt x="6217" y="246"/>
                </a:lnTo>
                <a:cubicBezTo>
                  <a:pt x="5939" y="85"/>
                  <a:pt x="5617" y="0"/>
                  <a:pt x="5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7"/>
          <p:cNvSpPr/>
          <p:nvPr/>
        </p:nvSpPr>
        <p:spPr>
          <a:xfrm>
            <a:off x="7692234" y="3500517"/>
            <a:ext cx="1653433" cy="1299100"/>
          </a:xfrm>
          <a:custGeom>
            <a:avLst/>
            <a:gdLst/>
            <a:ahLst/>
            <a:cxnLst/>
            <a:rect l="l" t="t" r="r" b="b"/>
            <a:pathLst>
              <a:path w="80508" h="63255" extrusionOk="0">
                <a:moveTo>
                  <a:pt x="15372" y="0"/>
                </a:moveTo>
                <a:cubicBezTo>
                  <a:pt x="13937" y="0"/>
                  <a:pt x="12318" y="469"/>
                  <a:pt x="10605" y="1458"/>
                </a:cubicBezTo>
                <a:cubicBezTo>
                  <a:pt x="4740" y="4845"/>
                  <a:pt x="0" y="13056"/>
                  <a:pt x="20" y="19792"/>
                </a:cubicBezTo>
                <a:cubicBezTo>
                  <a:pt x="30" y="23143"/>
                  <a:pt x="1213" y="25499"/>
                  <a:pt x="3118" y="26607"/>
                </a:cubicBezTo>
                <a:lnTo>
                  <a:pt x="65422" y="63231"/>
                </a:lnTo>
                <a:lnTo>
                  <a:pt x="65422" y="63231"/>
                </a:lnTo>
                <a:cubicBezTo>
                  <a:pt x="63540" y="62113"/>
                  <a:pt x="62373" y="59768"/>
                  <a:pt x="62365" y="56442"/>
                </a:cubicBezTo>
                <a:cubicBezTo>
                  <a:pt x="62345" y="49704"/>
                  <a:pt x="67084" y="41494"/>
                  <a:pt x="72950" y="38108"/>
                </a:cubicBezTo>
                <a:cubicBezTo>
                  <a:pt x="74662" y="37119"/>
                  <a:pt x="76280" y="36651"/>
                  <a:pt x="77715" y="36651"/>
                </a:cubicBezTo>
                <a:cubicBezTo>
                  <a:pt x="78754" y="36651"/>
                  <a:pt x="79696" y="36897"/>
                  <a:pt x="80507" y="37367"/>
                </a:cubicBezTo>
                <a:lnTo>
                  <a:pt x="18162" y="718"/>
                </a:lnTo>
                <a:cubicBezTo>
                  <a:pt x="17351" y="246"/>
                  <a:pt x="16409" y="0"/>
                  <a:pt x="15372" y="0"/>
                </a:cubicBezTo>
                <a:close/>
                <a:moveTo>
                  <a:pt x="65422" y="63231"/>
                </a:moveTo>
                <a:cubicBezTo>
                  <a:pt x="65436" y="63239"/>
                  <a:pt x="65449" y="63247"/>
                  <a:pt x="65463" y="63255"/>
                </a:cubicBezTo>
                <a:lnTo>
                  <a:pt x="65422" y="632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7"/>
          <p:cNvSpPr/>
          <p:nvPr/>
        </p:nvSpPr>
        <p:spPr>
          <a:xfrm>
            <a:off x="7721357" y="3529598"/>
            <a:ext cx="1296430" cy="1065732"/>
          </a:xfrm>
          <a:custGeom>
            <a:avLst/>
            <a:gdLst/>
            <a:ahLst/>
            <a:cxnLst/>
            <a:rect l="l" t="t" r="r" b="b"/>
            <a:pathLst>
              <a:path w="63125" h="51892" extrusionOk="0">
                <a:moveTo>
                  <a:pt x="13953" y="0"/>
                </a:moveTo>
                <a:cubicBezTo>
                  <a:pt x="12734" y="0"/>
                  <a:pt x="11332" y="439"/>
                  <a:pt x="9897" y="1267"/>
                </a:cubicBezTo>
                <a:cubicBezTo>
                  <a:pt x="4432" y="4422"/>
                  <a:pt x="0" y="12097"/>
                  <a:pt x="19" y="18373"/>
                </a:cubicBezTo>
                <a:cubicBezTo>
                  <a:pt x="25" y="21087"/>
                  <a:pt x="874" y="23074"/>
                  <a:pt x="2412" y="23967"/>
                </a:cubicBezTo>
                <a:lnTo>
                  <a:pt x="49745" y="51891"/>
                </a:lnTo>
                <a:cubicBezTo>
                  <a:pt x="49722" y="51559"/>
                  <a:pt x="49707" y="51220"/>
                  <a:pt x="49707" y="50869"/>
                </a:cubicBezTo>
                <a:cubicBezTo>
                  <a:pt x="49684" y="42704"/>
                  <a:pt x="55447" y="32723"/>
                  <a:pt x="62556" y="28619"/>
                </a:cubicBezTo>
                <a:cubicBezTo>
                  <a:pt x="62745" y="28510"/>
                  <a:pt x="62935" y="28410"/>
                  <a:pt x="63124" y="28310"/>
                </a:cubicBezTo>
                <a:lnTo>
                  <a:pt x="16033" y="525"/>
                </a:lnTo>
                <a:cubicBezTo>
                  <a:pt x="15432" y="177"/>
                  <a:pt x="14734" y="0"/>
                  <a:pt x="13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7"/>
          <p:cNvSpPr/>
          <p:nvPr/>
        </p:nvSpPr>
        <p:spPr>
          <a:xfrm>
            <a:off x="7895083" y="3616410"/>
            <a:ext cx="105296" cy="144789"/>
          </a:xfrm>
          <a:custGeom>
            <a:avLst/>
            <a:gdLst/>
            <a:ahLst/>
            <a:cxnLst/>
            <a:rect l="l" t="t" r="r" b="b"/>
            <a:pathLst>
              <a:path w="5127" h="7050" extrusionOk="0">
                <a:moveTo>
                  <a:pt x="4279" y="1"/>
                </a:moveTo>
                <a:cubicBezTo>
                  <a:pt x="4029" y="1"/>
                  <a:pt x="3784" y="127"/>
                  <a:pt x="3644" y="355"/>
                </a:cubicBezTo>
                <a:lnTo>
                  <a:pt x="216" y="5913"/>
                </a:lnTo>
                <a:cubicBezTo>
                  <a:pt x="0" y="6264"/>
                  <a:pt x="109" y="6722"/>
                  <a:pt x="459" y="6939"/>
                </a:cubicBezTo>
                <a:cubicBezTo>
                  <a:pt x="581" y="7013"/>
                  <a:pt x="716" y="7049"/>
                  <a:pt x="849" y="7049"/>
                </a:cubicBezTo>
                <a:cubicBezTo>
                  <a:pt x="1099" y="7049"/>
                  <a:pt x="1344" y="6923"/>
                  <a:pt x="1486" y="6695"/>
                </a:cubicBezTo>
                <a:lnTo>
                  <a:pt x="4912" y="1137"/>
                </a:lnTo>
                <a:cubicBezTo>
                  <a:pt x="5126" y="787"/>
                  <a:pt x="5018" y="328"/>
                  <a:pt x="4669" y="111"/>
                </a:cubicBezTo>
                <a:cubicBezTo>
                  <a:pt x="4547" y="37"/>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7"/>
          <p:cNvSpPr/>
          <p:nvPr/>
        </p:nvSpPr>
        <p:spPr>
          <a:xfrm>
            <a:off x="8025866" y="3697081"/>
            <a:ext cx="105296" cy="144748"/>
          </a:xfrm>
          <a:custGeom>
            <a:avLst/>
            <a:gdLst/>
            <a:ahLst/>
            <a:cxnLst/>
            <a:rect l="l" t="t" r="r" b="b"/>
            <a:pathLst>
              <a:path w="5127" h="7048" extrusionOk="0">
                <a:moveTo>
                  <a:pt x="4279" y="1"/>
                </a:moveTo>
                <a:cubicBezTo>
                  <a:pt x="4029" y="1"/>
                  <a:pt x="3784" y="126"/>
                  <a:pt x="3643" y="354"/>
                </a:cubicBezTo>
                <a:lnTo>
                  <a:pt x="216" y="5912"/>
                </a:lnTo>
                <a:cubicBezTo>
                  <a:pt x="0" y="6262"/>
                  <a:pt x="110" y="6720"/>
                  <a:pt x="459" y="6938"/>
                </a:cubicBezTo>
                <a:cubicBezTo>
                  <a:pt x="581" y="7012"/>
                  <a:pt x="716" y="7047"/>
                  <a:pt x="849" y="7047"/>
                </a:cubicBezTo>
                <a:cubicBezTo>
                  <a:pt x="1100" y="7047"/>
                  <a:pt x="1344" y="6922"/>
                  <a:pt x="1484" y="6694"/>
                </a:cubicBezTo>
                <a:lnTo>
                  <a:pt x="4911" y="1137"/>
                </a:lnTo>
                <a:cubicBezTo>
                  <a:pt x="5127" y="786"/>
                  <a:pt x="5017" y="327"/>
                  <a:pt x="4668" y="110"/>
                </a:cubicBezTo>
                <a:cubicBezTo>
                  <a:pt x="4546" y="36"/>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7"/>
          <p:cNvSpPr/>
          <p:nvPr/>
        </p:nvSpPr>
        <p:spPr>
          <a:xfrm>
            <a:off x="8156690" y="3777732"/>
            <a:ext cx="105275" cy="144748"/>
          </a:xfrm>
          <a:custGeom>
            <a:avLst/>
            <a:gdLst/>
            <a:ahLst/>
            <a:cxnLst/>
            <a:rect l="l" t="t" r="r" b="b"/>
            <a:pathLst>
              <a:path w="5126" h="7048" extrusionOk="0">
                <a:moveTo>
                  <a:pt x="4278" y="0"/>
                </a:moveTo>
                <a:cubicBezTo>
                  <a:pt x="4027" y="0"/>
                  <a:pt x="3783" y="126"/>
                  <a:pt x="3641" y="354"/>
                </a:cubicBezTo>
                <a:lnTo>
                  <a:pt x="214" y="5912"/>
                </a:lnTo>
                <a:cubicBezTo>
                  <a:pt x="0" y="6262"/>
                  <a:pt x="108" y="6720"/>
                  <a:pt x="458" y="6937"/>
                </a:cubicBezTo>
                <a:cubicBezTo>
                  <a:pt x="580" y="7012"/>
                  <a:pt x="715" y="7047"/>
                  <a:pt x="848" y="7047"/>
                </a:cubicBezTo>
                <a:cubicBezTo>
                  <a:pt x="1098" y="7047"/>
                  <a:pt x="1343" y="6922"/>
                  <a:pt x="1484" y="6694"/>
                </a:cubicBezTo>
                <a:lnTo>
                  <a:pt x="4911" y="1136"/>
                </a:lnTo>
                <a:cubicBezTo>
                  <a:pt x="5125" y="786"/>
                  <a:pt x="5016" y="327"/>
                  <a:pt x="4668" y="110"/>
                </a:cubicBezTo>
                <a:cubicBezTo>
                  <a:pt x="4546" y="36"/>
                  <a:pt x="4411" y="0"/>
                  <a:pt x="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7"/>
          <p:cNvSpPr/>
          <p:nvPr/>
        </p:nvSpPr>
        <p:spPr>
          <a:xfrm>
            <a:off x="8287473" y="3858362"/>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09" y="6721"/>
                  <a:pt x="458" y="6938"/>
                </a:cubicBezTo>
                <a:cubicBezTo>
                  <a:pt x="580" y="7013"/>
                  <a:pt x="715" y="7048"/>
                  <a:pt x="848" y="7048"/>
                </a:cubicBezTo>
                <a:cubicBezTo>
                  <a:pt x="1099" y="7048"/>
                  <a:pt x="1343" y="6923"/>
                  <a:pt x="1485" y="6695"/>
                </a:cubicBezTo>
                <a:lnTo>
                  <a:pt x="4912" y="1137"/>
                </a:lnTo>
                <a:cubicBezTo>
                  <a:pt x="5125" y="787"/>
                  <a:pt x="5018"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7"/>
          <p:cNvSpPr/>
          <p:nvPr/>
        </p:nvSpPr>
        <p:spPr>
          <a:xfrm>
            <a:off x="8418276" y="3939013"/>
            <a:ext cx="105255" cy="144748"/>
          </a:xfrm>
          <a:custGeom>
            <a:avLst/>
            <a:gdLst/>
            <a:ahLst/>
            <a:cxnLst/>
            <a:rect l="l" t="t" r="r" b="b"/>
            <a:pathLst>
              <a:path w="5125" h="7048" extrusionOk="0">
                <a:moveTo>
                  <a:pt x="4278" y="1"/>
                </a:moveTo>
                <a:cubicBezTo>
                  <a:pt x="4027" y="1"/>
                  <a:pt x="3783" y="126"/>
                  <a:pt x="3642" y="354"/>
                </a:cubicBezTo>
                <a:lnTo>
                  <a:pt x="214" y="5912"/>
                </a:lnTo>
                <a:cubicBezTo>
                  <a:pt x="0" y="6263"/>
                  <a:pt x="108" y="6721"/>
                  <a:pt x="458" y="6938"/>
                </a:cubicBezTo>
                <a:cubicBezTo>
                  <a:pt x="579" y="7013"/>
                  <a:pt x="714" y="7048"/>
                  <a:pt x="846" y="7048"/>
                </a:cubicBezTo>
                <a:cubicBezTo>
                  <a:pt x="1097" y="7048"/>
                  <a:pt x="1342" y="6922"/>
                  <a:pt x="1484" y="6694"/>
                </a:cubicBezTo>
                <a:lnTo>
                  <a:pt x="4911" y="1136"/>
                </a:lnTo>
                <a:cubicBezTo>
                  <a:pt x="5125" y="786"/>
                  <a:pt x="5017"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7"/>
          <p:cNvSpPr/>
          <p:nvPr/>
        </p:nvSpPr>
        <p:spPr>
          <a:xfrm>
            <a:off x="7987872" y="3650790"/>
            <a:ext cx="71265" cy="89543"/>
          </a:xfrm>
          <a:custGeom>
            <a:avLst/>
            <a:gdLst/>
            <a:ahLst/>
            <a:cxnLst/>
            <a:rect l="l" t="t" r="r" b="b"/>
            <a:pathLst>
              <a:path w="3470" h="4360" extrusionOk="0">
                <a:moveTo>
                  <a:pt x="2524" y="0"/>
                </a:moveTo>
                <a:cubicBezTo>
                  <a:pt x="2332" y="0"/>
                  <a:pt x="2144" y="97"/>
                  <a:pt x="2035" y="272"/>
                </a:cubicBezTo>
                <a:lnTo>
                  <a:pt x="165" y="3306"/>
                </a:lnTo>
                <a:cubicBezTo>
                  <a:pt x="0" y="3574"/>
                  <a:pt x="83" y="3925"/>
                  <a:pt x="351" y="4092"/>
                </a:cubicBezTo>
                <a:lnTo>
                  <a:pt x="648" y="4275"/>
                </a:lnTo>
                <a:cubicBezTo>
                  <a:pt x="741" y="4332"/>
                  <a:pt x="845" y="4359"/>
                  <a:pt x="947" y="4359"/>
                </a:cubicBezTo>
                <a:cubicBezTo>
                  <a:pt x="1139" y="4359"/>
                  <a:pt x="1326" y="4263"/>
                  <a:pt x="1435" y="4088"/>
                </a:cubicBezTo>
                <a:lnTo>
                  <a:pt x="3305" y="1054"/>
                </a:lnTo>
                <a:cubicBezTo>
                  <a:pt x="3470" y="785"/>
                  <a:pt x="3387" y="434"/>
                  <a:pt x="3119" y="268"/>
                </a:cubicBezTo>
                <a:lnTo>
                  <a:pt x="2822" y="85"/>
                </a:lnTo>
                <a:cubicBezTo>
                  <a:pt x="2729" y="28"/>
                  <a:pt x="2626" y="0"/>
                  <a:pt x="2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7"/>
          <p:cNvSpPr/>
          <p:nvPr/>
        </p:nvSpPr>
        <p:spPr>
          <a:xfrm>
            <a:off x="8118655" y="3731420"/>
            <a:ext cx="71286" cy="89564"/>
          </a:xfrm>
          <a:custGeom>
            <a:avLst/>
            <a:gdLst/>
            <a:ahLst/>
            <a:cxnLst/>
            <a:rect l="l" t="t" r="r" b="b"/>
            <a:pathLst>
              <a:path w="3471" h="4361" extrusionOk="0">
                <a:moveTo>
                  <a:pt x="2524" y="1"/>
                </a:moveTo>
                <a:cubicBezTo>
                  <a:pt x="2332" y="1"/>
                  <a:pt x="2145" y="97"/>
                  <a:pt x="2037" y="272"/>
                </a:cubicBezTo>
                <a:lnTo>
                  <a:pt x="165" y="3307"/>
                </a:lnTo>
                <a:cubicBezTo>
                  <a:pt x="1" y="3575"/>
                  <a:pt x="84" y="3926"/>
                  <a:pt x="352" y="4093"/>
                </a:cubicBezTo>
                <a:lnTo>
                  <a:pt x="649" y="4276"/>
                </a:lnTo>
                <a:cubicBezTo>
                  <a:pt x="742" y="4333"/>
                  <a:pt x="846" y="4360"/>
                  <a:pt x="948" y="4360"/>
                </a:cubicBezTo>
                <a:cubicBezTo>
                  <a:pt x="1140" y="4360"/>
                  <a:pt x="1327" y="4264"/>
                  <a:pt x="1435" y="4089"/>
                </a:cubicBezTo>
                <a:lnTo>
                  <a:pt x="3306" y="1055"/>
                </a:lnTo>
                <a:cubicBezTo>
                  <a:pt x="3470" y="786"/>
                  <a:pt x="3387" y="435"/>
                  <a:pt x="3119" y="269"/>
                </a:cubicBezTo>
                <a:lnTo>
                  <a:pt x="2822" y="86"/>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7"/>
          <p:cNvSpPr/>
          <p:nvPr/>
        </p:nvSpPr>
        <p:spPr>
          <a:xfrm>
            <a:off x="8249437" y="3812071"/>
            <a:ext cx="71286" cy="89564"/>
          </a:xfrm>
          <a:custGeom>
            <a:avLst/>
            <a:gdLst/>
            <a:ahLst/>
            <a:cxnLst/>
            <a:rect l="l" t="t" r="r" b="b"/>
            <a:pathLst>
              <a:path w="3471" h="4361" extrusionOk="0">
                <a:moveTo>
                  <a:pt x="2524" y="1"/>
                </a:moveTo>
                <a:cubicBezTo>
                  <a:pt x="2333" y="1"/>
                  <a:pt x="2146" y="97"/>
                  <a:pt x="2038" y="272"/>
                </a:cubicBezTo>
                <a:lnTo>
                  <a:pt x="166" y="3306"/>
                </a:lnTo>
                <a:cubicBezTo>
                  <a:pt x="1" y="3575"/>
                  <a:pt x="84" y="3926"/>
                  <a:pt x="352" y="4092"/>
                </a:cubicBezTo>
                <a:lnTo>
                  <a:pt x="649" y="4276"/>
                </a:lnTo>
                <a:cubicBezTo>
                  <a:pt x="743" y="4333"/>
                  <a:pt x="846" y="4360"/>
                  <a:pt x="948" y="4360"/>
                </a:cubicBezTo>
                <a:cubicBezTo>
                  <a:pt x="1140" y="4360"/>
                  <a:pt x="1327" y="4264"/>
                  <a:pt x="1436" y="4089"/>
                </a:cubicBezTo>
                <a:lnTo>
                  <a:pt x="3306" y="1054"/>
                </a:lnTo>
                <a:cubicBezTo>
                  <a:pt x="3471" y="786"/>
                  <a:pt x="3388" y="435"/>
                  <a:pt x="3120" y="269"/>
                </a:cubicBezTo>
                <a:lnTo>
                  <a:pt x="2823" y="85"/>
                </a:lnTo>
                <a:cubicBezTo>
                  <a:pt x="2730"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7"/>
          <p:cNvSpPr/>
          <p:nvPr/>
        </p:nvSpPr>
        <p:spPr>
          <a:xfrm>
            <a:off x="8380241" y="3892721"/>
            <a:ext cx="71286" cy="89564"/>
          </a:xfrm>
          <a:custGeom>
            <a:avLst/>
            <a:gdLst/>
            <a:ahLst/>
            <a:cxnLst/>
            <a:rect l="l" t="t" r="r" b="b"/>
            <a:pathLst>
              <a:path w="3471" h="4361" extrusionOk="0">
                <a:moveTo>
                  <a:pt x="2524" y="1"/>
                </a:moveTo>
                <a:cubicBezTo>
                  <a:pt x="2333" y="1"/>
                  <a:pt x="2145" y="97"/>
                  <a:pt x="2037" y="272"/>
                </a:cubicBezTo>
                <a:lnTo>
                  <a:pt x="165" y="3306"/>
                </a:lnTo>
                <a:cubicBezTo>
                  <a:pt x="0" y="3575"/>
                  <a:pt x="84" y="3926"/>
                  <a:pt x="351" y="4092"/>
                </a:cubicBezTo>
                <a:lnTo>
                  <a:pt x="649" y="4276"/>
                </a:lnTo>
                <a:cubicBezTo>
                  <a:pt x="742" y="4333"/>
                  <a:pt x="846" y="4360"/>
                  <a:pt x="948" y="4360"/>
                </a:cubicBezTo>
                <a:cubicBezTo>
                  <a:pt x="1140" y="4360"/>
                  <a:pt x="1327" y="4264"/>
                  <a:pt x="1435" y="4089"/>
                </a:cubicBezTo>
                <a:lnTo>
                  <a:pt x="3305" y="1054"/>
                </a:lnTo>
                <a:cubicBezTo>
                  <a:pt x="3470" y="786"/>
                  <a:pt x="3387" y="435"/>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57"/>
          <p:cNvGrpSpPr/>
          <p:nvPr/>
        </p:nvGrpSpPr>
        <p:grpSpPr>
          <a:xfrm>
            <a:off x="8259375" y="2696974"/>
            <a:ext cx="1278423" cy="619206"/>
            <a:chOff x="5114075" y="3292349"/>
            <a:chExt cx="1278423" cy="619206"/>
          </a:xfrm>
        </p:grpSpPr>
        <p:sp>
          <p:nvSpPr>
            <p:cNvPr id="653" name="Google Shape;653;p57"/>
            <p:cNvSpPr/>
            <p:nvPr/>
          </p:nvSpPr>
          <p:spPr>
            <a:xfrm>
              <a:off x="5170702" y="3449173"/>
              <a:ext cx="1221796" cy="462381"/>
            </a:xfrm>
            <a:custGeom>
              <a:avLst/>
              <a:gdLst/>
              <a:ahLst/>
              <a:cxnLst/>
              <a:rect l="l" t="t" r="r" b="b"/>
              <a:pathLst>
                <a:path w="59491" h="22514" extrusionOk="0">
                  <a:moveTo>
                    <a:pt x="29745" y="0"/>
                  </a:moveTo>
                  <a:cubicBezTo>
                    <a:pt x="13318" y="0"/>
                    <a:pt x="1" y="5040"/>
                    <a:pt x="1" y="11258"/>
                  </a:cubicBezTo>
                  <a:cubicBezTo>
                    <a:pt x="1" y="17474"/>
                    <a:pt x="13318" y="22514"/>
                    <a:pt x="29745" y="22514"/>
                  </a:cubicBezTo>
                  <a:cubicBezTo>
                    <a:pt x="46173" y="22514"/>
                    <a:pt x="59490" y="17474"/>
                    <a:pt x="59490" y="11258"/>
                  </a:cubicBezTo>
                  <a:cubicBezTo>
                    <a:pt x="59490" y="5040"/>
                    <a:pt x="46173" y="0"/>
                    <a:pt x="2974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7"/>
            <p:cNvSpPr/>
            <p:nvPr/>
          </p:nvSpPr>
          <p:spPr>
            <a:xfrm>
              <a:off x="5116668" y="3292349"/>
              <a:ext cx="1007056" cy="531880"/>
            </a:xfrm>
            <a:custGeom>
              <a:avLst/>
              <a:gdLst/>
              <a:ahLst/>
              <a:cxnLst/>
              <a:rect l="l" t="t" r="r" b="b"/>
              <a:pathLst>
                <a:path w="49035" h="25898" extrusionOk="0">
                  <a:moveTo>
                    <a:pt x="37387" y="1"/>
                  </a:moveTo>
                  <a:cubicBezTo>
                    <a:pt x="36804" y="1"/>
                    <a:pt x="36212" y="48"/>
                    <a:pt x="35618" y="146"/>
                  </a:cubicBezTo>
                  <a:lnTo>
                    <a:pt x="9901" y="4376"/>
                  </a:lnTo>
                  <a:cubicBezTo>
                    <a:pt x="3999" y="5347"/>
                    <a:pt x="1" y="10920"/>
                    <a:pt x="972" y="16822"/>
                  </a:cubicBezTo>
                  <a:cubicBezTo>
                    <a:pt x="1844" y="22129"/>
                    <a:pt x="6437" y="25897"/>
                    <a:pt x="11645" y="25897"/>
                  </a:cubicBezTo>
                  <a:cubicBezTo>
                    <a:pt x="12230" y="25897"/>
                    <a:pt x="12821" y="25850"/>
                    <a:pt x="13417" y="25752"/>
                  </a:cubicBezTo>
                  <a:lnTo>
                    <a:pt x="39134" y="21522"/>
                  </a:lnTo>
                  <a:cubicBezTo>
                    <a:pt x="45037" y="20550"/>
                    <a:pt x="49035" y="14978"/>
                    <a:pt x="48064" y="9076"/>
                  </a:cubicBezTo>
                  <a:cubicBezTo>
                    <a:pt x="47190" y="3768"/>
                    <a:pt x="42597" y="1"/>
                    <a:pt x="37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114075" y="3338575"/>
              <a:ext cx="542271" cy="487218"/>
            </a:xfrm>
            <a:custGeom>
              <a:avLst/>
              <a:gdLst/>
              <a:ahLst/>
              <a:cxnLst/>
              <a:rect l="l" t="t" r="r" b="b"/>
              <a:pathLst>
                <a:path w="26276" h="23637" extrusionOk="0">
                  <a:moveTo>
                    <a:pt x="22759" y="1"/>
                  </a:moveTo>
                  <a:lnTo>
                    <a:pt x="9901" y="2116"/>
                  </a:lnTo>
                  <a:cubicBezTo>
                    <a:pt x="3999" y="3087"/>
                    <a:pt x="1" y="8660"/>
                    <a:pt x="972" y="14562"/>
                  </a:cubicBezTo>
                  <a:cubicBezTo>
                    <a:pt x="1844" y="19869"/>
                    <a:pt x="6438" y="23637"/>
                    <a:pt x="11647" y="23637"/>
                  </a:cubicBezTo>
                  <a:cubicBezTo>
                    <a:pt x="12231" y="23637"/>
                    <a:pt x="12822" y="23589"/>
                    <a:pt x="13417" y="23492"/>
                  </a:cubicBezTo>
                  <a:lnTo>
                    <a:pt x="26275" y="21377"/>
                  </a:lnTo>
                  <a:lnTo>
                    <a:pt x="22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anim calcmode="lin" valueType="num">
                                      <p:cBhvr additive="base">
                                        <p:cTn id="7" dur="1000"/>
                                        <p:tgtEl>
                                          <p:spTgt spid="5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8"/>
                                        </p:tgtEl>
                                        <p:attrNameLst>
                                          <p:attrName>style.visibility</p:attrName>
                                        </p:attrNameLst>
                                      </p:cBhvr>
                                      <p:to>
                                        <p:strVal val="visible"/>
                                      </p:to>
                                    </p:set>
                                    <p:animEffect transition="in" filter="fade">
                                      <p:cBhvr>
                                        <p:cTn id="12" dur="1000"/>
                                        <p:tgtEl>
                                          <p:spTgt spid="578"/>
                                        </p:tgtEl>
                                      </p:cBhvr>
                                    </p:animEffect>
                                  </p:childTnLst>
                                </p:cTn>
                              </p:par>
                              <p:par>
                                <p:cTn id="13" presetID="10" presetClass="entr" presetSubtype="0" fill="hold" nodeType="withEffect">
                                  <p:stCondLst>
                                    <p:cond delay="0"/>
                                  </p:stCondLst>
                                  <p:childTnLst>
                                    <p:set>
                                      <p:cBhvr>
                                        <p:cTn id="14" dur="1" fill="hold">
                                          <p:stCondLst>
                                            <p:cond delay="0"/>
                                          </p:stCondLst>
                                        </p:cTn>
                                        <p:tgtEl>
                                          <p:spTgt spid="579"/>
                                        </p:tgtEl>
                                        <p:attrNameLst>
                                          <p:attrName>style.visibility</p:attrName>
                                        </p:attrNameLst>
                                      </p:cBhvr>
                                      <p:to>
                                        <p:strVal val="visible"/>
                                      </p:to>
                                    </p:set>
                                    <p:animEffect transition="in" filter="fade">
                                      <p:cBhvr>
                                        <p:cTn id="15" dur="1000"/>
                                        <p:tgtEl>
                                          <p:spTgt spid="579"/>
                                        </p:tgtEl>
                                      </p:cBhvr>
                                    </p:animEffect>
                                  </p:childTnLst>
                                </p:cTn>
                              </p:par>
                              <p:par>
                                <p:cTn id="16" presetID="10" presetClass="entr" presetSubtype="0" fill="hold" nodeType="withEffect">
                                  <p:stCondLst>
                                    <p:cond delay="0"/>
                                  </p:stCondLst>
                                  <p:childTnLst>
                                    <p:set>
                                      <p:cBhvr>
                                        <p:cTn id="17" dur="1" fill="hold">
                                          <p:stCondLst>
                                            <p:cond delay="0"/>
                                          </p:stCondLst>
                                        </p:cTn>
                                        <p:tgtEl>
                                          <p:spTgt spid="580"/>
                                        </p:tgtEl>
                                        <p:attrNameLst>
                                          <p:attrName>style.visibility</p:attrName>
                                        </p:attrNameLst>
                                      </p:cBhvr>
                                      <p:to>
                                        <p:strVal val="visible"/>
                                      </p:to>
                                    </p:set>
                                    <p:animEffect transition="in" filter="fade">
                                      <p:cBhvr>
                                        <p:cTn id="18" dur="1000"/>
                                        <p:tgtEl>
                                          <p:spTgt spid="5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7"/>
                                        </p:tgtEl>
                                        <p:attrNameLst>
                                          <p:attrName>style.visibility</p:attrName>
                                        </p:attrNameLst>
                                      </p:cBhvr>
                                      <p:to>
                                        <p:strVal val="visible"/>
                                      </p:to>
                                    </p:set>
                                    <p:animEffect transition="in" filter="fade">
                                      <p:cBhvr>
                                        <p:cTn id="23" dur="1000"/>
                                        <p:tgtEl>
                                          <p:spTgt spid="577"/>
                                        </p:tgtEl>
                                      </p:cBhvr>
                                    </p:animEffect>
                                  </p:childTnLst>
                                </p:cTn>
                              </p:par>
                              <p:par>
                                <p:cTn id="24" presetID="10" presetClass="entr" presetSubtype="0" fill="hold" nodeType="withEffect">
                                  <p:stCondLst>
                                    <p:cond delay="0"/>
                                  </p:stCondLst>
                                  <p:childTnLst>
                                    <p:set>
                                      <p:cBhvr>
                                        <p:cTn id="25" dur="1" fill="hold">
                                          <p:stCondLst>
                                            <p:cond delay="0"/>
                                          </p:stCondLst>
                                        </p:cTn>
                                        <p:tgtEl>
                                          <p:spTgt spid="581"/>
                                        </p:tgtEl>
                                        <p:attrNameLst>
                                          <p:attrName>style.visibility</p:attrName>
                                        </p:attrNameLst>
                                      </p:cBhvr>
                                      <p:to>
                                        <p:strVal val="visible"/>
                                      </p:to>
                                    </p:set>
                                    <p:animEffect transition="in" filter="fade">
                                      <p:cBhvr>
                                        <p:cTn id="26" dur="1000"/>
                                        <p:tgtEl>
                                          <p:spTgt spid="581"/>
                                        </p:tgtEl>
                                      </p:cBhvr>
                                    </p:animEffect>
                                  </p:childTnLst>
                                </p:cTn>
                              </p:par>
                              <p:par>
                                <p:cTn id="27" presetID="10" presetClass="entr" presetSubtype="0" fill="hold" nodeType="withEffect">
                                  <p:stCondLst>
                                    <p:cond delay="0"/>
                                  </p:stCondLst>
                                  <p:childTnLst>
                                    <p:set>
                                      <p:cBhvr>
                                        <p:cTn id="28" dur="1" fill="hold">
                                          <p:stCondLst>
                                            <p:cond delay="0"/>
                                          </p:stCondLst>
                                        </p:cTn>
                                        <p:tgtEl>
                                          <p:spTgt spid="582"/>
                                        </p:tgtEl>
                                        <p:attrNameLst>
                                          <p:attrName>style.visibility</p:attrName>
                                        </p:attrNameLst>
                                      </p:cBhvr>
                                      <p:to>
                                        <p:strVal val="visible"/>
                                      </p:to>
                                    </p:set>
                                    <p:animEffect transition="in" filter="fade">
                                      <p:cBhvr>
                                        <p:cTn id="29" dur="1000"/>
                                        <p:tgtEl>
                                          <p:spTgt spid="5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83"/>
                                        </p:tgtEl>
                                        <p:attrNameLst>
                                          <p:attrName>style.visibility</p:attrName>
                                        </p:attrNameLst>
                                      </p:cBhvr>
                                      <p:to>
                                        <p:strVal val="visible"/>
                                      </p:to>
                                    </p:set>
                                    <p:animEffect transition="in" filter="fade">
                                      <p:cBhvr>
                                        <p:cTn id="34" dur="1000"/>
                                        <p:tgtEl>
                                          <p:spTgt spid="583"/>
                                        </p:tgtEl>
                                      </p:cBhvr>
                                    </p:animEffect>
                                  </p:childTnLst>
                                </p:cTn>
                              </p:par>
                              <p:par>
                                <p:cTn id="35" presetID="10" presetClass="entr" presetSubtype="0" fill="hold" nodeType="withEffect">
                                  <p:stCondLst>
                                    <p:cond delay="0"/>
                                  </p:stCondLst>
                                  <p:childTnLst>
                                    <p:set>
                                      <p:cBhvr>
                                        <p:cTn id="36" dur="1" fill="hold">
                                          <p:stCondLst>
                                            <p:cond delay="0"/>
                                          </p:stCondLst>
                                        </p:cTn>
                                        <p:tgtEl>
                                          <p:spTgt spid="584"/>
                                        </p:tgtEl>
                                        <p:attrNameLst>
                                          <p:attrName>style.visibility</p:attrName>
                                        </p:attrNameLst>
                                      </p:cBhvr>
                                      <p:to>
                                        <p:strVal val="visible"/>
                                      </p:to>
                                    </p:set>
                                    <p:animEffect transition="in" filter="fade">
                                      <p:cBhvr>
                                        <p:cTn id="37" dur="1000"/>
                                        <p:tgtEl>
                                          <p:spTgt spid="584"/>
                                        </p:tgtEl>
                                      </p:cBhvr>
                                    </p:animEffect>
                                  </p:childTnLst>
                                </p:cTn>
                              </p:par>
                              <p:par>
                                <p:cTn id="38" presetID="10" presetClass="entr" presetSubtype="0" fill="hold" nodeType="withEffect">
                                  <p:stCondLst>
                                    <p:cond delay="0"/>
                                  </p:stCondLst>
                                  <p:childTnLst>
                                    <p:set>
                                      <p:cBhvr>
                                        <p:cTn id="39" dur="1" fill="hold">
                                          <p:stCondLst>
                                            <p:cond delay="0"/>
                                          </p:stCondLst>
                                        </p:cTn>
                                        <p:tgtEl>
                                          <p:spTgt spid="585"/>
                                        </p:tgtEl>
                                        <p:attrNameLst>
                                          <p:attrName>style.visibility</p:attrName>
                                        </p:attrNameLst>
                                      </p:cBhvr>
                                      <p:to>
                                        <p:strVal val="visible"/>
                                      </p:to>
                                    </p:set>
                                    <p:animEffect transition="in" filter="fade">
                                      <p:cBhvr>
                                        <p:cTn id="40" dur="1000"/>
                                        <p:tgtEl>
                                          <p:spTgt spid="5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86"/>
                                        </p:tgtEl>
                                        <p:attrNameLst>
                                          <p:attrName>style.visibility</p:attrName>
                                        </p:attrNameLst>
                                      </p:cBhvr>
                                      <p:to>
                                        <p:strVal val="visible"/>
                                      </p:to>
                                    </p:set>
                                    <p:animEffect transition="in" filter="fade">
                                      <p:cBhvr>
                                        <p:cTn id="45" dur="1000"/>
                                        <p:tgtEl>
                                          <p:spTgt spid="586"/>
                                        </p:tgtEl>
                                      </p:cBhvr>
                                    </p:animEffect>
                                  </p:childTnLst>
                                </p:cTn>
                              </p:par>
                              <p:par>
                                <p:cTn id="46" presetID="10" presetClass="entr" presetSubtype="0" fill="hold" nodeType="withEffect">
                                  <p:stCondLst>
                                    <p:cond delay="0"/>
                                  </p:stCondLst>
                                  <p:childTnLst>
                                    <p:set>
                                      <p:cBhvr>
                                        <p:cTn id="47" dur="1" fill="hold">
                                          <p:stCondLst>
                                            <p:cond delay="0"/>
                                          </p:stCondLst>
                                        </p:cTn>
                                        <p:tgtEl>
                                          <p:spTgt spid="587"/>
                                        </p:tgtEl>
                                        <p:attrNameLst>
                                          <p:attrName>style.visibility</p:attrName>
                                        </p:attrNameLst>
                                      </p:cBhvr>
                                      <p:to>
                                        <p:strVal val="visible"/>
                                      </p:to>
                                    </p:set>
                                    <p:animEffect transition="in" filter="fade">
                                      <p:cBhvr>
                                        <p:cTn id="48" dur="1000"/>
                                        <p:tgtEl>
                                          <p:spTgt spid="587"/>
                                        </p:tgtEl>
                                      </p:cBhvr>
                                    </p:animEffect>
                                  </p:childTnLst>
                                </p:cTn>
                              </p:par>
                              <p:par>
                                <p:cTn id="49" presetID="10" presetClass="entr" presetSubtype="0" fill="hold" nodeType="withEffect">
                                  <p:stCondLst>
                                    <p:cond delay="0"/>
                                  </p:stCondLst>
                                  <p:childTnLst>
                                    <p:set>
                                      <p:cBhvr>
                                        <p:cTn id="50" dur="1" fill="hold">
                                          <p:stCondLst>
                                            <p:cond delay="0"/>
                                          </p:stCondLst>
                                        </p:cTn>
                                        <p:tgtEl>
                                          <p:spTgt spid="588"/>
                                        </p:tgtEl>
                                        <p:attrNameLst>
                                          <p:attrName>style.visibility</p:attrName>
                                        </p:attrNameLst>
                                      </p:cBhvr>
                                      <p:to>
                                        <p:strVal val="visible"/>
                                      </p:to>
                                    </p:set>
                                    <p:animEffect transition="in" filter="fade">
                                      <p:cBhvr>
                                        <p:cTn id="51" dur="1000"/>
                                        <p:tgtEl>
                                          <p:spTgt spid="5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89"/>
                                        </p:tgtEl>
                                        <p:attrNameLst>
                                          <p:attrName>style.visibility</p:attrName>
                                        </p:attrNameLst>
                                      </p:cBhvr>
                                      <p:to>
                                        <p:strVal val="visible"/>
                                      </p:to>
                                    </p:set>
                                    <p:animEffect transition="in" filter="fade">
                                      <p:cBhvr>
                                        <p:cTn id="56" dur="1000"/>
                                        <p:tgtEl>
                                          <p:spTgt spid="589"/>
                                        </p:tgtEl>
                                      </p:cBhvr>
                                    </p:animEffect>
                                  </p:childTnLst>
                                </p:cTn>
                              </p:par>
                              <p:par>
                                <p:cTn id="57" presetID="10" presetClass="entr" presetSubtype="0" fill="hold" nodeType="withEffect">
                                  <p:stCondLst>
                                    <p:cond delay="0"/>
                                  </p:stCondLst>
                                  <p:childTnLst>
                                    <p:set>
                                      <p:cBhvr>
                                        <p:cTn id="58" dur="1" fill="hold">
                                          <p:stCondLst>
                                            <p:cond delay="0"/>
                                          </p:stCondLst>
                                        </p:cTn>
                                        <p:tgtEl>
                                          <p:spTgt spid="590"/>
                                        </p:tgtEl>
                                        <p:attrNameLst>
                                          <p:attrName>style.visibility</p:attrName>
                                        </p:attrNameLst>
                                      </p:cBhvr>
                                      <p:to>
                                        <p:strVal val="visible"/>
                                      </p:to>
                                    </p:set>
                                    <p:animEffect transition="in" filter="fade">
                                      <p:cBhvr>
                                        <p:cTn id="59" dur="1000"/>
                                        <p:tgtEl>
                                          <p:spTgt spid="590"/>
                                        </p:tgtEl>
                                      </p:cBhvr>
                                    </p:animEffect>
                                  </p:childTnLst>
                                </p:cTn>
                              </p:par>
                              <p:par>
                                <p:cTn id="60" presetID="10" presetClass="entr" presetSubtype="0" fill="hold" nodeType="withEffect">
                                  <p:stCondLst>
                                    <p:cond delay="0"/>
                                  </p:stCondLst>
                                  <p:childTnLst>
                                    <p:set>
                                      <p:cBhvr>
                                        <p:cTn id="61" dur="1" fill="hold">
                                          <p:stCondLst>
                                            <p:cond delay="0"/>
                                          </p:stCondLst>
                                        </p:cTn>
                                        <p:tgtEl>
                                          <p:spTgt spid="591"/>
                                        </p:tgtEl>
                                        <p:attrNameLst>
                                          <p:attrName>style.visibility</p:attrName>
                                        </p:attrNameLst>
                                      </p:cBhvr>
                                      <p:to>
                                        <p:strVal val="visible"/>
                                      </p:to>
                                    </p:set>
                                    <p:animEffect transition="in" filter="fade">
                                      <p:cBhvr>
                                        <p:cTn id="62" dur="10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8"/>
          <p:cNvSpPr txBox="1">
            <a:spLocks noGrp="1"/>
          </p:cNvSpPr>
          <p:nvPr>
            <p:ph type="title"/>
          </p:nvPr>
        </p:nvSpPr>
        <p:spPr>
          <a:xfrm>
            <a:off x="1584150" y="1274750"/>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45833"/>
              <a:buFont typeface="Arial"/>
              <a:buNone/>
            </a:pPr>
            <a:r>
              <a:rPr lang="en"/>
              <a:t>01</a:t>
            </a:r>
            <a:endParaRPr/>
          </a:p>
        </p:txBody>
      </p:sp>
      <p:sp>
        <p:nvSpPr>
          <p:cNvPr id="661" name="Google Shape;661;p58"/>
          <p:cNvSpPr txBox="1">
            <a:spLocks noGrp="1"/>
          </p:cNvSpPr>
          <p:nvPr>
            <p:ph type="ctrTitle" idx="2"/>
          </p:nvPr>
        </p:nvSpPr>
        <p:spPr>
          <a:xfrm>
            <a:off x="1018350" y="1654000"/>
            <a:ext cx="19995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Results</a:t>
            </a:r>
            <a:endParaRPr dirty="0"/>
          </a:p>
        </p:txBody>
      </p:sp>
      <p:sp>
        <p:nvSpPr>
          <p:cNvPr id="662" name="Google Shape;662;p58"/>
          <p:cNvSpPr txBox="1">
            <a:spLocks noGrp="1"/>
          </p:cNvSpPr>
          <p:nvPr>
            <p:ph type="subTitle" idx="1"/>
          </p:nvPr>
        </p:nvSpPr>
        <p:spPr>
          <a:xfrm>
            <a:off x="1075800" y="1908075"/>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results I got?</a:t>
            </a:r>
            <a:endParaRPr dirty="0"/>
          </a:p>
        </p:txBody>
      </p:sp>
      <p:sp>
        <p:nvSpPr>
          <p:cNvPr id="663" name="Google Shape;663;p58"/>
          <p:cNvSpPr txBox="1">
            <a:spLocks noGrp="1"/>
          </p:cNvSpPr>
          <p:nvPr>
            <p:ph type="title" idx="3"/>
          </p:nvPr>
        </p:nvSpPr>
        <p:spPr>
          <a:xfrm>
            <a:off x="3909014" y="1274738"/>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02</a:t>
            </a:r>
            <a:endParaRPr/>
          </a:p>
        </p:txBody>
      </p:sp>
      <p:sp>
        <p:nvSpPr>
          <p:cNvPr id="664" name="Google Shape;664;p58"/>
          <p:cNvSpPr txBox="1">
            <a:spLocks noGrp="1"/>
          </p:cNvSpPr>
          <p:nvPr>
            <p:ph type="ctrTitle" idx="4"/>
          </p:nvPr>
        </p:nvSpPr>
        <p:spPr>
          <a:xfrm>
            <a:off x="3353738" y="1654000"/>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Conclusion </a:t>
            </a:r>
            <a:endParaRPr dirty="0"/>
          </a:p>
        </p:txBody>
      </p:sp>
      <p:sp>
        <p:nvSpPr>
          <p:cNvPr id="665" name="Google Shape;665;p58"/>
          <p:cNvSpPr txBox="1">
            <a:spLocks noGrp="1"/>
          </p:cNvSpPr>
          <p:nvPr>
            <p:ph type="subTitle" idx="5"/>
          </p:nvPr>
        </p:nvSpPr>
        <p:spPr>
          <a:xfrm>
            <a:off x="3419738" y="1908075"/>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Concluding the project</a:t>
            </a:r>
            <a:endParaRPr dirty="0"/>
          </a:p>
        </p:txBody>
      </p:sp>
      <p:sp>
        <p:nvSpPr>
          <p:cNvPr id="666" name="Google Shape;666;p58"/>
          <p:cNvSpPr txBox="1">
            <a:spLocks noGrp="1"/>
          </p:cNvSpPr>
          <p:nvPr>
            <p:ph type="title" idx="6"/>
          </p:nvPr>
        </p:nvSpPr>
        <p:spPr>
          <a:xfrm>
            <a:off x="1584150" y="3046713"/>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03</a:t>
            </a:r>
            <a:endParaRPr/>
          </a:p>
        </p:txBody>
      </p:sp>
      <p:sp>
        <p:nvSpPr>
          <p:cNvPr id="667" name="Google Shape;667;p58"/>
          <p:cNvSpPr txBox="1">
            <a:spLocks noGrp="1"/>
          </p:cNvSpPr>
          <p:nvPr>
            <p:ph type="ctrTitle" idx="7"/>
          </p:nvPr>
        </p:nvSpPr>
        <p:spPr>
          <a:xfrm>
            <a:off x="1009800" y="3425975"/>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Future Dimension</a:t>
            </a:r>
            <a:endParaRPr dirty="0"/>
          </a:p>
        </p:txBody>
      </p:sp>
      <p:sp>
        <p:nvSpPr>
          <p:cNvPr id="668" name="Google Shape;668;p58"/>
          <p:cNvSpPr txBox="1">
            <a:spLocks noGrp="1"/>
          </p:cNvSpPr>
          <p:nvPr>
            <p:ph type="subTitle" idx="8"/>
          </p:nvPr>
        </p:nvSpPr>
        <p:spPr>
          <a:xfrm>
            <a:off x="1075800" y="3680039"/>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should be done in future on this project</a:t>
            </a:r>
            <a:endParaRPr dirty="0"/>
          </a:p>
        </p:txBody>
      </p:sp>
      <p:sp>
        <p:nvSpPr>
          <p:cNvPr id="669" name="Google Shape;669;p58"/>
          <p:cNvSpPr txBox="1">
            <a:spLocks noGrp="1"/>
          </p:cNvSpPr>
          <p:nvPr>
            <p:ph type="title" idx="9"/>
          </p:nvPr>
        </p:nvSpPr>
        <p:spPr>
          <a:xfrm>
            <a:off x="3928088" y="3046725"/>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04</a:t>
            </a:r>
            <a:endParaRPr/>
          </a:p>
        </p:txBody>
      </p:sp>
      <p:sp>
        <p:nvSpPr>
          <p:cNvPr id="670" name="Google Shape;670;p58"/>
          <p:cNvSpPr txBox="1">
            <a:spLocks noGrp="1"/>
          </p:cNvSpPr>
          <p:nvPr>
            <p:ph type="ctrTitle" idx="13"/>
          </p:nvPr>
        </p:nvSpPr>
        <p:spPr>
          <a:xfrm>
            <a:off x="3341022" y="3425975"/>
            <a:ext cx="2016600" cy="47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ts val="1100"/>
              <a:buFont typeface="Arial"/>
              <a:buNone/>
            </a:pPr>
            <a:r>
              <a:rPr lang="en" dirty="0"/>
              <a:t>Quessions &amp; Answers</a:t>
            </a:r>
            <a:endParaRPr dirty="0"/>
          </a:p>
        </p:txBody>
      </p:sp>
      <p:sp>
        <p:nvSpPr>
          <p:cNvPr id="671" name="Google Shape;671;p58"/>
          <p:cNvSpPr txBox="1">
            <a:spLocks noGrp="1"/>
          </p:cNvSpPr>
          <p:nvPr>
            <p:ph type="subTitle" idx="14"/>
          </p:nvPr>
        </p:nvSpPr>
        <p:spPr>
          <a:xfrm>
            <a:off x="3419738" y="3680052"/>
            <a:ext cx="18846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Any questions? Examiner will ask.</a:t>
            </a:r>
            <a:endParaRPr dirty="0"/>
          </a:p>
        </p:txBody>
      </p:sp>
      <p:sp>
        <p:nvSpPr>
          <p:cNvPr id="672" name="Google Shape;672;p58"/>
          <p:cNvSpPr txBox="1">
            <a:spLocks noGrp="1"/>
          </p:cNvSpPr>
          <p:nvPr>
            <p:ph type="title" idx="15"/>
          </p:nvPr>
        </p:nvSpPr>
        <p:spPr>
          <a:xfrm>
            <a:off x="1203900" y="433350"/>
            <a:ext cx="673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Table of Contents</a:t>
            </a:r>
            <a:endParaRPr/>
          </a:p>
        </p:txBody>
      </p:sp>
      <p:grpSp>
        <p:nvGrpSpPr>
          <p:cNvPr id="673" name="Google Shape;673;p58"/>
          <p:cNvGrpSpPr/>
          <p:nvPr/>
        </p:nvGrpSpPr>
        <p:grpSpPr>
          <a:xfrm>
            <a:off x="5370344" y="1884093"/>
            <a:ext cx="3702324" cy="2796268"/>
            <a:chOff x="2196539" y="3190864"/>
            <a:chExt cx="2043112" cy="1543109"/>
          </a:xfrm>
        </p:grpSpPr>
        <p:sp>
          <p:nvSpPr>
            <p:cNvPr id="674" name="Google Shape;674;p58"/>
            <p:cNvSpPr/>
            <p:nvPr/>
          </p:nvSpPr>
          <p:spPr>
            <a:xfrm>
              <a:off x="3092912" y="3335789"/>
              <a:ext cx="1146740" cy="675769"/>
            </a:xfrm>
            <a:custGeom>
              <a:avLst/>
              <a:gdLst/>
              <a:ahLst/>
              <a:cxnLst/>
              <a:rect l="l" t="t" r="r" b="b"/>
              <a:pathLst>
                <a:path w="83067" h="48951" extrusionOk="0">
                  <a:moveTo>
                    <a:pt x="23868" y="0"/>
                  </a:moveTo>
                  <a:cubicBezTo>
                    <a:pt x="23598" y="0"/>
                    <a:pt x="23327" y="70"/>
                    <a:pt x="23085" y="210"/>
                  </a:cubicBezTo>
                  <a:lnTo>
                    <a:pt x="1046" y="12935"/>
                  </a:lnTo>
                  <a:cubicBezTo>
                    <a:pt x="1" y="13538"/>
                    <a:pt x="1" y="15049"/>
                    <a:pt x="1046" y="15652"/>
                  </a:cubicBezTo>
                  <a:lnTo>
                    <a:pt x="44657" y="40831"/>
                  </a:lnTo>
                  <a:cubicBezTo>
                    <a:pt x="44899" y="40971"/>
                    <a:pt x="45170" y="41041"/>
                    <a:pt x="45441" y="41041"/>
                  </a:cubicBezTo>
                  <a:cubicBezTo>
                    <a:pt x="45712" y="41041"/>
                    <a:pt x="45983" y="40971"/>
                    <a:pt x="46226" y="40831"/>
                  </a:cubicBezTo>
                  <a:lnTo>
                    <a:pt x="47522" y="40083"/>
                  </a:lnTo>
                  <a:lnTo>
                    <a:pt x="62579" y="48777"/>
                  </a:lnTo>
                  <a:cubicBezTo>
                    <a:pt x="62781" y="48893"/>
                    <a:pt x="63006" y="48951"/>
                    <a:pt x="63232" y="48951"/>
                  </a:cubicBezTo>
                  <a:cubicBezTo>
                    <a:pt x="63457" y="48951"/>
                    <a:pt x="63683" y="48893"/>
                    <a:pt x="63884" y="48777"/>
                  </a:cubicBezTo>
                  <a:lnTo>
                    <a:pt x="82197" y="38203"/>
                  </a:lnTo>
                  <a:cubicBezTo>
                    <a:pt x="83067" y="37701"/>
                    <a:pt x="83067" y="36445"/>
                    <a:pt x="82197" y="35943"/>
                  </a:cubicBezTo>
                  <a:lnTo>
                    <a:pt x="68417" y="27988"/>
                  </a:lnTo>
                  <a:cubicBezTo>
                    <a:pt x="69294" y="27328"/>
                    <a:pt x="69250" y="25960"/>
                    <a:pt x="68264" y="25389"/>
                  </a:cubicBezTo>
                  <a:lnTo>
                    <a:pt x="24654" y="210"/>
                  </a:lnTo>
                  <a:cubicBezTo>
                    <a:pt x="24410" y="70"/>
                    <a:pt x="24139" y="0"/>
                    <a:pt x="23868"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8"/>
            <p:cNvSpPr/>
            <p:nvPr/>
          </p:nvSpPr>
          <p:spPr>
            <a:xfrm>
              <a:off x="3708187" y="3510671"/>
              <a:ext cx="298312" cy="357715"/>
            </a:xfrm>
            <a:custGeom>
              <a:avLst/>
              <a:gdLst/>
              <a:ahLst/>
              <a:cxnLst/>
              <a:rect l="l" t="t" r="r" b="b"/>
              <a:pathLst>
                <a:path w="21609" h="25912" extrusionOk="0">
                  <a:moveTo>
                    <a:pt x="21609" y="0"/>
                  </a:moveTo>
                  <a:lnTo>
                    <a:pt x="1" y="12475"/>
                  </a:lnTo>
                  <a:lnTo>
                    <a:pt x="1" y="25912"/>
                  </a:lnTo>
                  <a:lnTo>
                    <a:pt x="21609" y="13435"/>
                  </a:lnTo>
                  <a:lnTo>
                    <a:pt x="2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3524180" y="3572448"/>
              <a:ext cx="688014" cy="407386"/>
            </a:xfrm>
            <a:custGeom>
              <a:avLst/>
              <a:gdLst/>
              <a:ahLst/>
              <a:cxnLst/>
              <a:rect l="l" t="t" r="r" b="b"/>
              <a:pathLst>
                <a:path w="49838" h="29510" extrusionOk="0">
                  <a:moveTo>
                    <a:pt x="17163" y="0"/>
                  </a:moveTo>
                  <a:cubicBezTo>
                    <a:pt x="16968" y="0"/>
                    <a:pt x="16773" y="50"/>
                    <a:pt x="16598" y="151"/>
                  </a:cubicBezTo>
                  <a:lnTo>
                    <a:pt x="753" y="9300"/>
                  </a:lnTo>
                  <a:cubicBezTo>
                    <a:pt x="1" y="9736"/>
                    <a:pt x="1" y="10820"/>
                    <a:pt x="753" y="11255"/>
                  </a:cubicBezTo>
                  <a:lnTo>
                    <a:pt x="32110" y="29359"/>
                  </a:lnTo>
                  <a:cubicBezTo>
                    <a:pt x="32285" y="29460"/>
                    <a:pt x="32479" y="29510"/>
                    <a:pt x="32674" y="29510"/>
                  </a:cubicBezTo>
                  <a:cubicBezTo>
                    <a:pt x="32869" y="29510"/>
                    <a:pt x="33064" y="29460"/>
                    <a:pt x="33240" y="29359"/>
                  </a:cubicBezTo>
                  <a:lnTo>
                    <a:pt x="49085" y="20210"/>
                  </a:lnTo>
                  <a:cubicBezTo>
                    <a:pt x="49837" y="19776"/>
                    <a:pt x="49837" y="18690"/>
                    <a:pt x="49085" y="18255"/>
                  </a:cubicBezTo>
                  <a:lnTo>
                    <a:pt x="17728" y="151"/>
                  </a:lnTo>
                  <a:cubicBezTo>
                    <a:pt x="17553" y="50"/>
                    <a:pt x="17358"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8"/>
            <p:cNvSpPr/>
            <p:nvPr/>
          </p:nvSpPr>
          <p:spPr>
            <a:xfrm>
              <a:off x="3810785" y="3660234"/>
              <a:ext cx="84280" cy="43389"/>
            </a:xfrm>
            <a:custGeom>
              <a:avLst/>
              <a:gdLst/>
              <a:ahLst/>
              <a:cxnLst/>
              <a:rect l="l" t="t" r="r" b="b"/>
              <a:pathLst>
                <a:path w="6105" h="3143" extrusionOk="0">
                  <a:moveTo>
                    <a:pt x="0" y="1"/>
                  </a:moveTo>
                  <a:lnTo>
                    <a:pt x="0" y="1381"/>
                  </a:lnTo>
                  <a:cubicBezTo>
                    <a:pt x="0" y="1831"/>
                    <a:pt x="300" y="2283"/>
                    <a:pt x="895" y="2627"/>
                  </a:cubicBezTo>
                  <a:cubicBezTo>
                    <a:pt x="1491" y="2971"/>
                    <a:pt x="2272" y="3143"/>
                    <a:pt x="3053" y="3143"/>
                  </a:cubicBezTo>
                  <a:cubicBezTo>
                    <a:pt x="3834" y="3143"/>
                    <a:pt x="4615" y="2971"/>
                    <a:pt x="5210" y="2627"/>
                  </a:cubicBezTo>
                  <a:cubicBezTo>
                    <a:pt x="5807" y="2283"/>
                    <a:pt x="6105" y="1833"/>
                    <a:pt x="6105" y="1381"/>
                  </a:cubicBezTo>
                  <a:lnTo>
                    <a:pt x="6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8"/>
            <p:cNvSpPr/>
            <p:nvPr/>
          </p:nvSpPr>
          <p:spPr>
            <a:xfrm>
              <a:off x="3806671" y="3635896"/>
              <a:ext cx="92507" cy="48663"/>
            </a:xfrm>
            <a:custGeom>
              <a:avLst/>
              <a:gdLst/>
              <a:ahLst/>
              <a:cxnLst/>
              <a:rect l="l" t="t" r="r" b="b"/>
              <a:pathLst>
                <a:path w="6701" h="3525" extrusionOk="0">
                  <a:moveTo>
                    <a:pt x="3351" y="1"/>
                  </a:moveTo>
                  <a:cubicBezTo>
                    <a:pt x="2570" y="1"/>
                    <a:pt x="1789" y="173"/>
                    <a:pt x="1193" y="517"/>
                  </a:cubicBezTo>
                  <a:cubicBezTo>
                    <a:pt x="1" y="1206"/>
                    <a:pt x="1" y="2321"/>
                    <a:pt x="1193" y="3008"/>
                  </a:cubicBezTo>
                  <a:cubicBezTo>
                    <a:pt x="1789" y="3353"/>
                    <a:pt x="2570" y="3525"/>
                    <a:pt x="3351" y="3525"/>
                  </a:cubicBezTo>
                  <a:cubicBezTo>
                    <a:pt x="4132" y="3525"/>
                    <a:pt x="4913" y="3353"/>
                    <a:pt x="5508" y="3008"/>
                  </a:cubicBezTo>
                  <a:cubicBezTo>
                    <a:pt x="6700" y="2321"/>
                    <a:pt x="6700" y="1206"/>
                    <a:pt x="5508" y="517"/>
                  </a:cubicBezTo>
                  <a:cubicBezTo>
                    <a:pt x="4913" y="173"/>
                    <a:pt x="4132" y="1"/>
                    <a:pt x="3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8"/>
            <p:cNvSpPr/>
            <p:nvPr/>
          </p:nvSpPr>
          <p:spPr>
            <a:xfrm>
              <a:off x="3699351" y="3727920"/>
              <a:ext cx="84280" cy="43403"/>
            </a:xfrm>
            <a:custGeom>
              <a:avLst/>
              <a:gdLst/>
              <a:ahLst/>
              <a:cxnLst/>
              <a:rect l="l" t="t" r="r" b="b"/>
              <a:pathLst>
                <a:path w="6105" h="3144" extrusionOk="0">
                  <a:moveTo>
                    <a:pt x="0" y="1"/>
                  </a:moveTo>
                  <a:lnTo>
                    <a:pt x="0" y="1381"/>
                  </a:lnTo>
                  <a:cubicBezTo>
                    <a:pt x="0" y="1833"/>
                    <a:pt x="299" y="2283"/>
                    <a:pt x="895" y="2628"/>
                  </a:cubicBezTo>
                  <a:cubicBezTo>
                    <a:pt x="1491" y="2972"/>
                    <a:pt x="2272" y="3144"/>
                    <a:pt x="3052" y="3144"/>
                  </a:cubicBezTo>
                  <a:cubicBezTo>
                    <a:pt x="3833" y="3144"/>
                    <a:pt x="4614" y="2972"/>
                    <a:pt x="5210" y="2628"/>
                  </a:cubicBezTo>
                  <a:cubicBezTo>
                    <a:pt x="5807" y="2283"/>
                    <a:pt x="6105" y="1833"/>
                    <a:pt x="6105" y="1381"/>
                  </a:cubicBezTo>
                  <a:lnTo>
                    <a:pt x="6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8"/>
            <p:cNvSpPr/>
            <p:nvPr/>
          </p:nvSpPr>
          <p:spPr>
            <a:xfrm>
              <a:off x="3695237" y="3703610"/>
              <a:ext cx="92507" cy="48663"/>
            </a:xfrm>
            <a:custGeom>
              <a:avLst/>
              <a:gdLst/>
              <a:ahLst/>
              <a:cxnLst/>
              <a:rect l="l" t="t" r="r" b="b"/>
              <a:pathLst>
                <a:path w="6701" h="3525" extrusionOk="0">
                  <a:moveTo>
                    <a:pt x="3350" y="0"/>
                  </a:moveTo>
                  <a:cubicBezTo>
                    <a:pt x="2570" y="0"/>
                    <a:pt x="1789" y="173"/>
                    <a:pt x="1193" y="517"/>
                  </a:cubicBezTo>
                  <a:cubicBezTo>
                    <a:pt x="1" y="1204"/>
                    <a:pt x="1" y="2321"/>
                    <a:pt x="1193" y="3008"/>
                  </a:cubicBezTo>
                  <a:cubicBezTo>
                    <a:pt x="1789" y="3352"/>
                    <a:pt x="2570" y="3525"/>
                    <a:pt x="3350" y="3525"/>
                  </a:cubicBezTo>
                  <a:cubicBezTo>
                    <a:pt x="4131" y="3525"/>
                    <a:pt x="4912" y="3352"/>
                    <a:pt x="5508" y="3008"/>
                  </a:cubicBezTo>
                  <a:cubicBezTo>
                    <a:pt x="6700" y="2321"/>
                    <a:pt x="6700" y="1204"/>
                    <a:pt x="5508" y="517"/>
                  </a:cubicBezTo>
                  <a:cubicBezTo>
                    <a:pt x="4912" y="173"/>
                    <a:pt x="4131" y="0"/>
                    <a:pt x="3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8"/>
            <p:cNvSpPr/>
            <p:nvPr/>
          </p:nvSpPr>
          <p:spPr>
            <a:xfrm>
              <a:off x="4038664" y="3815113"/>
              <a:ext cx="84266" cy="43403"/>
            </a:xfrm>
            <a:custGeom>
              <a:avLst/>
              <a:gdLst/>
              <a:ahLst/>
              <a:cxnLst/>
              <a:rect l="l" t="t" r="r" b="b"/>
              <a:pathLst>
                <a:path w="6104" h="3144" extrusionOk="0">
                  <a:moveTo>
                    <a:pt x="1" y="1"/>
                  </a:moveTo>
                  <a:lnTo>
                    <a:pt x="1" y="1381"/>
                  </a:lnTo>
                  <a:cubicBezTo>
                    <a:pt x="1" y="1832"/>
                    <a:pt x="298" y="2283"/>
                    <a:pt x="893" y="2628"/>
                  </a:cubicBezTo>
                  <a:cubicBezTo>
                    <a:pt x="1489" y="2971"/>
                    <a:pt x="2270" y="3143"/>
                    <a:pt x="3051" y="3143"/>
                  </a:cubicBezTo>
                  <a:cubicBezTo>
                    <a:pt x="3832" y="3143"/>
                    <a:pt x="4613" y="2971"/>
                    <a:pt x="5209" y="2628"/>
                  </a:cubicBezTo>
                  <a:cubicBezTo>
                    <a:pt x="5806" y="2283"/>
                    <a:pt x="6103" y="1833"/>
                    <a:pt x="6103" y="1381"/>
                  </a:cubicBezTo>
                  <a:lnTo>
                    <a:pt x="6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8"/>
            <p:cNvSpPr/>
            <p:nvPr/>
          </p:nvSpPr>
          <p:spPr>
            <a:xfrm>
              <a:off x="4034537" y="3790788"/>
              <a:ext cx="92493" cy="48663"/>
            </a:xfrm>
            <a:custGeom>
              <a:avLst/>
              <a:gdLst/>
              <a:ahLst/>
              <a:cxnLst/>
              <a:rect l="l" t="t" r="r" b="b"/>
              <a:pathLst>
                <a:path w="6700" h="3525" extrusionOk="0">
                  <a:moveTo>
                    <a:pt x="3350" y="0"/>
                  </a:moveTo>
                  <a:cubicBezTo>
                    <a:pt x="2569" y="0"/>
                    <a:pt x="1788" y="172"/>
                    <a:pt x="1192" y="516"/>
                  </a:cubicBezTo>
                  <a:cubicBezTo>
                    <a:pt x="1" y="1205"/>
                    <a:pt x="1" y="2321"/>
                    <a:pt x="1192" y="3008"/>
                  </a:cubicBezTo>
                  <a:cubicBezTo>
                    <a:pt x="1788" y="3352"/>
                    <a:pt x="2569" y="3524"/>
                    <a:pt x="3350" y="3524"/>
                  </a:cubicBezTo>
                  <a:cubicBezTo>
                    <a:pt x="4131" y="3524"/>
                    <a:pt x="4912" y="3352"/>
                    <a:pt x="5508" y="3008"/>
                  </a:cubicBezTo>
                  <a:cubicBezTo>
                    <a:pt x="6700" y="2321"/>
                    <a:pt x="6700" y="1205"/>
                    <a:pt x="5508" y="516"/>
                  </a:cubicBezTo>
                  <a:cubicBezTo>
                    <a:pt x="4912" y="172"/>
                    <a:pt x="4131" y="0"/>
                    <a:pt x="3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8"/>
            <p:cNvSpPr/>
            <p:nvPr/>
          </p:nvSpPr>
          <p:spPr>
            <a:xfrm>
              <a:off x="3927230" y="3882799"/>
              <a:ext cx="84266" cy="43417"/>
            </a:xfrm>
            <a:custGeom>
              <a:avLst/>
              <a:gdLst/>
              <a:ahLst/>
              <a:cxnLst/>
              <a:rect l="l" t="t" r="r" b="b"/>
              <a:pathLst>
                <a:path w="6104" h="3145" extrusionOk="0">
                  <a:moveTo>
                    <a:pt x="6103" y="1"/>
                  </a:moveTo>
                  <a:lnTo>
                    <a:pt x="1" y="3"/>
                  </a:lnTo>
                  <a:lnTo>
                    <a:pt x="1" y="1383"/>
                  </a:lnTo>
                  <a:cubicBezTo>
                    <a:pt x="1" y="1833"/>
                    <a:pt x="298" y="2283"/>
                    <a:pt x="893" y="2629"/>
                  </a:cubicBezTo>
                  <a:cubicBezTo>
                    <a:pt x="1489" y="2973"/>
                    <a:pt x="2270" y="3145"/>
                    <a:pt x="3051" y="3145"/>
                  </a:cubicBezTo>
                  <a:cubicBezTo>
                    <a:pt x="3832" y="3145"/>
                    <a:pt x="4613" y="2973"/>
                    <a:pt x="5209" y="2629"/>
                  </a:cubicBezTo>
                  <a:cubicBezTo>
                    <a:pt x="5806" y="2285"/>
                    <a:pt x="6103" y="1833"/>
                    <a:pt x="6103" y="1383"/>
                  </a:cubicBezTo>
                  <a:lnTo>
                    <a:pt x="6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8"/>
            <p:cNvSpPr/>
            <p:nvPr/>
          </p:nvSpPr>
          <p:spPr>
            <a:xfrm>
              <a:off x="3923103" y="3858488"/>
              <a:ext cx="92493" cy="48663"/>
            </a:xfrm>
            <a:custGeom>
              <a:avLst/>
              <a:gdLst/>
              <a:ahLst/>
              <a:cxnLst/>
              <a:rect l="l" t="t" r="r" b="b"/>
              <a:pathLst>
                <a:path w="6700" h="3525" extrusionOk="0">
                  <a:moveTo>
                    <a:pt x="3350" y="1"/>
                  </a:moveTo>
                  <a:cubicBezTo>
                    <a:pt x="2569" y="1"/>
                    <a:pt x="1788" y="173"/>
                    <a:pt x="1192" y="517"/>
                  </a:cubicBezTo>
                  <a:cubicBezTo>
                    <a:pt x="0" y="1206"/>
                    <a:pt x="0" y="2321"/>
                    <a:pt x="1192" y="3008"/>
                  </a:cubicBezTo>
                  <a:cubicBezTo>
                    <a:pt x="1788" y="3353"/>
                    <a:pt x="2569" y="3525"/>
                    <a:pt x="3350" y="3525"/>
                  </a:cubicBezTo>
                  <a:cubicBezTo>
                    <a:pt x="4131" y="3525"/>
                    <a:pt x="4912" y="3353"/>
                    <a:pt x="5508" y="3008"/>
                  </a:cubicBezTo>
                  <a:cubicBezTo>
                    <a:pt x="6700" y="2320"/>
                    <a:pt x="6700" y="1206"/>
                    <a:pt x="5508" y="517"/>
                  </a:cubicBezTo>
                  <a:cubicBezTo>
                    <a:pt x="4912" y="173"/>
                    <a:pt x="4131" y="1"/>
                    <a:pt x="3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8"/>
            <p:cNvSpPr/>
            <p:nvPr/>
          </p:nvSpPr>
          <p:spPr>
            <a:xfrm>
              <a:off x="3922247" y="3735775"/>
              <a:ext cx="84252" cy="43403"/>
            </a:xfrm>
            <a:custGeom>
              <a:avLst/>
              <a:gdLst/>
              <a:ahLst/>
              <a:cxnLst/>
              <a:rect l="l" t="t" r="r" b="b"/>
              <a:pathLst>
                <a:path w="6103" h="3144" extrusionOk="0">
                  <a:moveTo>
                    <a:pt x="0" y="0"/>
                  </a:moveTo>
                  <a:lnTo>
                    <a:pt x="0" y="1381"/>
                  </a:lnTo>
                  <a:cubicBezTo>
                    <a:pt x="0" y="1833"/>
                    <a:pt x="298" y="2283"/>
                    <a:pt x="893" y="2627"/>
                  </a:cubicBezTo>
                  <a:cubicBezTo>
                    <a:pt x="1489" y="2972"/>
                    <a:pt x="2270" y="3144"/>
                    <a:pt x="3051" y="3144"/>
                  </a:cubicBezTo>
                  <a:cubicBezTo>
                    <a:pt x="3832" y="3144"/>
                    <a:pt x="4613" y="2972"/>
                    <a:pt x="5209" y="2627"/>
                  </a:cubicBezTo>
                  <a:cubicBezTo>
                    <a:pt x="5805" y="2284"/>
                    <a:pt x="6103" y="1833"/>
                    <a:pt x="6103" y="1381"/>
                  </a:cubicBezTo>
                  <a:lnTo>
                    <a:pt x="6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8"/>
            <p:cNvSpPr/>
            <p:nvPr/>
          </p:nvSpPr>
          <p:spPr>
            <a:xfrm>
              <a:off x="3918105" y="3711451"/>
              <a:ext cx="92507" cy="48663"/>
            </a:xfrm>
            <a:custGeom>
              <a:avLst/>
              <a:gdLst/>
              <a:ahLst/>
              <a:cxnLst/>
              <a:rect l="l" t="t" r="r" b="b"/>
              <a:pathLst>
                <a:path w="6701" h="3525" extrusionOk="0">
                  <a:moveTo>
                    <a:pt x="3351" y="1"/>
                  </a:moveTo>
                  <a:cubicBezTo>
                    <a:pt x="2570" y="1"/>
                    <a:pt x="1789" y="172"/>
                    <a:pt x="1193" y="516"/>
                  </a:cubicBezTo>
                  <a:cubicBezTo>
                    <a:pt x="1" y="1205"/>
                    <a:pt x="1" y="2320"/>
                    <a:pt x="1193" y="3009"/>
                  </a:cubicBezTo>
                  <a:cubicBezTo>
                    <a:pt x="1789" y="3352"/>
                    <a:pt x="2570" y="3524"/>
                    <a:pt x="3351" y="3524"/>
                  </a:cubicBezTo>
                  <a:cubicBezTo>
                    <a:pt x="4132" y="3524"/>
                    <a:pt x="4913" y="3352"/>
                    <a:pt x="5509" y="3009"/>
                  </a:cubicBezTo>
                  <a:cubicBezTo>
                    <a:pt x="6700" y="2320"/>
                    <a:pt x="6700" y="1205"/>
                    <a:pt x="5509" y="516"/>
                  </a:cubicBezTo>
                  <a:cubicBezTo>
                    <a:pt x="4913" y="172"/>
                    <a:pt x="4132" y="1"/>
                    <a:pt x="3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8"/>
            <p:cNvSpPr/>
            <p:nvPr/>
          </p:nvSpPr>
          <p:spPr>
            <a:xfrm>
              <a:off x="3810785" y="3803489"/>
              <a:ext cx="84280" cy="43389"/>
            </a:xfrm>
            <a:custGeom>
              <a:avLst/>
              <a:gdLst/>
              <a:ahLst/>
              <a:cxnLst/>
              <a:rect l="l" t="t" r="r" b="b"/>
              <a:pathLst>
                <a:path w="6105" h="3143" extrusionOk="0">
                  <a:moveTo>
                    <a:pt x="0" y="0"/>
                  </a:moveTo>
                  <a:lnTo>
                    <a:pt x="0" y="1380"/>
                  </a:lnTo>
                  <a:cubicBezTo>
                    <a:pt x="0" y="1831"/>
                    <a:pt x="300" y="2283"/>
                    <a:pt x="895" y="2627"/>
                  </a:cubicBezTo>
                  <a:cubicBezTo>
                    <a:pt x="1491" y="2970"/>
                    <a:pt x="2272" y="3142"/>
                    <a:pt x="3053" y="3142"/>
                  </a:cubicBezTo>
                  <a:cubicBezTo>
                    <a:pt x="3834" y="3142"/>
                    <a:pt x="4615" y="2970"/>
                    <a:pt x="5210" y="2627"/>
                  </a:cubicBezTo>
                  <a:cubicBezTo>
                    <a:pt x="5807" y="2283"/>
                    <a:pt x="6105" y="1832"/>
                    <a:pt x="6105" y="1380"/>
                  </a:cubicBezTo>
                  <a:lnTo>
                    <a:pt x="6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8"/>
            <p:cNvSpPr/>
            <p:nvPr/>
          </p:nvSpPr>
          <p:spPr>
            <a:xfrm>
              <a:off x="3806671" y="3779164"/>
              <a:ext cx="92507" cy="48649"/>
            </a:xfrm>
            <a:custGeom>
              <a:avLst/>
              <a:gdLst/>
              <a:ahLst/>
              <a:cxnLst/>
              <a:rect l="l" t="t" r="r" b="b"/>
              <a:pathLst>
                <a:path w="6701" h="3524" extrusionOk="0">
                  <a:moveTo>
                    <a:pt x="3351" y="0"/>
                  </a:moveTo>
                  <a:cubicBezTo>
                    <a:pt x="2570" y="0"/>
                    <a:pt x="1789" y="172"/>
                    <a:pt x="1193" y="516"/>
                  </a:cubicBezTo>
                  <a:cubicBezTo>
                    <a:pt x="1" y="1204"/>
                    <a:pt x="1" y="2320"/>
                    <a:pt x="1193" y="3008"/>
                  </a:cubicBezTo>
                  <a:cubicBezTo>
                    <a:pt x="1789" y="3352"/>
                    <a:pt x="2570" y="3524"/>
                    <a:pt x="3351" y="3524"/>
                  </a:cubicBezTo>
                  <a:cubicBezTo>
                    <a:pt x="4132" y="3524"/>
                    <a:pt x="4913" y="3352"/>
                    <a:pt x="5508" y="3008"/>
                  </a:cubicBezTo>
                  <a:cubicBezTo>
                    <a:pt x="6700" y="2320"/>
                    <a:pt x="6700" y="1204"/>
                    <a:pt x="5508" y="516"/>
                  </a:cubicBezTo>
                  <a:cubicBezTo>
                    <a:pt x="4913" y="172"/>
                    <a:pt x="4132" y="0"/>
                    <a:pt x="3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8"/>
            <p:cNvSpPr/>
            <p:nvPr/>
          </p:nvSpPr>
          <p:spPr>
            <a:xfrm>
              <a:off x="3154289" y="3190864"/>
              <a:ext cx="852210" cy="492038"/>
            </a:xfrm>
            <a:custGeom>
              <a:avLst/>
              <a:gdLst/>
              <a:ahLst/>
              <a:cxnLst/>
              <a:rect l="l" t="t" r="r" b="b"/>
              <a:pathLst>
                <a:path w="61732" h="35642" extrusionOk="0">
                  <a:moveTo>
                    <a:pt x="21608" y="0"/>
                  </a:moveTo>
                  <a:lnTo>
                    <a:pt x="0" y="12477"/>
                  </a:lnTo>
                  <a:lnTo>
                    <a:pt x="40124" y="35641"/>
                  </a:lnTo>
                  <a:lnTo>
                    <a:pt x="61732" y="23166"/>
                  </a:lnTo>
                  <a:lnTo>
                    <a:pt x="21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8"/>
            <p:cNvSpPr/>
            <p:nvPr/>
          </p:nvSpPr>
          <p:spPr>
            <a:xfrm>
              <a:off x="3292670" y="3223251"/>
              <a:ext cx="378340" cy="221211"/>
            </a:xfrm>
            <a:custGeom>
              <a:avLst/>
              <a:gdLst/>
              <a:ahLst/>
              <a:cxnLst/>
              <a:rect l="l" t="t" r="r" b="b"/>
              <a:pathLst>
                <a:path w="27406" h="16024" extrusionOk="0">
                  <a:moveTo>
                    <a:pt x="15646" y="0"/>
                  </a:moveTo>
                  <a:lnTo>
                    <a:pt x="614" y="8680"/>
                  </a:lnTo>
                  <a:cubicBezTo>
                    <a:pt x="0" y="9034"/>
                    <a:pt x="0" y="9919"/>
                    <a:pt x="614" y="10272"/>
                  </a:cubicBezTo>
                  <a:lnTo>
                    <a:pt x="10213" y="15814"/>
                  </a:lnTo>
                  <a:cubicBezTo>
                    <a:pt x="10455" y="15954"/>
                    <a:pt x="10724" y="16023"/>
                    <a:pt x="10993" y="16023"/>
                  </a:cubicBezTo>
                  <a:cubicBezTo>
                    <a:pt x="11262" y="16023"/>
                    <a:pt x="11532" y="15954"/>
                    <a:pt x="11774" y="15814"/>
                  </a:cubicBezTo>
                  <a:lnTo>
                    <a:pt x="27406" y="6789"/>
                  </a:lnTo>
                  <a:lnTo>
                    <a:pt x="156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8"/>
            <p:cNvSpPr/>
            <p:nvPr/>
          </p:nvSpPr>
          <p:spPr>
            <a:xfrm>
              <a:off x="3732304" y="3456762"/>
              <a:ext cx="228210" cy="131783"/>
            </a:xfrm>
            <a:custGeom>
              <a:avLst/>
              <a:gdLst/>
              <a:ahLst/>
              <a:cxnLst/>
              <a:rect l="l" t="t" r="r" b="b"/>
              <a:pathLst>
                <a:path w="16531" h="9546" extrusionOk="0">
                  <a:moveTo>
                    <a:pt x="13100" y="1"/>
                  </a:moveTo>
                  <a:lnTo>
                    <a:pt x="0" y="7565"/>
                  </a:lnTo>
                  <a:lnTo>
                    <a:pt x="3429" y="9545"/>
                  </a:lnTo>
                  <a:lnTo>
                    <a:pt x="16531" y="1981"/>
                  </a:lnTo>
                  <a:lnTo>
                    <a:pt x="131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8"/>
            <p:cNvSpPr/>
            <p:nvPr/>
          </p:nvSpPr>
          <p:spPr>
            <a:xfrm>
              <a:off x="3652759" y="3410240"/>
              <a:ext cx="227147" cy="131161"/>
            </a:xfrm>
            <a:custGeom>
              <a:avLst/>
              <a:gdLst/>
              <a:ahLst/>
              <a:cxnLst/>
              <a:rect l="l" t="t" r="r" b="b"/>
              <a:pathLst>
                <a:path w="16454" h="9501" extrusionOk="0">
                  <a:moveTo>
                    <a:pt x="13024" y="1"/>
                  </a:moveTo>
                  <a:lnTo>
                    <a:pt x="1" y="7520"/>
                  </a:lnTo>
                  <a:lnTo>
                    <a:pt x="3430" y="9500"/>
                  </a:lnTo>
                  <a:lnTo>
                    <a:pt x="16453" y="1981"/>
                  </a:lnTo>
                  <a:lnTo>
                    <a:pt x="130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8"/>
            <p:cNvSpPr/>
            <p:nvPr/>
          </p:nvSpPr>
          <p:spPr>
            <a:xfrm>
              <a:off x="3573243" y="3363703"/>
              <a:ext cx="226043" cy="130526"/>
            </a:xfrm>
            <a:custGeom>
              <a:avLst/>
              <a:gdLst/>
              <a:ahLst/>
              <a:cxnLst/>
              <a:rect l="l" t="t" r="r" b="b"/>
              <a:pathLst>
                <a:path w="16374" h="9455" extrusionOk="0">
                  <a:moveTo>
                    <a:pt x="12945" y="0"/>
                  </a:moveTo>
                  <a:lnTo>
                    <a:pt x="1" y="7474"/>
                  </a:lnTo>
                  <a:lnTo>
                    <a:pt x="3430" y="9454"/>
                  </a:lnTo>
                  <a:lnTo>
                    <a:pt x="16374" y="1981"/>
                  </a:lnTo>
                  <a:lnTo>
                    <a:pt x="129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8"/>
            <p:cNvSpPr/>
            <p:nvPr/>
          </p:nvSpPr>
          <p:spPr>
            <a:xfrm>
              <a:off x="3154289" y="3363096"/>
              <a:ext cx="553912" cy="505291"/>
            </a:xfrm>
            <a:custGeom>
              <a:avLst/>
              <a:gdLst/>
              <a:ahLst/>
              <a:cxnLst/>
              <a:rect l="l" t="t" r="r" b="b"/>
              <a:pathLst>
                <a:path w="40124" h="36602" extrusionOk="0">
                  <a:moveTo>
                    <a:pt x="0" y="1"/>
                  </a:moveTo>
                  <a:lnTo>
                    <a:pt x="0" y="13435"/>
                  </a:lnTo>
                  <a:lnTo>
                    <a:pt x="40124" y="36602"/>
                  </a:lnTo>
                  <a:lnTo>
                    <a:pt x="40124" y="2316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8"/>
            <p:cNvSpPr/>
            <p:nvPr/>
          </p:nvSpPr>
          <p:spPr>
            <a:xfrm>
              <a:off x="3154289" y="3458529"/>
              <a:ext cx="426782" cy="336455"/>
            </a:xfrm>
            <a:custGeom>
              <a:avLst/>
              <a:gdLst/>
              <a:ahLst/>
              <a:cxnLst/>
              <a:rect l="l" t="t" r="r" b="b"/>
              <a:pathLst>
                <a:path w="30915" h="24372" extrusionOk="0">
                  <a:moveTo>
                    <a:pt x="0" y="1"/>
                  </a:moveTo>
                  <a:lnTo>
                    <a:pt x="0" y="6522"/>
                  </a:lnTo>
                  <a:lnTo>
                    <a:pt x="30914" y="24371"/>
                  </a:lnTo>
                  <a:lnTo>
                    <a:pt x="30914" y="178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8"/>
            <p:cNvSpPr/>
            <p:nvPr/>
          </p:nvSpPr>
          <p:spPr>
            <a:xfrm>
              <a:off x="3015728" y="4174001"/>
              <a:ext cx="962429" cy="559972"/>
            </a:xfrm>
            <a:custGeom>
              <a:avLst/>
              <a:gdLst/>
              <a:ahLst/>
              <a:cxnLst/>
              <a:rect l="l" t="t" r="r" b="b"/>
              <a:pathLst>
                <a:path w="69716" h="40563" extrusionOk="0">
                  <a:moveTo>
                    <a:pt x="44698" y="1"/>
                  </a:moveTo>
                  <a:lnTo>
                    <a:pt x="0" y="25808"/>
                  </a:lnTo>
                  <a:lnTo>
                    <a:pt x="25017" y="40562"/>
                  </a:lnTo>
                  <a:lnTo>
                    <a:pt x="69715" y="14755"/>
                  </a:lnTo>
                  <a:lnTo>
                    <a:pt x="44698" y="1"/>
                  </a:ln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8"/>
            <p:cNvSpPr/>
            <p:nvPr/>
          </p:nvSpPr>
          <p:spPr>
            <a:xfrm>
              <a:off x="3064308" y="4386722"/>
              <a:ext cx="298312" cy="305518"/>
            </a:xfrm>
            <a:custGeom>
              <a:avLst/>
              <a:gdLst/>
              <a:ahLst/>
              <a:cxnLst/>
              <a:rect l="l" t="t" r="r" b="b"/>
              <a:pathLst>
                <a:path w="21609" h="22131" extrusionOk="0">
                  <a:moveTo>
                    <a:pt x="1" y="1"/>
                  </a:moveTo>
                  <a:lnTo>
                    <a:pt x="1" y="9656"/>
                  </a:lnTo>
                  <a:lnTo>
                    <a:pt x="21609" y="22131"/>
                  </a:lnTo>
                  <a:lnTo>
                    <a:pt x="21609" y="1247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8"/>
            <p:cNvSpPr/>
            <p:nvPr/>
          </p:nvSpPr>
          <p:spPr>
            <a:xfrm>
              <a:off x="3064308" y="4474053"/>
              <a:ext cx="203707" cy="163575"/>
            </a:xfrm>
            <a:custGeom>
              <a:avLst/>
              <a:gdLst/>
              <a:ahLst/>
              <a:cxnLst/>
              <a:rect l="l" t="t" r="r" b="b"/>
              <a:pathLst>
                <a:path w="14756" h="11849" extrusionOk="0">
                  <a:moveTo>
                    <a:pt x="1" y="0"/>
                  </a:moveTo>
                  <a:lnTo>
                    <a:pt x="1" y="3330"/>
                  </a:lnTo>
                  <a:lnTo>
                    <a:pt x="14755" y="11849"/>
                  </a:lnTo>
                  <a:lnTo>
                    <a:pt x="14755" y="8519"/>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8"/>
            <p:cNvSpPr/>
            <p:nvPr/>
          </p:nvSpPr>
          <p:spPr>
            <a:xfrm>
              <a:off x="3064308" y="4066943"/>
              <a:ext cx="852224" cy="492038"/>
            </a:xfrm>
            <a:custGeom>
              <a:avLst/>
              <a:gdLst/>
              <a:ahLst/>
              <a:cxnLst/>
              <a:rect l="l" t="t" r="r" b="b"/>
              <a:pathLst>
                <a:path w="61733" h="35642" extrusionOk="0">
                  <a:moveTo>
                    <a:pt x="40124" y="0"/>
                  </a:moveTo>
                  <a:lnTo>
                    <a:pt x="1" y="23165"/>
                  </a:lnTo>
                  <a:lnTo>
                    <a:pt x="21609" y="35641"/>
                  </a:lnTo>
                  <a:lnTo>
                    <a:pt x="61733" y="12475"/>
                  </a:lnTo>
                  <a:lnTo>
                    <a:pt x="40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8"/>
            <p:cNvSpPr/>
            <p:nvPr/>
          </p:nvSpPr>
          <p:spPr>
            <a:xfrm>
              <a:off x="3141505" y="4314826"/>
              <a:ext cx="218050" cy="125902"/>
            </a:xfrm>
            <a:custGeom>
              <a:avLst/>
              <a:gdLst/>
              <a:ahLst/>
              <a:cxnLst/>
              <a:rect l="l" t="t" r="r" b="b"/>
              <a:pathLst>
                <a:path w="15795" h="9120" extrusionOk="0">
                  <a:moveTo>
                    <a:pt x="3430" y="0"/>
                  </a:moveTo>
                  <a:lnTo>
                    <a:pt x="1" y="1980"/>
                  </a:lnTo>
                  <a:lnTo>
                    <a:pt x="12365" y="9119"/>
                  </a:lnTo>
                  <a:lnTo>
                    <a:pt x="15794" y="7139"/>
                  </a:lnTo>
                  <a:lnTo>
                    <a:pt x="3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8"/>
            <p:cNvSpPr/>
            <p:nvPr/>
          </p:nvSpPr>
          <p:spPr>
            <a:xfrm>
              <a:off x="3242599" y="4257024"/>
              <a:ext cx="212003" cy="122423"/>
            </a:xfrm>
            <a:custGeom>
              <a:avLst/>
              <a:gdLst/>
              <a:ahLst/>
              <a:cxnLst/>
              <a:rect l="l" t="t" r="r" b="b"/>
              <a:pathLst>
                <a:path w="15357" h="8868" extrusionOk="0">
                  <a:moveTo>
                    <a:pt x="3429" y="1"/>
                  </a:moveTo>
                  <a:lnTo>
                    <a:pt x="0" y="1981"/>
                  </a:lnTo>
                  <a:lnTo>
                    <a:pt x="11927" y="8868"/>
                  </a:lnTo>
                  <a:lnTo>
                    <a:pt x="15356" y="6887"/>
                  </a:lnTo>
                  <a:lnTo>
                    <a:pt x="34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8"/>
            <p:cNvSpPr/>
            <p:nvPr/>
          </p:nvSpPr>
          <p:spPr>
            <a:xfrm>
              <a:off x="3362606" y="4239161"/>
              <a:ext cx="553926" cy="453080"/>
            </a:xfrm>
            <a:custGeom>
              <a:avLst/>
              <a:gdLst/>
              <a:ahLst/>
              <a:cxnLst/>
              <a:rect l="l" t="t" r="r" b="b"/>
              <a:pathLst>
                <a:path w="40125" h="32820" extrusionOk="0">
                  <a:moveTo>
                    <a:pt x="40125" y="0"/>
                  </a:moveTo>
                  <a:lnTo>
                    <a:pt x="1" y="23166"/>
                  </a:lnTo>
                  <a:lnTo>
                    <a:pt x="1" y="32820"/>
                  </a:lnTo>
                  <a:lnTo>
                    <a:pt x="40125" y="9655"/>
                  </a:lnTo>
                  <a:lnTo>
                    <a:pt x="40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8"/>
            <p:cNvSpPr/>
            <p:nvPr/>
          </p:nvSpPr>
          <p:spPr>
            <a:xfrm>
              <a:off x="3489722" y="4282232"/>
              <a:ext cx="426809" cy="336621"/>
            </a:xfrm>
            <a:custGeom>
              <a:avLst/>
              <a:gdLst/>
              <a:ahLst/>
              <a:cxnLst/>
              <a:rect l="l" t="t" r="r" b="b"/>
              <a:pathLst>
                <a:path w="30917" h="24384" extrusionOk="0">
                  <a:moveTo>
                    <a:pt x="30917" y="1"/>
                  </a:moveTo>
                  <a:lnTo>
                    <a:pt x="1" y="17849"/>
                  </a:lnTo>
                  <a:lnTo>
                    <a:pt x="1" y="24384"/>
                  </a:lnTo>
                  <a:lnTo>
                    <a:pt x="30917" y="6535"/>
                  </a:lnTo>
                  <a:lnTo>
                    <a:pt x="30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8"/>
            <p:cNvSpPr/>
            <p:nvPr/>
          </p:nvSpPr>
          <p:spPr>
            <a:xfrm>
              <a:off x="3360853" y="4066957"/>
              <a:ext cx="478288" cy="211272"/>
            </a:xfrm>
            <a:custGeom>
              <a:avLst/>
              <a:gdLst/>
              <a:ahLst/>
              <a:cxnLst/>
              <a:rect l="l" t="t" r="r" b="b"/>
              <a:pathLst>
                <a:path w="34646" h="15304" extrusionOk="0">
                  <a:moveTo>
                    <a:pt x="18643" y="1"/>
                  </a:moveTo>
                  <a:lnTo>
                    <a:pt x="0" y="10763"/>
                  </a:lnTo>
                  <a:cubicBezTo>
                    <a:pt x="468" y="11098"/>
                    <a:pt x="968" y="11424"/>
                    <a:pt x="1508" y="11736"/>
                  </a:cubicBezTo>
                  <a:cubicBezTo>
                    <a:pt x="5627" y="14114"/>
                    <a:pt x="11026" y="15303"/>
                    <a:pt x="16425" y="15303"/>
                  </a:cubicBezTo>
                  <a:cubicBezTo>
                    <a:pt x="21824" y="15303"/>
                    <a:pt x="27223" y="14114"/>
                    <a:pt x="31341" y="11736"/>
                  </a:cubicBezTo>
                  <a:cubicBezTo>
                    <a:pt x="32663" y="10972"/>
                    <a:pt x="33748" y="10128"/>
                    <a:pt x="34646" y="9238"/>
                  </a:cubicBezTo>
                  <a:lnTo>
                    <a:pt x="18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8"/>
            <p:cNvSpPr/>
            <p:nvPr/>
          </p:nvSpPr>
          <p:spPr>
            <a:xfrm>
              <a:off x="3477892" y="4066957"/>
              <a:ext cx="254122" cy="105429"/>
            </a:xfrm>
            <a:custGeom>
              <a:avLst/>
              <a:gdLst/>
              <a:ahLst/>
              <a:cxnLst/>
              <a:rect l="l" t="t" r="r" b="b"/>
              <a:pathLst>
                <a:path w="18408" h="7637" extrusionOk="0">
                  <a:moveTo>
                    <a:pt x="10165" y="1"/>
                  </a:moveTo>
                  <a:lnTo>
                    <a:pt x="1" y="5868"/>
                  </a:lnTo>
                  <a:cubicBezTo>
                    <a:pt x="2386" y="7047"/>
                    <a:pt x="5344" y="7637"/>
                    <a:pt x="8301" y="7637"/>
                  </a:cubicBezTo>
                  <a:cubicBezTo>
                    <a:pt x="11563" y="7637"/>
                    <a:pt x="14825" y="6919"/>
                    <a:pt x="17315" y="5482"/>
                  </a:cubicBezTo>
                  <a:cubicBezTo>
                    <a:pt x="17694" y="5264"/>
                    <a:pt x="18058" y="5022"/>
                    <a:pt x="18407" y="4757"/>
                  </a:cubicBezTo>
                  <a:lnTo>
                    <a:pt x="10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8"/>
            <p:cNvSpPr/>
            <p:nvPr/>
          </p:nvSpPr>
          <p:spPr>
            <a:xfrm>
              <a:off x="2238534" y="3842391"/>
              <a:ext cx="1103696" cy="729042"/>
            </a:xfrm>
            <a:custGeom>
              <a:avLst/>
              <a:gdLst/>
              <a:ahLst/>
              <a:cxnLst/>
              <a:rect l="l" t="t" r="r" b="b"/>
              <a:pathLst>
                <a:path w="79949" h="52810" extrusionOk="0">
                  <a:moveTo>
                    <a:pt x="67936" y="1"/>
                  </a:moveTo>
                  <a:cubicBezTo>
                    <a:pt x="67069" y="1"/>
                    <a:pt x="66294" y="232"/>
                    <a:pt x="65643" y="670"/>
                  </a:cubicBezTo>
                  <a:lnTo>
                    <a:pt x="65637" y="661"/>
                  </a:lnTo>
                  <a:lnTo>
                    <a:pt x="3564" y="32561"/>
                  </a:lnTo>
                  <a:cubicBezTo>
                    <a:pt x="978" y="33890"/>
                    <a:pt x="1" y="37095"/>
                    <a:pt x="1408" y="39641"/>
                  </a:cubicBezTo>
                  <a:lnTo>
                    <a:pt x="7211" y="50145"/>
                  </a:lnTo>
                  <a:cubicBezTo>
                    <a:pt x="8149" y="51843"/>
                    <a:pt x="9909" y="52810"/>
                    <a:pt x="11728" y="52810"/>
                  </a:cubicBezTo>
                  <a:cubicBezTo>
                    <a:pt x="12523" y="52810"/>
                    <a:pt x="13328" y="52625"/>
                    <a:pt x="14082" y="52238"/>
                  </a:cubicBezTo>
                  <a:lnTo>
                    <a:pt x="77018" y="19885"/>
                  </a:lnTo>
                  <a:cubicBezTo>
                    <a:pt x="77028" y="19879"/>
                    <a:pt x="77035" y="19876"/>
                    <a:pt x="77043" y="19871"/>
                  </a:cubicBezTo>
                  <a:lnTo>
                    <a:pt x="77048" y="19868"/>
                  </a:lnTo>
                  <a:cubicBezTo>
                    <a:pt x="79020" y="18718"/>
                    <a:pt x="79949" y="15766"/>
                    <a:pt x="78936" y="11524"/>
                  </a:cubicBezTo>
                  <a:cubicBezTo>
                    <a:pt x="78157" y="8264"/>
                    <a:pt x="76420" y="5281"/>
                    <a:pt x="73976" y="2989"/>
                  </a:cubicBezTo>
                  <a:cubicBezTo>
                    <a:pt x="71786" y="935"/>
                    <a:pt x="69678" y="1"/>
                    <a:pt x="67936"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8"/>
            <p:cNvSpPr/>
            <p:nvPr/>
          </p:nvSpPr>
          <p:spPr>
            <a:xfrm>
              <a:off x="2314448" y="3792100"/>
              <a:ext cx="1020107" cy="713608"/>
            </a:xfrm>
            <a:custGeom>
              <a:avLst/>
              <a:gdLst/>
              <a:ahLst/>
              <a:cxnLst/>
              <a:rect l="l" t="t" r="r" b="b"/>
              <a:pathLst>
                <a:path w="73894" h="51692" extrusionOk="0">
                  <a:moveTo>
                    <a:pt x="62480" y="1"/>
                  </a:moveTo>
                  <a:cubicBezTo>
                    <a:pt x="61613" y="1"/>
                    <a:pt x="60838" y="232"/>
                    <a:pt x="60188" y="671"/>
                  </a:cubicBezTo>
                  <a:lnTo>
                    <a:pt x="60182" y="661"/>
                  </a:lnTo>
                  <a:lnTo>
                    <a:pt x="0" y="32155"/>
                  </a:lnTo>
                  <a:lnTo>
                    <a:pt x="10791" y="51691"/>
                  </a:lnTo>
                  <a:lnTo>
                    <a:pt x="71563" y="19884"/>
                  </a:lnTo>
                  <a:cubicBezTo>
                    <a:pt x="71571" y="19880"/>
                    <a:pt x="71580" y="19875"/>
                    <a:pt x="71588" y="19870"/>
                  </a:cubicBezTo>
                  <a:lnTo>
                    <a:pt x="71593" y="19869"/>
                  </a:lnTo>
                  <a:cubicBezTo>
                    <a:pt x="73015" y="19038"/>
                    <a:pt x="73894" y="17273"/>
                    <a:pt x="73894" y="14760"/>
                  </a:cubicBezTo>
                  <a:cubicBezTo>
                    <a:pt x="73894" y="9721"/>
                    <a:pt x="70357" y="3594"/>
                    <a:pt x="65993" y="1074"/>
                  </a:cubicBezTo>
                  <a:cubicBezTo>
                    <a:pt x="64730" y="345"/>
                    <a:pt x="63537" y="1"/>
                    <a:pt x="62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8"/>
            <p:cNvSpPr/>
            <p:nvPr/>
          </p:nvSpPr>
          <p:spPr>
            <a:xfrm>
              <a:off x="2657585" y="4271009"/>
              <a:ext cx="93722" cy="115272"/>
            </a:xfrm>
            <a:custGeom>
              <a:avLst/>
              <a:gdLst/>
              <a:ahLst/>
              <a:cxnLst/>
              <a:rect l="l" t="t" r="r" b="b"/>
              <a:pathLst>
                <a:path w="6789" h="8350" extrusionOk="0">
                  <a:moveTo>
                    <a:pt x="4120" y="1"/>
                  </a:moveTo>
                  <a:lnTo>
                    <a:pt x="1" y="2155"/>
                  </a:lnTo>
                  <a:cubicBezTo>
                    <a:pt x="1303" y="4114"/>
                    <a:pt x="2051" y="6309"/>
                    <a:pt x="2462" y="8350"/>
                  </a:cubicBezTo>
                  <a:lnTo>
                    <a:pt x="6789" y="6086"/>
                  </a:lnTo>
                  <a:cubicBezTo>
                    <a:pt x="6250" y="4036"/>
                    <a:pt x="5409" y="1922"/>
                    <a:pt x="4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8"/>
            <p:cNvSpPr/>
            <p:nvPr/>
          </p:nvSpPr>
          <p:spPr>
            <a:xfrm>
              <a:off x="2763994" y="4215347"/>
              <a:ext cx="96663" cy="113449"/>
            </a:xfrm>
            <a:custGeom>
              <a:avLst/>
              <a:gdLst/>
              <a:ahLst/>
              <a:cxnLst/>
              <a:rect l="l" t="t" r="r" b="b"/>
              <a:pathLst>
                <a:path w="7002" h="8218" extrusionOk="0">
                  <a:moveTo>
                    <a:pt x="4115" y="0"/>
                  </a:moveTo>
                  <a:lnTo>
                    <a:pt x="0" y="2154"/>
                  </a:lnTo>
                  <a:cubicBezTo>
                    <a:pt x="1398" y="4029"/>
                    <a:pt x="2227" y="6178"/>
                    <a:pt x="2711" y="8217"/>
                  </a:cubicBezTo>
                  <a:lnTo>
                    <a:pt x="7002" y="5972"/>
                  </a:lnTo>
                  <a:cubicBezTo>
                    <a:pt x="6401" y="3931"/>
                    <a:pt x="5483" y="1859"/>
                    <a:pt x="4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8"/>
            <p:cNvSpPr/>
            <p:nvPr/>
          </p:nvSpPr>
          <p:spPr>
            <a:xfrm>
              <a:off x="2915283" y="3955786"/>
              <a:ext cx="235555" cy="280131"/>
            </a:xfrm>
            <a:custGeom>
              <a:avLst/>
              <a:gdLst/>
              <a:ahLst/>
              <a:cxnLst/>
              <a:rect l="l" t="t" r="r" b="b"/>
              <a:pathLst>
                <a:path w="17063" h="20292" extrusionOk="0">
                  <a:moveTo>
                    <a:pt x="11039" y="0"/>
                  </a:moveTo>
                  <a:lnTo>
                    <a:pt x="0" y="5737"/>
                  </a:lnTo>
                  <a:cubicBezTo>
                    <a:pt x="5276" y="11190"/>
                    <a:pt x="4606" y="20292"/>
                    <a:pt x="4606" y="20292"/>
                  </a:cubicBezTo>
                  <a:lnTo>
                    <a:pt x="16814" y="13902"/>
                  </a:lnTo>
                  <a:cubicBezTo>
                    <a:pt x="17062" y="10670"/>
                    <a:pt x="16642" y="4581"/>
                    <a:pt x="1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8"/>
            <p:cNvSpPr/>
            <p:nvPr/>
          </p:nvSpPr>
          <p:spPr>
            <a:xfrm>
              <a:off x="2230430" y="4206595"/>
              <a:ext cx="302426" cy="354057"/>
            </a:xfrm>
            <a:custGeom>
              <a:avLst/>
              <a:gdLst/>
              <a:ahLst/>
              <a:cxnLst/>
              <a:rect l="l" t="t" r="r" b="b"/>
              <a:pathLst>
                <a:path w="21907" h="25647" extrusionOk="0">
                  <a:moveTo>
                    <a:pt x="9574" y="1"/>
                  </a:moveTo>
                  <a:cubicBezTo>
                    <a:pt x="8637" y="1"/>
                    <a:pt x="7798" y="251"/>
                    <a:pt x="7096" y="726"/>
                  </a:cubicBezTo>
                  <a:lnTo>
                    <a:pt x="7089" y="715"/>
                  </a:lnTo>
                  <a:lnTo>
                    <a:pt x="0" y="4539"/>
                  </a:lnTo>
                  <a:lnTo>
                    <a:pt x="11661" y="25647"/>
                  </a:lnTo>
                  <a:lnTo>
                    <a:pt x="19387" y="21485"/>
                  </a:lnTo>
                  <a:cubicBezTo>
                    <a:pt x="19396" y="21479"/>
                    <a:pt x="19406" y="21476"/>
                    <a:pt x="19413" y="21470"/>
                  </a:cubicBezTo>
                  <a:lnTo>
                    <a:pt x="19420" y="21468"/>
                  </a:lnTo>
                  <a:cubicBezTo>
                    <a:pt x="20956" y="20571"/>
                    <a:pt x="21906" y="18662"/>
                    <a:pt x="21906" y="15948"/>
                  </a:cubicBezTo>
                  <a:cubicBezTo>
                    <a:pt x="21906" y="10503"/>
                    <a:pt x="18084" y="3883"/>
                    <a:pt x="13368" y="1161"/>
                  </a:cubicBezTo>
                  <a:cubicBezTo>
                    <a:pt x="12004" y="373"/>
                    <a:pt x="10716" y="1"/>
                    <a:pt x="9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8"/>
            <p:cNvSpPr/>
            <p:nvPr/>
          </p:nvSpPr>
          <p:spPr>
            <a:xfrm>
              <a:off x="2196539" y="4261014"/>
              <a:ext cx="235734" cy="304400"/>
            </a:xfrm>
            <a:custGeom>
              <a:avLst/>
              <a:gdLst/>
              <a:ahLst/>
              <a:cxnLst/>
              <a:rect l="l" t="t" r="r" b="b"/>
              <a:pathLst>
                <a:path w="17076" h="22050" extrusionOk="0">
                  <a:moveTo>
                    <a:pt x="4724" y="0"/>
                  </a:moveTo>
                  <a:cubicBezTo>
                    <a:pt x="1923" y="0"/>
                    <a:pt x="0" y="2234"/>
                    <a:pt x="0" y="6095"/>
                  </a:cubicBezTo>
                  <a:cubicBezTo>
                    <a:pt x="0" y="11540"/>
                    <a:pt x="3822" y="18160"/>
                    <a:pt x="8538" y="20884"/>
                  </a:cubicBezTo>
                  <a:cubicBezTo>
                    <a:pt x="9908" y="21675"/>
                    <a:pt x="11203" y="22050"/>
                    <a:pt x="12351" y="22050"/>
                  </a:cubicBezTo>
                  <a:cubicBezTo>
                    <a:pt x="15152" y="22050"/>
                    <a:pt x="17076" y="19817"/>
                    <a:pt x="17076" y="15954"/>
                  </a:cubicBezTo>
                  <a:cubicBezTo>
                    <a:pt x="17076" y="10509"/>
                    <a:pt x="13253" y="3889"/>
                    <a:pt x="8538" y="1167"/>
                  </a:cubicBezTo>
                  <a:cubicBezTo>
                    <a:pt x="7167" y="375"/>
                    <a:pt x="5872" y="0"/>
                    <a:pt x="4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4" name="Google Shape;784;p60"/>
          <p:cNvSpPr txBox="1">
            <a:spLocks noGrp="1"/>
          </p:cNvSpPr>
          <p:nvPr>
            <p:ph type="subTitle" idx="1"/>
          </p:nvPr>
        </p:nvSpPr>
        <p:spPr>
          <a:xfrm>
            <a:off x="4405963" y="994410"/>
            <a:ext cx="4606284" cy="3727598"/>
          </a:xfrm>
          <a:prstGeom prst="rect">
            <a:avLst/>
          </a:prstGeom>
        </p:spPr>
        <p:txBody>
          <a:bodyPr spcFirstLastPara="1" wrap="square" lIns="91425" tIns="91425" rIns="91425" bIns="91425" anchor="t" anchorCtr="0">
            <a:noAutofit/>
          </a:bodyPr>
          <a:lstStyle/>
          <a:p>
            <a:pPr marL="0" lvl="0" indent="0" algn="just">
              <a:buClr>
                <a:schemeClr val="dk1"/>
              </a:buClr>
              <a:buSzPts val="1100"/>
            </a:pPr>
            <a:r>
              <a:rPr lang="en-US" dirty="0"/>
              <a:t>Breast cancer is a major public health concern worldwide and early detection is crucial for successful treatment. Traditional screening methods such as mammography have limitations, and there is a need for accurate and efficient tools for breast cancer prediction. Machine learning techniques have shown promising results in breast cancer prediction using various datasets. However, there is still a need to develop more accurate and reliable machine learning models that can effectively predict breast cancer risk based on different clinical, pathological and genomic features. Therefore to develop an accurate and reliable machine learning model that can predict the likelihood of breast cancer occurrence using various clinical, pathological and genomic features.</a:t>
            </a:r>
            <a:endParaRPr dirty="0"/>
          </a:p>
        </p:txBody>
      </p:sp>
      <p:sp>
        <p:nvSpPr>
          <p:cNvPr id="783" name="Google Shape;783;p60"/>
          <p:cNvSpPr txBox="1">
            <a:spLocks noGrp="1"/>
          </p:cNvSpPr>
          <p:nvPr>
            <p:ph type="title"/>
          </p:nvPr>
        </p:nvSpPr>
        <p:spPr>
          <a:xfrm>
            <a:off x="5112524" y="329412"/>
            <a:ext cx="355004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Problem Statement </a:t>
            </a:r>
            <a:endParaRPr dirty="0"/>
          </a:p>
        </p:txBody>
      </p:sp>
      <p:sp>
        <p:nvSpPr>
          <p:cNvPr id="785" name="Google Shape;785;p60"/>
          <p:cNvSpPr/>
          <p:nvPr/>
        </p:nvSpPr>
        <p:spPr>
          <a:xfrm>
            <a:off x="1498477" y="4065880"/>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0"/>
          <p:cNvSpPr/>
          <p:nvPr/>
        </p:nvSpPr>
        <p:spPr>
          <a:xfrm>
            <a:off x="1066199" y="676658"/>
            <a:ext cx="2255902" cy="1303481"/>
          </a:xfrm>
          <a:custGeom>
            <a:avLst/>
            <a:gdLst/>
            <a:ahLst/>
            <a:cxnLst/>
            <a:rect l="l" t="t" r="r" b="b"/>
            <a:pathLst>
              <a:path w="108915" h="61879" extrusionOk="0">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60"/>
          <p:cNvGrpSpPr/>
          <p:nvPr/>
        </p:nvGrpSpPr>
        <p:grpSpPr>
          <a:xfrm>
            <a:off x="131753" y="2494334"/>
            <a:ext cx="1711875" cy="2536350"/>
            <a:chOff x="-5855525" y="-1135800"/>
            <a:chExt cx="1711875" cy="2536350"/>
          </a:xfrm>
        </p:grpSpPr>
        <p:sp>
          <p:nvSpPr>
            <p:cNvPr id="788" name="Google Shape;788;p60"/>
            <p:cNvSpPr/>
            <p:nvPr/>
          </p:nvSpPr>
          <p:spPr>
            <a:xfrm>
              <a:off x="-5684475" y="-592900"/>
              <a:ext cx="1369775" cy="1993450"/>
            </a:xfrm>
            <a:custGeom>
              <a:avLst/>
              <a:gdLst/>
              <a:ahLst/>
              <a:cxnLst/>
              <a:rect l="l" t="t" r="r" b="b"/>
              <a:pathLst>
                <a:path w="54791" h="79738" extrusionOk="0">
                  <a:moveTo>
                    <a:pt x="27395" y="0"/>
                  </a:moveTo>
                  <a:cubicBezTo>
                    <a:pt x="20384" y="0"/>
                    <a:pt x="13373" y="1545"/>
                    <a:pt x="8024" y="4634"/>
                  </a:cubicBezTo>
                  <a:cubicBezTo>
                    <a:pt x="2675" y="7722"/>
                    <a:pt x="0" y="11769"/>
                    <a:pt x="0" y="15816"/>
                  </a:cubicBezTo>
                  <a:lnTo>
                    <a:pt x="0" y="63922"/>
                  </a:lnTo>
                  <a:cubicBezTo>
                    <a:pt x="0" y="67969"/>
                    <a:pt x="2675" y="72017"/>
                    <a:pt x="8024" y="75105"/>
                  </a:cubicBezTo>
                  <a:cubicBezTo>
                    <a:pt x="13373" y="78194"/>
                    <a:pt x="20384" y="79738"/>
                    <a:pt x="27395" y="79738"/>
                  </a:cubicBezTo>
                  <a:cubicBezTo>
                    <a:pt x="34406" y="79738"/>
                    <a:pt x="41417" y="78194"/>
                    <a:pt x="46767" y="75105"/>
                  </a:cubicBezTo>
                  <a:cubicBezTo>
                    <a:pt x="52115" y="72017"/>
                    <a:pt x="54790" y="67969"/>
                    <a:pt x="54790" y="63922"/>
                  </a:cubicBezTo>
                  <a:lnTo>
                    <a:pt x="54790" y="15816"/>
                  </a:lnTo>
                  <a:cubicBezTo>
                    <a:pt x="54790" y="11769"/>
                    <a:pt x="52115" y="7722"/>
                    <a:pt x="46767" y="4634"/>
                  </a:cubicBezTo>
                  <a:cubicBezTo>
                    <a:pt x="41417" y="1545"/>
                    <a:pt x="34406" y="0"/>
                    <a:pt x="273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0"/>
            <p:cNvSpPr/>
            <p:nvPr/>
          </p:nvSpPr>
          <p:spPr>
            <a:xfrm>
              <a:off x="-5684475" y="296800"/>
              <a:ext cx="225975" cy="695650"/>
            </a:xfrm>
            <a:custGeom>
              <a:avLst/>
              <a:gdLst/>
              <a:ahLst/>
              <a:cxnLst/>
              <a:rect l="l" t="t" r="r" b="b"/>
              <a:pathLst>
                <a:path w="9039" h="27826" extrusionOk="0">
                  <a:moveTo>
                    <a:pt x="0" y="1"/>
                  </a:moveTo>
                  <a:lnTo>
                    <a:pt x="0" y="23847"/>
                  </a:lnTo>
                  <a:cubicBezTo>
                    <a:pt x="0" y="23847"/>
                    <a:pt x="3192" y="26421"/>
                    <a:pt x="9039" y="27825"/>
                  </a:cubicBezTo>
                  <a:lnTo>
                    <a:pt x="9039" y="5292"/>
                  </a:lnTo>
                  <a:cubicBezTo>
                    <a:pt x="9039" y="5292"/>
                    <a:pt x="3829" y="304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0"/>
            <p:cNvSpPr/>
            <p:nvPr/>
          </p:nvSpPr>
          <p:spPr>
            <a:xfrm>
              <a:off x="-5037425" y="-233650"/>
              <a:ext cx="722675" cy="1325525"/>
            </a:xfrm>
            <a:custGeom>
              <a:avLst/>
              <a:gdLst/>
              <a:ahLst/>
              <a:cxnLst/>
              <a:rect l="l" t="t" r="r" b="b"/>
              <a:pathLst>
                <a:path w="28907" h="53021" extrusionOk="0">
                  <a:moveTo>
                    <a:pt x="28789" y="0"/>
                  </a:moveTo>
                  <a:lnTo>
                    <a:pt x="0" y="9989"/>
                  </a:lnTo>
                  <a:lnTo>
                    <a:pt x="0" y="53020"/>
                  </a:lnTo>
                  <a:cubicBezTo>
                    <a:pt x="25641" y="53020"/>
                    <a:pt x="28907" y="41089"/>
                    <a:pt x="28907" y="41089"/>
                  </a:cubicBezTo>
                  <a:lnTo>
                    <a:pt x="28907" y="1446"/>
                  </a:lnTo>
                  <a:cubicBezTo>
                    <a:pt x="28905" y="962"/>
                    <a:pt x="28866" y="479"/>
                    <a:pt x="287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0"/>
            <p:cNvSpPr/>
            <p:nvPr/>
          </p:nvSpPr>
          <p:spPr>
            <a:xfrm>
              <a:off x="-5779375" y="-1135775"/>
              <a:ext cx="1559575" cy="1386700"/>
            </a:xfrm>
            <a:custGeom>
              <a:avLst/>
              <a:gdLst/>
              <a:ahLst/>
              <a:cxnLst/>
              <a:rect l="l" t="t" r="r" b="b"/>
              <a:pathLst>
                <a:path w="62383" h="55468" extrusionOk="0">
                  <a:moveTo>
                    <a:pt x="31192" y="0"/>
                  </a:moveTo>
                  <a:cubicBezTo>
                    <a:pt x="23209" y="0"/>
                    <a:pt x="15227" y="1758"/>
                    <a:pt x="9137" y="5274"/>
                  </a:cubicBezTo>
                  <a:cubicBezTo>
                    <a:pt x="3046" y="8790"/>
                    <a:pt x="0" y="13399"/>
                    <a:pt x="0" y="18009"/>
                  </a:cubicBezTo>
                  <a:lnTo>
                    <a:pt x="0" y="37459"/>
                  </a:lnTo>
                  <a:cubicBezTo>
                    <a:pt x="0" y="42068"/>
                    <a:pt x="3046" y="46677"/>
                    <a:pt x="9135" y="50193"/>
                  </a:cubicBezTo>
                  <a:cubicBezTo>
                    <a:pt x="15226" y="53709"/>
                    <a:pt x="23209" y="55467"/>
                    <a:pt x="31191" y="55467"/>
                  </a:cubicBezTo>
                  <a:cubicBezTo>
                    <a:pt x="39174" y="55467"/>
                    <a:pt x="47157" y="53709"/>
                    <a:pt x="53248" y="50193"/>
                  </a:cubicBezTo>
                  <a:cubicBezTo>
                    <a:pt x="59337" y="46677"/>
                    <a:pt x="62383" y="42068"/>
                    <a:pt x="62383" y="37459"/>
                  </a:cubicBezTo>
                  <a:lnTo>
                    <a:pt x="62383" y="18009"/>
                  </a:lnTo>
                  <a:cubicBezTo>
                    <a:pt x="62383" y="13399"/>
                    <a:pt x="59337" y="8790"/>
                    <a:pt x="53248" y="5274"/>
                  </a:cubicBezTo>
                  <a:cubicBezTo>
                    <a:pt x="47157" y="1758"/>
                    <a:pt x="39174" y="0"/>
                    <a:pt x="3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0"/>
            <p:cNvSpPr/>
            <p:nvPr/>
          </p:nvSpPr>
          <p:spPr>
            <a:xfrm>
              <a:off x="-5855525" y="-1135800"/>
              <a:ext cx="1711875" cy="900450"/>
            </a:xfrm>
            <a:custGeom>
              <a:avLst/>
              <a:gdLst/>
              <a:ahLst/>
              <a:cxnLst/>
              <a:rect l="l" t="t" r="r" b="b"/>
              <a:pathLst>
                <a:path w="68475" h="36018" extrusionOk="0">
                  <a:moveTo>
                    <a:pt x="34237" y="0"/>
                  </a:moveTo>
                  <a:cubicBezTo>
                    <a:pt x="26255" y="0"/>
                    <a:pt x="18272" y="1758"/>
                    <a:pt x="12181" y="5275"/>
                  </a:cubicBezTo>
                  <a:cubicBezTo>
                    <a:pt x="1" y="12309"/>
                    <a:pt x="1" y="23711"/>
                    <a:pt x="12181" y="30743"/>
                  </a:cubicBezTo>
                  <a:cubicBezTo>
                    <a:pt x="18272" y="34259"/>
                    <a:pt x="26255" y="36018"/>
                    <a:pt x="34237" y="36018"/>
                  </a:cubicBezTo>
                  <a:cubicBezTo>
                    <a:pt x="42220" y="36018"/>
                    <a:pt x="50203" y="34259"/>
                    <a:pt x="56294" y="30743"/>
                  </a:cubicBezTo>
                  <a:cubicBezTo>
                    <a:pt x="68474" y="23711"/>
                    <a:pt x="68474" y="12307"/>
                    <a:pt x="56292" y="5275"/>
                  </a:cubicBezTo>
                  <a:cubicBezTo>
                    <a:pt x="50202" y="1758"/>
                    <a:pt x="42220" y="0"/>
                    <a:pt x="34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60"/>
          <p:cNvGrpSpPr/>
          <p:nvPr/>
        </p:nvGrpSpPr>
        <p:grpSpPr>
          <a:xfrm>
            <a:off x="79697" y="461112"/>
            <a:ext cx="2722875" cy="1546975"/>
            <a:chOff x="-4086350" y="2270575"/>
            <a:chExt cx="2722875" cy="1546975"/>
          </a:xfrm>
        </p:grpSpPr>
        <p:sp>
          <p:nvSpPr>
            <p:cNvPr id="794" name="Google Shape;794;p60"/>
            <p:cNvSpPr/>
            <p:nvPr/>
          </p:nvSpPr>
          <p:spPr>
            <a:xfrm>
              <a:off x="-4086350" y="2270575"/>
              <a:ext cx="2722875" cy="1546975"/>
            </a:xfrm>
            <a:custGeom>
              <a:avLst/>
              <a:gdLst/>
              <a:ahLst/>
              <a:cxnLst/>
              <a:rect l="l" t="t" r="r" b="b"/>
              <a:pathLst>
                <a:path w="108915" h="61879" extrusionOk="0">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0"/>
            <p:cNvSpPr/>
            <p:nvPr/>
          </p:nvSpPr>
          <p:spPr>
            <a:xfrm>
              <a:off x="-2125325" y="3019300"/>
              <a:ext cx="410750" cy="314900"/>
            </a:xfrm>
            <a:custGeom>
              <a:avLst/>
              <a:gdLst/>
              <a:ahLst/>
              <a:cxnLst/>
              <a:rect l="l" t="t" r="r" b="b"/>
              <a:pathLst>
                <a:path w="16430" h="12596" extrusionOk="0">
                  <a:moveTo>
                    <a:pt x="8215" y="0"/>
                  </a:moveTo>
                  <a:cubicBezTo>
                    <a:pt x="6113" y="0"/>
                    <a:pt x="4011" y="463"/>
                    <a:pt x="2407" y="1389"/>
                  </a:cubicBezTo>
                  <a:cubicBezTo>
                    <a:pt x="802" y="2315"/>
                    <a:pt x="0" y="3528"/>
                    <a:pt x="0" y="4743"/>
                  </a:cubicBezTo>
                  <a:lnTo>
                    <a:pt x="0" y="7852"/>
                  </a:lnTo>
                  <a:cubicBezTo>
                    <a:pt x="0" y="9065"/>
                    <a:pt x="802" y="10280"/>
                    <a:pt x="2405" y="11206"/>
                  </a:cubicBezTo>
                  <a:cubicBezTo>
                    <a:pt x="4010" y="12132"/>
                    <a:pt x="6112" y="12595"/>
                    <a:pt x="8215" y="12595"/>
                  </a:cubicBezTo>
                  <a:cubicBezTo>
                    <a:pt x="10317" y="12595"/>
                    <a:pt x="12419" y="12132"/>
                    <a:pt x="14023" y="11206"/>
                  </a:cubicBezTo>
                  <a:cubicBezTo>
                    <a:pt x="15626" y="10280"/>
                    <a:pt x="16430" y="9065"/>
                    <a:pt x="16430" y="7852"/>
                  </a:cubicBezTo>
                  <a:lnTo>
                    <a:pt x="16430" y="4743"/>
                  </a:lnTo>
                  <a:cubicBezTo>
                    <a:pt x="16428" y="3528"/>
                    <a:pt x="15626" y="2315"/>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0"/>
            <p:cNvSpPr/>
            <p:nvPr/>
          </p:nvSpPr>
          <p:spPr>
            <a:xfrm>
              <a:off x="-2145400" y="3019300"/>
              <a:ext cx="450900" cy="237125"/>
            </a:xfrm>
            <a:custGeom>
              <a:avLst/>
              <a:gdLst/>
              <a:ahLst/>
              <a:cxnLst/>
              <a:rect l="l" t="t" r="r" b="b"/>
              <a:pathLst>
                <a:path w="18036" h="9485" extrusionOk="0">
                  <a:moveTo>
                    <a:pt x="9018" y="0"/>
                  </a:moveTo>
                  <a:cubicBezTo>
                    <a:pt x="6916" y="0"/>
                    <a:pt x="4814" y="463"/>
                    <a:pt x="3210" y="1389"/>
                  </a:cubicBezTo>
                  <a:cubicBezTo>
                    <a:pt x="2" y="3241"/>
                    <a:pt x="0" y="6243"/>
                    <a:pt x="3210" y="8095"/>
                  </a:cubicBezTo>
                  <a:cubicBezTo>
                    <a:pt x="4814" y="9021"/>
                    <a:pt x="6916" y="9484"/>
                    <a:pt x="9018" y="9484"/>
                  </a:cubicBezTo>
                  <a:cubicBezTo>
                    <a:pt x="11120" y="9484"/>
                    <a:pt x="13222" y="9021"/>
                    <a:pt x="14826" y="8095"/>
                  </a:cubicBezTo>
                  <a:cubicBezTo>
                    <a:pt x="18034" y="6244"/>
                    <a:pt x="18036" y="3241"/>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0"/>
            <p:cNvSpPr/>
            <p:nvPr/>
          </p:nvSpPr>
          <p:spPr>
            <a:xfrm>
              <a:off x="-2594075" y="3305450"/>
              <a:ext cx="410750" cy="314900"/>
            </a:xfrm>
            <a:custGeom>
              <a:avLst/>
              <a:gdLst/>
              <a:ahLst/>
              <a:cxnLst/>
              <a:rect l="l" t="t" r="r" b="b"/>
              <a:pathLst>
                <a:path w="16430" h="12596" extrusionOk="0">
                  <a:moveTo>
                    <a:pt x="8215" y="0"/>
                  </a:moveTo>
                  <a:cubicBezTo>
                    <a:pt x="6113" y="0"/>
                    <a:pt x="4010" y="463"/>
                    <a:pt x="2407" y="1389"/>
                  </a:cubicBezTo>
                  <a:cubicBezTo>
                    <a:pt x="802" y="2315"/>
                    <a:pt x="0" y="3528"/>
                    <a:pt x="0" y="4743"/>
                  </a:cubicBezTo>
                  <a:lnTo>
                    <a:pt x="0" y="7853"/>
                  </a:lnTo>
                  <a:cubicBezTo>
                    <a:pt x="0" y="9067"/>
                    <a:pt x="802" y="10280"/>
                    <a:pt x="2407" y="11206"/>
                  </a:cubicBezTo>
                  <a:cubicBezTo>
                    <a:pt x="4010" y="12132"/>
                    <a:pt x="6113" y="12595"/>
                    <a:pt x="8215" y="12595"/>
                  </a:cubicBezTo>
                  <a:cubicBezTo>
                    <a:pt x="10317" y="12595"/>
                    <a:pt x="12419" y="12132"/>
                    <a:pt x="14023" y="11206"/>
                  </a:cubicBezTo>
                  <a:cubicBezTo>
                    <a:pt x="15628" y="10280"/>
                    <a:pt x="16429" y="9067"/>
                    <a:pt x="16429" y="7853"/>
                  </a:cubicBezTo>
                  <a:lnTo>
                    <a:pt x="16429" y="4743"/>
                  </a:lnTo>
                  <a:cubicBezTo>
                    <a:pt x="16429" y="3528"/>
                    <a:pt x="15628" y="2315"/>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0"/>
            <p:cNvSpPr/>
            <p:nvPr/>
          </p:nvSpPr>
          <p:spPr>
            <a:xfrm>
              <a:off x="-2614150" y="3305450"/>
              <a:ext cx="450900" cy="237125"/>
            </a:xfrm>
            <a:custGeom>
              <a:avLst/>
              <a:gdLst/>
              <a:ahLst/>
              <a:cxnLst/>
              <a:rect l="l" t="t" r="r" b="b"/>
              <a:pathLst>
                <a:path w="18036" h="9485" extrusionOk="0">
                  <a:moveTo>
                    <a:pt x="9018" y="0"/>
                  </a:moveTo>
                  <a:cubicBezTo>
                    <a:pt x="6916" y="0"/>
                    <a:pt x="4813" y="463"/>
                    <a:pt x="3210" y="1389"/>
                  </a:cubicBezTo>
                  <a:cubicBezTo>
                    <a:pt x="2" y="3240"/>
                    <a:pt x="0" y="6245"/>
                    <a:pt x="3210" y="8097"/>
                  </a:cubicBezTo>
                  <a:cubicBezTo>
                    <a:pt x="4813" y="9022"/>
                    <a:pt x="6916" y="9485"/>
                    <a:pt x="9018" y="9485"/>
                  </a:cubicBezTo>
                  <a:cubicBezTo>
                    <a:pt x="11120" y="9485"/>
                    <a:pt x="13222" y="9022"/>
                    <a:pt x="14826" y="8097"/>
                  </a:cubicBezTo>
                  <a:cubicBezTo>
                    <a:pt x="18034" y="6245"/>
                    <a:pt x="18036" y="3242"/>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0"/>
            <p:cNvSpPr/>
            <p:nvPr/>
          </p:nvSpPr>
          <p:spPr>
            <a:xfrm>
              <a:off x="-2704925" y="2711575"/>
              <a:ext cx="410800" cy="314900"/>
            </a:xfrm>
            <a:custGeom>
              <a:avLst/>
              <a:gdLst/>
              <a:ahLst/>
              <a:cxnLst/>
              <a:rect l="l" t="t" r="r" b="b"/>
              <a:pathLst>
                <a:path w="16432" h="12596" extrusionOk="0">
                  <a:moveTo>
                    <a:pt x="8216" y="1"/>
                  </a:moveTo>
                  <a:cubicBezTo>
                    <a:pt x="6114" y="1"/>
                    <a:pt x="4011" y="464"/>
                    <a:pt x="2407" y="1390"/>
                  </a:cubicBezTo>
                  <a:cubicBezTo>
                    <a:pt x="804" y="2316"/>
                    <a:pt x="0" y="3529"/>
                    <a:pt x="0" y="4744"/>
                  </a:cubicBezTo>
                  <a:lnTo>
                    <a:pt x="0" y="7853"/>
                  </a:lnTo>
                  <a:cubicBezTo>
                    <a:pt x="0" y="9068"/>
                    <a:pt x="804" y="10281"/>
                    <a:pt x="2407" y="11207"/>
                  </a:cubicBezTo>
                  <a:cubicBezTo>
                    <a:pt x="4011" y="12133"/>
                    <a:pt x="6113" y="12596"/>
                    <a:pt x="8215" y="12596"/>
                  </a:cubicBezTo>
                  <a:cubicBezTo>
                    <a:pt x="10318" y="12596"/>
                    <a:pt x="12420" y="12133"/>
                    <a:pt x="14025" y="11207"/>
                  </a:cubicBezTo>
                  <a:cubicBezTo>
                    <a:pt x="15628" y="10281"/>
                    <a:pt x="16431" y="9068"/>
                    <a:pt x="16431" y="7853"/>
                  </a:cubicBezTo>
                  <a:lnTo>
                    <a:pt x="16431" y="4744"/>
                  </a:lnTo>
                  <a:cubicBezTo>
                    <a:pt x="16431" y="3529"/>
                    <a:pt x="15628" y="2316"/>
                    <a:pt x="14025" y="1390"/>
                  </a:cubicBezTo>
                  <a:cubicBezTo>
                    <a:pt x="12421" y="464"/>
                    <a:pt x="10319" y="1"/>
                    <a:pt x="8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0"/>
            <p:cNvSpPr/>
            <p:nvPr/>
          </p:nvSpPr>
          <p:spPr>
            <a:xfrm>
              <a:off x="-2724975" y="2711575"/>
              <a:ext cx="450875" cy="237175"/>
            </a:xfrm>
            <a:custGeom>
              <a:avLst/>
              <a:gdLst/>
              <a:ahLst/>
              <a:cxnLst/>
              <a:rect l="l" t="t" r="r" b="b"/>
              <a:pathLst>
                <a:path w="18035" h="9487" extrusionOk="0">
                  <a:moveTo>
                    <a:pt x="9017" y="1"/>
                  </a:moveTo>
                  <a:cubicBezTo>
                    <a:pt x="6915" y="1"/>
                    <a:pt x="4813" y="464"/>
                    <a:pt x="3209" y="1390"/>
                  </a:cubicBezTo>
                  <a:cubicBezTo>
                    <a:pt x="1" y="3242"/>
                    <a:pt x="1" y="6245"/>
                    <a:pt x="3209" y="8097"/>
                  </a:cubicBezTo>
                  <a:cubicBezTo>
                    <a:pt x="4813" y="9023"/>
                    <a:pt x="6916" y="9486"/>
                    <a:pt x="9018" y="9486"/>
                  </a:cubicBezTo>
                  <a:cubicBezTo>
                    <a:pt x="11121" y="9486"/>
                    <a:pt x="13223" y="9023"/>
                    <a:pt x="14827" y="8097"/>
                  </a:cubicBezTo>
                  <a:cubicBezTo>
                    <a:pt x="18035" y="6245"/>
                    <a:pt x="18035" y="3242"/>
                    <a:pt x="14827" y="1390"/>
                  </a:cubicBezTo>
                  <a:cubicBezTo>
                    <a:pt x="13222" y="464"/>
                    <a:pt x="11120"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0"/>
            <p:cNvSpPr/>
            <p:nvPr/>
          </p:nvSpPr>
          <p:spPr>
            <a:xfrm>
              <a:off x="-3173650" y="2997725"/>
              <a:ext cx="410750" cy="314925"/>
            </a:xfrm>
            <a:custGeom>
              <a:avLst/>
              <a:gdLst/>
              <a:ahLst/>
              <a:cxnLst/>
              <a:rect l="l" t="t" r="r" b="b"/>
              <a:pathLst>
                <a:path w="16430" h="12597" extrusionOk="0">
                  <a:moveTo>
                    <a:pt x="8215" y="1"/>
                  </a:moveTo>
                  <a:cubicBezTo>
                    <a:pt x="6113" y="1"/>
                    <a:pt x="4011" y="464"/>
                    <a:pt x="2407" y="1390"/>
                  </a:cubicBezTo>
                  <a:cubicBezTo>
                    <a:pt x="802" y="2316"/>
                    <a:pt x="1" y="3531"/>
                    <a:pt x="1" y="4744"/>
                  </a:cubicBezTo>
                  <a:lnTo>
                    <a:pt x="1" y="7853"/>
                  </a:lnTo>
                  <a:cubicBezTo>
                    <a:pt x="1" y="9068"/>
                    <a:pt x="802" y="10281"/>
                    <a:pt x="2407" y="11207"/>
                  </a:cubicBezTo>
                  <a:cubicBezTo>
                    <a:pt x="4011" y="12133"/>
                    <a:pt x="6113" y="12596"/>
                    <a:pt x="8215" y="12596"/>
                  </a:cubicBezTo>
                  <a:cubicBezTo>
                    <a:pt x="10318" y="12596"/>
                    <a:pt x="12420" y="12133"/>
                    <a:pt x="14024" y="11207"/>
                  </a:cubicBezTo>
                  <a:cubicBezTo>
                    <a:pt x="15628" y="10281"/>
                    <a:pt x="16430" y="9068"/>
                    <a:pt x="16430" y="7853"/>
                  </a:cubicBezTo>
                  <a:lnTo>
                    <a:pt x="16430" y="4745"/>
                  </a:lnTo>
                  <a:cubicBezTo>
                    <a:pt x="16430" y="3529"/>
                    <a:pt x="15628" y="2316"/>
                    <a:pt x="14024" y="1390"/>
                  </a:cubicBezTo>
                  <a:cubicBezTo>
                    <a:pt x="12420" y="464"/>
                    <a:pt x="10318" y="1"/>
                    <a:pt x="8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0"/>
            <p:cNvSpPr/>
            <p:nvPr/>
          </p:nvSpPr>
          <p:spPr>
            <a:xfrm>
              <a:off x="-3193725" y="2997725"/>
              <a:ext cx="450925" cy="237175"/>
            </a:xfrm>
            <a:custGeom>
              <a:avLst/>
              <a:gdLst/>
              <a:ahLst/>
              <a:cxnLst/>
              <a:rect l="l" t="t" r="r" b="b"/>
              <a:pathLst>
                <a:path w="18037" h="9487" extrusionOk="0">
                  <a:moveTo>
                    <a:pt x="9018" y="1"/>
                  </a:moveTo>
                  <a:cubicBezTo>
                    <a:pt x="6916" y="1"/>
                    <a:pt x="4814" y="464"/>
                    <a:pt x="3210" y="1390"/>
                  </a:cubicBezTo>
                  <a:cubicBezTo>
                    <a:pt x="2" y="3242"/>
                    <a:pt x="1" y="6245"/>
                    <a:pt x="3210" y="8097"/>
                  </a:cubicBezTo>
                  <a:cubicBezTo>
                    <a:pt x="4814" y="9024"/>
                    <a:pt x="6916" y="9487"/>
                    <a:pt x="9018" y="9487"/>
                  </a:cubicBezTo>
                  <a:cubicBezTo>
                    <a:pt x="11121" y="9487"/>
                    <a:pt x="13223" y="9024"/>
                    <a:pt x="14827" y="8097"/>
                  </a:cubicBezTo>
                  <a:cubicBezTo>
                    <a:pt x="18035" y="6245"/>
                    <a:pt x="18036" y="3242"/>
                    <a:pt x="14827" y="1390"/>
                  </a:cubicBezTo>
                  <a:cubicBezTo>
                    <a:pt x="13223" y="464"/>
                    <a:pt x="11121" y="1"/>
                    <a:pt x="9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0"/>
            <p:cNvSpPr/>
            <p:nvPr/>
          </p:nvSpPr>
          <p:spPr>
            <a:xfrm>
              <a:off x="-3284450" y="2403925"/>
              <a:ext cx="410750" cy="314900"/>
            </a:xfrm>
            <a:custGeom>
              <a:avLst/>
              <a:gdLst/>
              <a:ahLst/>
              <a:cxnLst/>
              <a:rect l="l" t="t" r="r" b="b"/>
              <a:pathLst>
                <a:path w="16430" h="12596" extrusionOk="0">
                  <a:moveTo>
                    <a:pt x="8215" y="0"/>
                  </a:moveTo>
                  <a:cubicBezTo>
                    <a:pt x="6113" y="0"/>
                    <a:pt x="4010" y="463"/>
                    <a:pt x="2405" y="1389"/>
                  </a:cubicBezTo>
                  <a:cubicBezTo>
                    <a:pt x="802" y="2315"/>
                    <a:pt x="1" y="3528"/>
                    <a:pt x="1" y="4743"/>
                  </a:cubicBezTo>
                  <a:lnTo>
                    <a:pt x="1" y="7852"/>
                  </a:lnTo>
                  <a:cubicBezTo>
                    <a:pt x="1" y="9067"/>
                    <a:pt x="802" y="10280"/>
                    <a:pt x="2405" y="11206"/>
                  </a:cubicBezTo>
                  <a:cubicBezTo>
                    <a:pt x="4009" y="12132"/>
                    <a:pt x="6111" y="12595"/>
                    <a:pt x="8214" y="12595"/>
                  </a:cubicBezTo>
                  <a:cubicBezTo>
                    <a:pt x="10316" y="12595"/>
                    <a:pt x="12419" y="12132"/>
                    <a:pt x="14023" y="11206"/>
                  </a:cubicBezTo>
                  <a:cubicBezTo>
                    <a:pt x="15627" y="10280"/>
                    <a:pt x="16430" y="9067"/>
                    <a:pt x="16430" y="7852"/>
                  </a:cubicBezTo>
                  <a:lnTo>
                    <a:pt x="16430" y="4741"/>
                  </a:lnTo>
                  <a:cubicBezTo>
                    <a:pt x="16430" y="3528"/>
                    <a:pt x="15627" y="2314"/>
                    <a:pt x="14023" y="1389"/>
                  </a:cubicBezTo>
                  <a:cubicBezTo>
                    <a:pt x="12420"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0"/>
            <p:cNvSpPr/>
            <p:nvPr/>
          </p:nvSpPr>
          <p:spPr>
            <a:xfrm>
              <a:off x="-3304525" y="2403875"/>
              <a:ext cx="450875" cy="237175"/>
            </a:xfrm>
            <a:custGeom>
              <a:avLst/>
              <a:gdLst/>
              <a:ahLst/>
              <a:cxnLst/>
              <a:rect l="l" t="t" r="r" b="b"/>
              <a:pathLst>
                <a:path w="18035" h="9487" extrusionOk="0">
                  <a:moveTo>
                    <a:pt x="9018" y="1"/>
                  </a:moveTo>
                  <a:cubicBezTo>
                    <a:pt x="6915" y="1"/>
                    <a:pt x="4813" y="464"/>
                    <a:pt x="3208" y="1390"/>
                  </a:cubicBezTo>
                  <a:cubicBezTo>
                    <a:pt x="0" y="3242"/>
                    <a:pt x="0" y="6245"/>
                    <a:pt x="3208" y="8097"/>
                  </a:cubicBezTo>
                  <a:cubicBezTo>
                    <a:pt x="4813" y="9023"/>
                    <a:pt x="6916" y="9486"/>
                    <a:pt x="9018" y="9486"/>
                  </a:cubicBezTo>
                  <a:cubicBezTo>
                    <a:pt x="11120" y="9486"/>
                    <a:pt x="13223" y="9023"/>
                    <a:pt x="14826" y="8097"/>
                  </a:cubicBezTo>
                  <a:cubicBezTo>
                    <a:pt x="18034" y="6245"/>
                    <a:pt x="18034" y="3242"/>
                    <a:pt x="14826" y="1390"/>
                  </a:cubicBezTo>
                  <a:cubicBezTo>
                    <a:pt x="13222" y="464"/>
                    <a:pt x="11120" y="1"/>
                    <a:pt x="9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0"/>
            <p:cNvSpPr/>
            <p:nvPr/>
          </p:nvSpPr>
          <p:spPr>
            <a:xfrm>
              <a:off x="-3753200" y="2690075"/>
              <a:ext cx="410750" cy="314875"/>
            </a:xfrm>
            <a:custGeom>
              <a:avLst/>
              <a:gdLst/>
              <a:ahLst/>
              <a:cxnLst/>
              <a:rect l="l" t="t" r="r" b="b"/>
              <a:pathLst>
                <a:path w="16430" h="12595" extrusionOk="0">
                  <a:moveTo>
                    <a:pt x="8215" y="0"/>
                  </a:moveTo>
                  <a:cubicBezTo>
                    <a:pt x="6113" y="0"/>
                    <a:pt x="4011" y="463"/>
                    <a:pt x="2407" y="1389"/>
                  </a:cubicBezTo>
                  <a:cubicBezTo>
                    <a:pt x="802" y="2314"/>
                    <a:pt x="0" y="3528"/>
                    <a:pt x="0" y="4741"/>
                  </a:cubicBezTo>
                  <a:lnTo>
                    <a:pt x="0" y="7852"/>
                  </a:lnTo>
                  <a:cubicBezTo>
                    <a:pt x="0" y="9065"/>
                    <a:pt x="802" y="10280"/>
                    <a:pt x="2407" y="11206"/>
                  </a:cubicBezTo>
                  <a:cubicBezTo>
                    <a:pt x="4011" y="12131"/>
                    <a:pt x="6113" y="12594"/>
                    <a:pt x="8215" y="12594"/>
                  </a:cubicBezTo>
                  <a:cubicBezTo>
                    <a:pt x="10317" y="12594"/>
                    <a:pt x="12419" y="12131"/>
                    <a:pt x="14023" y="11206"/>
                  </a:cubicBezTo>
                  <a:cubicBezTo>
                    <a:pt x="15628" y="10280"/>
                    <a:pt x="16430" y="9065"/>
                    <a:pt x="16430" y="7852"/>
                  </a:cubicBezTo>
                  <a:lnTo>
                    <a:pt x="16430" y="4741"/>
                  </a:lnTo>
                  <a:cubicBezTo>
                    <a:pt x="16430" y="3528"/>
                    <a:pt x="15628" y="2314"/>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0"/>
            <p:cNvSpPr/>
            <p:nvPr/>
          </p:nvSpPr>
          <p:spPr>
            <a:xfrm>
              <a:off x="-3773275" y="2690075"/>
              <a:ext cx="450875" cy="237125"/>
            </a:xfrm>
            <a:custGeom>
              <a:avLst/>
              <a:gdLst/>
              <a:ahLst/>
              <a:cxnLst/>
              <a:rect l="l" t="t" r="r" b="b"/>
              <a:pathLst>
                <a:path w="18035" h="9485" extrusionOk="0">
                  <a:moveTo>
                    <a:pt x="9018" y="0"/>
                  </a:moveTo>
                  <a:cubicBezTo>
                    <a:pt x="6916" y="0"/>
                    <a:pt x="4814" y="463"/>
                    <a:pt x="3210" y="1389"/>
                  </a:cubicBezTo>
                  <a:cubicBezTo>
                    <a:pt x="2" y="3240"/>
                    <a:pt x="0" y="6243"/>
                    <a:pt x="3210" y="8095"/>
                  </a:cubicBezTo>
                  <a:cubicBezTo>
                    <a:pt x="4814" y="9021"/>
                    <a:pt x="6916" y="9484"/>
                    <a:pt x="9018" y="9484"/>
                  </a:cubicBezTo>
                  <a:cubicBezTo>
                    <a:pt x="11120" y="9484"/>
                    <a:pt x="13222" y="9021"/>
                    <a:pt x="14826" y="8095"/>
                  </a:cubicBezTo>
                  <a:cubicBezTo>
                    <a:pt x="18034" y="6243"/>
                    <a:pt x="18034" y="3240"/>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000"/>
                                        <p:tgtEl>
                                          <p:spTgt spid="7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4"/>
                                        </p:tgtEl>
                                        <p:attrNameLst>
                                          <p:attrName>style.visibility</p:attrName>
                                        </p:attrNameLst>
                                      </p:cBhvr>
                                      <p:to>
                                        <p:strVal val="visible"/>
                                      </p:to>
                                    </p:set>
                                    <p:animEffect transition="in" filter="fade">
                                      <p:cBhvr>
                                        <p:cTn id="12" dur="1000"/>
                                        <p:tgtEl>
                                          <p:spTgt spid="7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3"/>
                                        </p:tgtEl>
                                        <p:attrNameLst>
                                          <p:attrName>style.visibility</p:attrName>
                                        </p:attrNameLst>
                                      </p:cBhvr>
                                      <p:to>
                                        <p:strVal val="visible"/>
                                      </p:to>
                                    </p:set>
                                    <p:anim calcmode="lin" valueType="num">
                                      <p:cBhvr additive="base">
                                        <p:cTn id="17" dur="1000"/>
                                        <p:tgtEl>
                                          <p:spTgt spid="793"/>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86"/>
                                        </p:tgtEl>
                                        <p:attrNameLst>
                                          <p:attrName>style.visibility</p:attrName>
                                        </p:attrNameLst>
                                      </p:cBhvr>
                                      <p:to>
                                        <p:strVal val="visible"/>
                                      </p:to>
                                    </p:set>
                                    <p:anim calcmode="lin" valueType="num">
                                      <p:cBhvr additive="base">
                                        <p:cTn id="20" dur="1000"/>
                                        <p:tgtEl>
                                          <p:spTgt spid="78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87"/>
                                        </p:tgtEl>
                                        <p:attrNameLst>
                                          <p:attrName>style.visibility</p:attrName>
                                        </p:attrNameLst>
                                      </p:cBhvr>
                                      <p:to>
                                        <p:strVal val="visible"/>
                                      </p:to>
                                    </p:set>
                                    <p:animEffect transition="in" filter="fade">
                                      <p:cBhvr>
                                        <p:cTn id="25" dur="1000"/>
                                        <p:tgtEl>
                                          <p:spTgt spid="787"/>
                                        </p:tgtEl>
                                      </p:cBhvr>
                                    </p:animEffect>
                                  </p:childTnLst>
                                </p:cTn>
                              </p:par>
                              <p:par>
                                <p:cTn id="26" presetID="2" presetClass="entr" presetSubtype="8" fill="hold" nodeType="withEffect">
                                  <p:stCondLst>
                                    <p:cond delay="0"/>
                                  </p:stCondLst>
                                  <p:childTnLst>
                                    <p:set>
                                      <p:cBhvr>
                                        <p:cTn id="27" dur="1" fill="hold">
                                          <p:stCondLst>
                                            <p:cond delay="0"/>
                                          </p:stCondLst>
                                        </p:cTn>
                                        <p:tgtEl>
                                          <p:spTgt spid="785"/>
                                        </p:tgtEl>
                                        <p:attrNameLst>
                                          <p:attrName>style.visibility</p:attrName>
                                        </p:attrNameLst>
                                      </p:cBhvr>
                                      <p:to>
                                        <p:strVal val="visible"/>
                                      </p:to>
                                    </p:set>
                                    <p:anim calcmode="lin" valueType="num">
                                      <p:cBhvr additive="base">
                                        <p:cTn id="28" dur="1000"/>
                                        <p:tgtEl>
                                          <p:spTgt spid="7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9" name="Google Shape;919;p64"/>
          <p:cNvSpPr txBox="1">
            <a:spLocks noGrp="1"/>
          </p:cNvSpPr>
          <p:nvPr>
            <p:ph type="title" idx="6"/>
          </p:nvPr>
        </p:nvSpPr>
        <p:spPr>
          <a:xfrm>
            <a:off x="1203900" y="433350"/>
            <a:ext cx="673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Litrature survey </a:t>
            </a:r>
            <a:endParaRPr dirty="0"/>
          </a:p>
          <a:p>
            <a:pPr marL="0" lvl="0" indent="0" algn="ctr" rtl="0">
              <a:spcBef>
                <a:spcPts val="0"/>
              </a:spcBef>
              <a:spcAft>
                <a:spcPts val="0"/>
              </a:spcAft>
              <a:buNone/>
            </a:pPr>
            <a:endParaRPr dirty="0"/>
          </a:p>
        </p:txBody>
      </p:sp>
      <p:graphicFrame>
        <p:nvGraphicFramePr>
          <p:cNvPr id="16" name="Table 5">
            <a:extLst>
              <a:ext uri="{FF2B5EF4-FFF2-40B4-BE49-F238E27FC236}">
                <a16:creationId xmlns:a16="http://schemas.microsoft.com/office/drawing/2014/main" id="{3C24EC3E-E564-9095-9EBF-FC3F05BF8A04}"/>
              </a:ext>
            </a:extLst>
          </p:cNvPr>
          <p:cNvGraphicFramePr>
            <a:graphicFrameLocks/>
          </p:cNvGraphicFramePr>
          <p:nvPr>
            <p:extLst>
              <p:ext uri="{D42A27DB-BD31-4B8C-83A1-F6EECF244321}">
                <p14:modId xmlns:p14="http://schemas.microsoft.com/office/powerpoint/2010/main" val="4215030962"/>
              </p:ext>
            </p:extLst>
          </p:nvPr>
        </p:nvGraphicFramePr>
        <p:xfrm>
          <a:off x="1414463" y="1093788"/>
          <a:ext cx="6472237" cy="284988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179148279"/>
                    </a:ext>
                  </a:extLst>
                </a:gridCol>
                <a:gridCol w="4236243">
                  <a:extLst>
                    <a:ext uri="{9D8B030D-6E8A-4147-A177-3AD203B41FA5}">
                      <a16:colId xmlns:a16="http://schemas.microsoft.com/office/drawing/2014/main" val="1571068073"/>
                    </a:ext>
                  </a:extLst>
                </a:gridCol>
                <a:gridCol w="1578769">
                  <a:extLst>
                    <a:ext uri="{9D8B030D-6E8A-4147-A177-3AD203B41FA5}">
                      <a16:colId xmlns:a16="http://schemas.microsoft.com/office/drawing/2014/main" val="2556629373"/>
                    </a:ext>
                  </a:extLst>
                </a:gridCol>
              </a:tblGrid>
              <a:tr h="370840">
                <a:tc>
                  <a:txBody>
                    <a:bodyPr/>
                    <a:lstStyle/>
                    <a:p>
                      <a:r>
                        <a:rPr lang="en-US" dirty="0"/>
                        <a:t>Year</a:t>
                      </a:r>
                    </a:p>
                  </a:txBody>
                  <a:tcPr/>
                </a:tc>
                <a:tc>
                  <a:txBody>
                    <a:bodyPr/>
                    <a:lstStyle/>
                    <a:p>
                      <a:r>
                        <a:rPr lang="en-US" dirty="0"/>
                        <a:t>Findings</a:t>
                      </a:r>
                    </a:p>
                  </a:txBody>
                  <a:tcPr/>
                </a:tc>
                <a:tc>
                  <a:txBody>
                    <a:bodyPr/>
                    <a:lstStyle/>
                    <a:p>
                      <a:r>
                        <a:rPr lang="en-US" dirty="0"/>
                        <a:t>Title and Author</a:t>
                      </a:r>
                    </a:p>
                  </a:txBody>
                  <a:tcPr/>
                </a:tc>
                <a:extLst>
                  <a:ext uri="{0D108BD9-81ED-4DB2-BD59-A6C34878D82A}">
                    <a16:rowId xmlns:a16="http://schemas.microsoft.com/office/drawing/2014/main" val="819225386"/>
                  </a:ext>
                </a:extLst>
              </a:tr>
              <a:tr h="370840">
                <a:tc>
                  <a:txBody>
                    <a:bodyPr/>
                    <a:lstStyle/>
                    <a:p>
                      <a:pPr lvl="0">
                        <a:buNone/>
                      </a:pPr>
                      <a:r>
                        <a:rPr lang="en-US" sz="1200" b="0" i="0" u="none" strike="noStrike" noProof="0" dirty="0">
                          <a:solidFill>
                            <a:srgbClr val="000000"/>
                          </a:solidFill>
                          <a:latin typeface="Times New Roman"/>
                        </a:rPr>
                        <a:t>2019 </a:t>
                      </a:r>
                      <a:endParaRPr lang="en-US" dirty="0"/>
                    </a:p>
                  </a:txBody>
                  <a:tcPr/>
                </a:tc>
                <a:tc>
                  <a:txBody>
                    <a:bodyPr/>
                    <a:lstStyle/>
                    <a:p>
                      <a:pPr lvl="0">
                        <a:buNone/>
                      </a:pPr>
                      <a:r>
                        <a:rPr lang="en-US" sz="1200" b="0" i="0" u="none" strike="noStrike" noProof="0" dirty="0">
                          <a:solidFill>
                            <a:srgbClr val="000000"/>
                          </a:solidFill>
                          <a:latin typeface="Times New Roman"/>
                        </a:rPr>
                        <a:t>Random forest model gave the highest accuracy of 97.14% </a:t>
                      </a:r>
                      <a:endParaRPr lang="en-US"/>
                    </a:p>
                  </a:txBody>
                  <a:tcPr/>
                </a:tc>
                <a:tc>
                  <a:txBody>
                    <a:bodyPr/>
                    <a:lstStyle/>
                    <a:p>
                      <a:pPr lvl="0">
                        <a:buNone/>
                      </a:pPr>
                      <a:r>
                        <a:rPr lang="en-US" sz="1200" b="0" i="0" u="none" strike="noStrike" noProof="0" dirty="0">
                          <a:solidFill>
                            <a:srgbClr val="000000"/>
                          </a:solidFill>
                          <a:latin typeface="Times New Roman"/>
                        </a:rPr>
                        <a:t>Dhanya et al. </a:t>
                      </a:r>
                      <a:endParaRPr lang="en-US"/>
                    </a:p>
                  </a:txBody>
                  <a:tcPr/>
                </a:tc>
                <a:extLst>
                  <a:ext uri="{0D108BD9-81ED-4DB2-BD59-A6C34878D82A}">
                    <a16:rowId xmlns:a16="http://schemas.microsoft.com/office/drawing/2014/main" val="2604128585"/>
                  </a:ext>
                </a:extLst>
              </a:tr>
              <a:tr h="370840">
                <a:tc>
                  <a:txBody>
                    <a:bodyPr/>
                    <a:lstStyle/>
                    <a:p>
                      <a:pPr lvl="0">
                        <a:buNone/>
                      </a:pPr>
                      <a:r>
                        <a:rPr lang="en-US" sz="1200" b="0" i="0" u="none" strike="noStrike" noProof="0" dirty="0">
                          <a:solidFill>
                            <a:srgbClr val="000000"/>
                          </a:solidFill>
                          <a:latin typeface="Times New Roman"/>
                        </a:rPr>
                        <a:t> 2014</a:t>
                      </a:r>
                      <a:endParaRPr lang="en-US" dirty="0"/>
                    </a:p>
                  </a:txBody>
                  <a:tcPr/>
                </a:tc>
                <a:tc>
                  <a:txBody>
                    <a:bodyPr/>
                    <a:lstStyle/>
                    <a:p>
                      <a:pPr lvl="0">
                        <a:buNone/>
                      </a:pPr>
                      <a:r>
                        <a:rPr lang="en-US" sz="1200" b="0" i="0" u="none" strike="noStrike" noProof="0" dirty="0">
                          <a:solidFill>
                            <a:srgbClr val="000000"/>
                          </a:solidFill>
                          <a:latin typeface="Times New Roman"/>
                        </a:rPr>
                        <a:t>SVM model gave the highest accuracy of 97.38% </a:t>
                      </a:r>
                      <a:endParaRPr lang="en-US" dirty="0"/>
                    </a:p>
                  </a:txBody>
                  <a:tcPr/>
                </a:tc>
                <a:tc>
                  <a:txBody>
                    <a:bodyPr/>
                    <a:lstStyle/>
                    <a:p>
                      <a:pPr lvl="0">
                        <a:buNone/>
                      </a:pPr>
                      <a:r>
                        <a:rPr lang="en-US" sz="1200" b="0" i="0" u="none" strike="noStrike" noProof="0" dirty="0">
                          <a:solidFill>
                            <a:srgbClr val="000000"/>
                          </a:solidFill>
                          <a:latin typeface="Times New Roman"/>
                        </a:rPr>
                        <a:t>Zheng et al.,</a:t>
                      </a:r>
                      <a:endParaRPr lang="en-US" dirty="0"/>
                    </a:p>
                  </a:txBody>
                  <a:tcPr/>
                </a:tc>
                <a:extLst>
                  <a:ext uri="{0D108BD9-81ED-4DB2-BD59-A6C34878D82A}">
                    <a16:rowId xmlns:a16="http://schemas.microsoft.com/office/drawing/2014/main" val="4007034730"/>
                  </a:ext>
                </a:extLst>
              </a:tr>
              <a:tr h="370840">
                <a:tc>
                  <a:txBody>
                    <a:bodyPr/>
                    <a:lstStyle/>
                    <a:p>
                      <a:pPr lvl="0">
                        <a:buNone/>
                      </a:pPr>
                      <a:r>
                        <a:rPr lang="en-US" sz="1200" b="0" i="0" u="none" strike="noStrike" noProof="0" dirty="0">
                          <a:latin typeface="Times New Roman"/>
                        </a:rPr>
                        <a:t> 2016</a:t>
                      </a:r>
                      <a:endParaRPr lang="en-US" dirty="0"/>
                    </a:p>
                  </a:txBody>
                  <a:tcPr/>
                </a:tc>
                <a:tc>
                  <a:txBody>
                    <a:bodyPr/>
                    <a:lstStyle/>
                    <a:p>
                      <a:pPr lvl="0">
                        <a:buNone/>
                      </a:pPr>
                      <a:r>
                        <a:rPr lang="en-US" sz="1200" b="0" i="0" u="none" strike="noStrike" noProof="0" dirty="0">
                          <a:latin typeface="Times New Roman"/>
                        </a:rPr>
                        <a:t>SVM provides the best level of accuracy (97.13%) at the lowest error rate</a:t>
                      </a:r>
                      <a:endParaRPr lang="en-US" dirty="0"/>
                    </a:p>
                  </a:txBody>
                  <a:tcPr/>
                </a:tc>
                <a:tc>
                  <a:txBody>
                    <a:bodyPr/>
                    <a:lstStyle/>
                    <a:p>
                      <a:pPr lvl="0">
                        <a:buNone/>
                      </a:pPr>
                      <a:r>
                        <a:rPr lang="en-US" sz="1200" b="0" i="0" u="none" strike="noStrike" noProof="0" dirty="0">
                          <a:solidFill>
                            <a:srgbClr val="000000"/>
                          </a:solidFill>
                          <a:latin typeface="Times New Roman"/>
                        </a:rPr>
                        <a:t>Asri et al.,</a:t>
                      </a:r>
                      <a:endParaRPr lang="en-US" dirty="0"/>
                    </a:p>
                  </a:txBody>
                  <a:tcPr/>
                </a:tc>
                <a:extLst>
                  <a:ext uri="{0D108BD9-81ED-4DB2-BD59-A6C34878D82A}">
                    <a16:rowId xmlns:a16="http://schemas.microsoft.com/office/drawing/2014/main" val="3629439823"/>
                  </a:ext>
                </a:extLst>
              </a:tr>
              <a:tr h="370840">
                <a:tc>
                  <a:txBody>
                    <a:bodyPr/>
                    <a:lstStyle/>
                    <a:p>
                      <a:pPr lvl="0">
                        <a:buNone/>
                      </a:pPr>
                      <a:r>
                        <a:rPr lang="en-US" sz="1200" b="0" i="0" u="none" strike="noStrike" noProof="0" dirty="0">
                          <a:latin typeface="Times New Roman"/>
                        </a:rPr>
                        <a:t> 2020</a:t>
                      </a:r>
                      <a:endParaRPr lang="en-US" dirty="0"/>
                    </a:p>
                  </a:txBody>
                  <a:tcPr/>
                </a:tc>
                <a:tc>
                  <a:txBody>
                    <a:bodyPr/>
                    <a:lstStyle/>
                    <a:p>
                      <a:pPr lvl="0">
                        <a:buNone/>
                      </a:pPr>
                      <a:r>
                        <a:rPr lang="en-US" sz="1200" b="0" i="0" u="none" strike="noStrike" noProof="0" dirty="0">
                          <a:latin typeface="Times New Roman"/>
                        </a:rPr>
                        <a:t>ANNs achieve a maximum accuracy of 98.57 percent, SVM accuracy: 97.14</a:t>
                      </a:r>
                      <a:endParaRPr lang="en-US" dirty="0"/>
                    </a:p>
                  </a:txBody>
                  <a:tcPr/>
                </a:tc>
                <a:tc>
                  <a:txBody>
                    <a:bodyPr/>
                    <a:lstStyle/>
                    <a:p>
                      <a:pPr lvl="0">
                        <a:buNone/>
                      </a:pPr>
                      <a:r>
                        <a:rPr lang="en-US" sz="1200" b="0" i="0" u="none" strike="noStrike" noProof="0" dirty="0">
                          <a:solidFill>
                            <a:srgbClr val="000000"/>
                          </a:solidFill>
                          <a:latin typeface="Times New Roman"/>
                        </a:rPr>
                        <a:t>Islam et al.,</a:t>
                      </a:r>
                      <a:endParaRPr lang="en-US" dirty="0"/>
                    </a:p>
                  </a:txBody>
                  <a:tcPr/>
                </a:tc>
                <a:extLst>
                  <a:ext uri="{0D108BD9-81ED-4DB2-BD59-A6C34878D82A}">
                    <a16:rowId xmlns:a16="http://schemas.microsoft.com/office/drawing/2014/main" val="1033865252"/>
                  </a:ext>
                </a:extLst>
              </a:tr>
              <a:tr h="370840">
                <a:tc>
                  <a:txBody>
                    <a:bodyPr/>
                    <a:lstStyle/>
                    <a:p>
                      <a:pPr lvl="0">
                        <a:buNone/>
                      </a:pPr>
                      <a:r>
                        <a:rPr lang="en-US" sz="1200" b="0" i="0" u="none" strike="noStrike" noProof="0" dirty="0">
                          <a:latin typeface="Times New Roman"/>
                        </a:rPr>
                        <a:t>2021</a:t>
                      </a:r>
                      <a:endParaRPr lang="en-US" dirty="0"/>
                    </a:p>
                  </a:txBody>
                  <a:tcPr/>
                </a:tc>
                <a:tc>
                  <a:txBody>
                    <a:bodyPr/>
                    <a:lstStyle/>
                    <a:p>
                      <a:pPr lvl="0">
                        <a:buNone/>
                      </a:pPr>
                      <a:r>
                        <a:rPr lang="en-US" sz="1200" b="0" i="0" u="none" strike="noStrike" noProof="0" dirty="0">
                          <a:latin typeface="Times New Roman"/>
                        </a:rPr>
                        <a:t>SVM is utilized to get the new classifier to separate the incoming tumors. Focusing on 10-fold cross validation, the methodology they proposed achieved an improvement of the accuracy to 97.38%, </a:t>
                      </a:r>
                      <a:endParaRPr lang="en-US"/>
                    </a:p>
                  </a:txBody>
                  <a:tcPr/>
                </a:tc>
                <a:tc>
                  <a:txBody>
                    <a:bodyPr/>
                    <a:lstStyle/>
                    <a:p>
                      <a:pPr lvl="0">
                        <a:buNone/>
                      </a:pPr>
                      <a:r>
                        <a:rPr lang="en-US" sz="1200" b="0" i="0" u="none" strike="noStrike" noProof="0" dirty="0">
                          <a:solidFill>
                            <a:srgbClr val="000000"/>
                          </a:solidFill>
                          <a:latin typeface="Times New Roman"/>
                        </a:rPr>
                        <a:t>Naji et al., </a:t>
                      </a:r>
                      <a:endParaRPr lang="en-US" dirty="0"/>
                    </a:p>
                  </a:txBody>
                  <a:tcPr/>
                </a:tc>
                <a:extLst>
                  <a:ext uri="{0D108BD9-81ED-4DB2-BD59-A6C34878D82A}">
                    <a16:rowId xmlns:a16="http://schemas.microsoft.com/office/drawing/2014/main" val="19643557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1"/>
          <p:cNvSpPr txBox="1">
            <a:spLocks noGrp="1"/>
          </p:cNvSpPr>
          <p:nvPr>
            <p:ph type="subTitle" idx="1"/>
          </p:nvPr>
        </p:nvSpPr>
        <p:spPr>
          <a:xfrm>
            <a:off x="255310" y="1691952"/>
            <a:ext cx="3606300" cy="2509880"/>
          </a:xfrm>
          <a:prstGeom prst="rect">
            <a:avLst/>
          </a:prstGeom>
        </p:spPr>
        <p:txBody>
          <a:bodyPr spcFirstLastPara="1" wrap="square" lIns="91425" tIns="91425" rIns="91425" bIns="91425" anchor="t" anchorCtr="0">
            <a:normAutofit fontScale="92500" lnSpcReduction="20000"/>
          </a:bodyPr>
          <a:lstStyle/>
          <a:p>
            <a:pPr marL="0" indent="0" algn="just">
              <a:buClr>
                <a:schemeClr val="dk1"/>
              </a:buClr>
              <a:buSzPts val="1100"/>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project's aim is to create a diagnostic tool for breast cancer that is precise, reliable, and scalable; this tool will help save lives and improve healthcare outcomes. The capacity of our approach may simplify the process of diagnosing breast cancer presents a potential to revolutionize breast cancer screening while simultaneously expanding its availability to women all over the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p>
        </p:txBody>
      </p:sp>
      <p:sp>
        <p:nvSpPr>
          <p:cNvPr id="822" name="Google Shape;822;p61"/>
          <p:cNvSpPr txBox="1">
            <a:spLocks noGrp="1"/>
          </p:cNvSpPr>
          <p:nvPr>
            <p:ph type="title"/>
          </p:nvPr>
        </p:nvSpPr>
        <p:spPr>
          <a:xfrm>
            <a:off x="485758" y="858919"/>
            <a:ext cx="376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t>
            </a:r>
            <a:r>
              <a:rPr lang="en" dirty="0"/>
              <a:t>otivation </a:t>
            </a:r>
            <a:endParaRPr dirty="0"/>
          </a:p>
          <a:p>
            <a:pPr marL="0" lvl="0" indent="0" algn="l" rtl="0">
              <a:spcBef>
                <a:spcPts val="0"/>
              </a:spcBef>
              <a:spcAft>
                <a:spcPts val="0"/>
              </a:spcAft>
              <a:buNone/>
            </a:pPr>
            <a:endParaRPr dirty="0"/>
          </a:p>
        </p:txBody>
      </p:sp>
      <p:grpSp>
        <p:nvGrpSpPr>
          <p:cNvPr id="823" name="Google Shape;823;p61"/>
          <p:cNvGrpSpPr/>
          <p:nvPr/>
        </p:nvGrpSpPr>
        <p:grpSpPr>
          <a:xfrm>
            <a:off x="4669657" y="314663"/>
            <a:ext cx="3606223" cy="4083782"/>
            <a:chOff x="3394455" y="1350475"/>
            <a:chExt cx="1256918" cy="1423367"/>
          </a:xfrm>
        </p:grpSpPr>
        <p:grpSp>
          <p:nvGrpSpPr>
            <p:cNvPr id="824" name="Google Shape;824;p61"/>
            <p:cNvGrpSpPr/>
            <p:nvPr/>
          </p:nvGrpSpPr>
          <p:grpSpPr>
            <a:xfrm>
              <a:off x="4038345" y="1670748"/>
              <a:ext cx="86047" cy="63184"/>
              <a:chOff x="5640157" y="1480410"/>
              <a:chExt cx="86047" cy="63184"/>
            </a:xfrm>
          </p:grpSpPr>
          <p:sp>
            <p:nvSpPr>
              <p:cNvPr id="825" name="Google Shape;825;p61"/>
              <p:cNvSpPr/>
              <p:nvPr/>
            </p:nvSpPr>
            <p:spPr>
              <a:xfrm>
                <a:off x="5640157" y="1501338"/>
                <a:ext cx="86047" cy="42256"/>
              </a:xfrm>
              <a:custGeom>
                <a:avLst/>
                <a:gdLst/>
                <a:ahLst/>
                <a:cxnLst/>
                <a:rect l="l" t="t" r="r" b="b"/>
                <a:pathLst>
                  <a:path w="6669" h="3275" extrusionOk="0">
                    <a:moveTo>
                      <a:pt x="1" y="0"/>
                    </a:moveTo>
                    <a:lnTo>
                      <a:pt x="1" y="1652"/>
                    </a:lnTo>
                    <a:cubicBezTo>
                      <a:pt x="1" y="2548"/>
                      <a:pt x="1494" y="3275"/>
                      <a:pt x="3335" y="3275"/>
                    </a:cubicBezTo>
                    <a:cubicBezTo>
                      <a:pt x="5176" y="3275"/>
                      <a:pt x="6669" y="2548"/>
                      <a:pt x="6669" y="1652"/>
                    </a:cubicBezTo>
                    <a:lnTo>
                      <a:pt x="6669" y="0"/>
                    </a:lnTo>
                    <a:close/>
                  </a:path>
                </a:pathLst>
              </a:custGeom>
              <a:solidFill>
                <a:srgbClr val="FF5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1"/>
              <p:cNvSpPr/>
              <p:nvPr/>
            </p:nvSpPr>
            <p:spPr>
              <a:xfrm>
                <a:off x="5640157" y="1480410"/>
                <a:ext cx="86047" cy="41856"/>
              </a:xfrm>
              <a:custGeom>
                <a:avLst/>
                <a:gdLst/>
                <a:ahLst/>
                <a:cxnLst/>
                <a:rect l="l" t="t" r="r" b="b"/>
                <a:pathLst>
                  <a:path w="6669" h="3244" extrusionOk="0">
                    <a:moveTo>
                      <a:pt x="3335" y="1"/>
                    </a:moveTo>
                    <a:cubicBezTo>
                      <a:pt x="1494" y="1"/>
                      <a:pt x="1" y="726"/>
                      <a:pt x="1" y="1622"/>
                    </a:cubicBezTo>
                    <a:cubicBezTo>
                      <a:pt x="1" y="2518"/>
                      <a:pt x="1494" y="3243"/>
                      <a:pt x="3335" y="3243"/>
                    </a:cubicBezTo>
                    <a:cubicBezTo>
                      <a:pt x="5176" y="3243"/>
                      <a:pt x="6669" y="2518"/>
                      <a:pt x="6669" y="1622"/>
                    </a:cubicBezTo>
                    <a:cubicBezTo>
                      <a:pt x="6669" y="726"/>
                      <a:pt x="5176" y="1"/>
                      <a:pt x="3335" y="1"/>
                    </a:cubicBezTo>
                    <a:close/>
                  </a:path>
                </a:pathLst>
              </a:custGeom>
              <a:solidFill>
                <a:srgbClr val="FF9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61"/>
            <p:cNvGrpSpPr/>
            <p:nvPr/>
          </p:nvGrpSpPr>
          <p:grpSpPr>
            <a:xfrm>
              <a:off x="3394455" y="1382032"/>
              <a:ext cx="1256918" cy="1391810"/>
              <a:chOff x="4949577" y="1522253"/>
              <a:chExt cx="980435" cy="1085655"/>
            </a:xfrm>
          </p:grpSpPr>
          <p:sp>
            <p:nvSpPr>
              <p:cNvPr id="828" name="Google Shape;828;p61"/>
              <p:cNvSpPr/>
              <p:nvPr/>
            </p:nvSpPr>
            <p:spPr>
              <a:xfrm>
                <a:off x="4986994" y="2053759"/>
                <a:ext cx="943018" cy="554149"/>
              </a:xfrm>
              <a:custGeom>
                <a:avLst/>
                <a:gdLst/>
                <a:ahLst/>
                <a:cxnLst/>
                <a:rect l="l" t="t" r="r" b="b"/>
                <a:pathLst>
                  <a:path w="73088" h="42949" extrusionOk="0">
                    <a:moveTo>
                      <a:pt x="57752" y="1"/>
                    </a:moveTo>
                    <a:cubicBezTo>
                      <a:pt x="57108" y="1"/>
                      <a:pt x="56464" y="167"/>
                      <a:pt x="55887" y="501"/>
                    </a:cubicBezTo>
                    <a:lnTo>
                      <a:pt x="1163" y="32096"/>
                    </a:lnTo>
                    <a:cubicBezTo>
                      <a:pt x="1" y="32768"/>
                      <a:pt x="1" y="34445"/>
                      <a:pt x="1163" y="35117"/>
                    </a:cubicBezTo>
                    <a:lnTo>
                      <a:pt x="14093" y="42581"/>
                    </a:lnTo>
                    <a:cubicBezTo>
                      <a:pt x="14517" y="42826"/>
                      <a:pt x="14989" y="42948"/>
                      <a:pt x="15462" y="42948"/>
                    </a:cubicBezTo>
                    <a:cubicBezTo>
                      <a:pt x="15935" y="42948"/>
                      <a:pt x="16408" y="42826"/>
                      <a:pt x="16832" y="42581"/>
                    </a:cubicBezTo>
                    <a:lnTo>
                      <a:pt x="71822" y="10835"/>
                    </a:lnTo>
                    <a:cubicBezTo>
                      <a:pt x="73088" y="10103"/>
                      <a:pt x="73088" y="8277"/>
                      <a:pt x="71822" y="7547"/>
                    </a:cubicBezTo>
                    <a:lnTo>
                      <a:pt x="59618" y="501"/>
                    </a:lnTo>
                    <a:cubicBezTo>
                      <a:pt x="59041" y="167"/>
                      <a:pt x="58397" y="1"/>
                      <a:pt x="57752"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1"/>
              <p:cNvSpPr/>
              <p:nvPr/>
            </p:nvSpPr>
            <p:spPr>
              <a:xfrm>
                <a:off x="4953202" y="2050211"/>
                <a:ext cx="935302" cy="554137"/>
              </a:xfrm>
              <a:custGeom>
                <a:avLst/>
                <a:gdLst/>
                <a:ahLst/>
                <a:cxnLst/>
                <a:rect l="l" t="t" r="r" b="b"/>
                <a:pathLst>
                  <a:path w="72490" h="42948" extrusionOk="0">
                    <a:moveTo>
                      <a:pt x="57471" y="1"/>
                    </a:moveTo>
                    <a:cubicBezTo>
                      <a:pt x="56827" y="1"/>
                      <a:pt x="56182" y="168"/>
                      <a:pt x="55605" y="501"/>
                    </a:cubicBezTo>
                    <a:lnTo>
                      <a:pt x="3504" y="30582"/>
                    </a:lnTo>
                    <a:lnTo>
                      <a:pt x="13" y="30713"/>
                    </a:lnTo>
                    <a:lnTo>
                      <a:pt x="13" y="33562"/>
                    </a:lnTo>
                    <a:lnTo>
                      <a:pt x="15" y="33563"/>
                    </a:lnTo>
                    <a:cubicBezTo>
                      <a:pt x="1" y="34165"/>
                      <a:pt x="286" y="34773"/>
                      <a:pt x="882" y="35116"/>
                    </a:cubicBezTo>
                    <a:lnTo>
                      <a:pt x="13812" y="42580"/>
                    </a:lnTo>
                    <a:cubicBezTo>
                      <a:pt x="14236" y="42825"/>
                      <a:pt x="14708" y="42947"/>
                      <a:pt x="15181" y="42947"/>
                    </a:cubicBezTo>
                    <a:cubicBezTo>
                      <a:pt x="15654" y="42947"/>
                      <a:pt x="16127" y="42825"/>
                      <a:pt x="16550" y="42580"/>
                    </a:cubicBezTo>
                    <a:lnTo>
                      <a:pt x="71541" y="10834"/>
                    </a:lnTo>
                    <a:cubicBezTo>
                      <a:pt x="72161" y="10476"/>
                      <a:pt x="72473" y="9854"/>
                      <a:pt x="72485" y="9227"/>
                    </a:cubicBezTo>
                    <a:lnTo>
                      <a:pt x="72490" y="9225"/>
                    </a:lnTo>
                    <a:lnTo>
                      <a:pt x="72490" y="6499"/>
                    </a:lnTo>
                    <a:lnTo>
                      <a:pt x="70826" y="7135"/>
                    </a:lnTo>
                    <a:lnTo>
                      <a:pt x="59337" y="501"/>
                    </a:lnTo>
                    <a:cubicBezTo>
                      <a:pt x="58759" y="168"/>
                      <a:pt x="58115" y="1"/>
                      <a:pt x="57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1"/>
              <p:cNvSpPr/>
              <p:nvPr/>
            </p:nvSpPr>
            <p:spPr>
              <a:xfrm>
                <a:off x="4953202" y="2356529"/>
                <a:ext cx="198105" cy="247754"/>
              </a:xfrm>
              <a:custGeom>
                <a:avLst/>
                <a:gdLst/>
                <a:ahLst/>
                <a:cxnLst/>
                <a:rect l="l" t="t" r="r" b="b"/>
                <a:pathLst>
                  <a:path w="15354" h="19202" extrusionOk="0">
                    <a:moveTo>
                      <a:pt x="15353" y="0"/>
                    </a:moveTo>
                    <a:lnTo>
                      <a:pt x="3504" y="6841"/>
                    </a:lnTo>
                    <a:lnTo>
                      <a:pt x="13" y="6586"/>
                    </a:lnTo>
                    <a:lnTo>
                      <a:pt x="13" y="9821"/>
                    </a:lnTo>
                    <a:lnTo>
                      <a:pt x="15" y="9822"/>
                    </a:lnTo>
                    <a:cubicBezTo>
                      <a:pt x="1" y="10424"/>
                      <a:pt x="286" y="11032"/>
                      <a:pt x="882" y="11375"/>
                    </a:cubicBezTo>
                    <a:lnTo>
                      <a:pt x="13812" y="18839"/>
                    </a:lnTo>
                    <a:cubicBezTo>
                      <a:pt x="14226" y="19077"/>
                      <a:pt x="14694" y="19202"/>
                      <a:pt x="15170" y="19202"/>
                    </a:cubicBezTo>
                    <a:cubicBezTo>
                      <a:pt x="15231" y="19202"/>
                      <a:pt x="15292" y="19200"/>
                      <a:pt x="15353" y="19195"/>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1"/>
              <p:cNvSpPr/>
              <p:nvPr/>
            </p:nvSpPr>
            <p:spPr>
              <a:xfrm>
                <a:off x="4949577" y="2006987"/>
                <a:ext cx="943018" cy="554124"/>
              </a:xfrm>
              <a:custGeom>
                <a:avLst/>
                <a:gdLst/>
                <a:ahLst/>
                <a:cxnLst/>
                <a:rect l="l" t="t" r="r" b="b"/>
                <a:pathLst>
                  <a:path w="73088" h="42947" extrusionOk="0">
                    <a:moveTo>
                      <a:pt x="57752" y="1"/>
                    </a:moveTo>
                    <a:cubicBezTo>
                      <a:pt x="57108" y="1"/>
                      <a:pt x="56463" y="167"/>
                      <a:pt x="55886" y="501"/>
                    </a:cubicBezTo>
                    <a:lnTo>
                      <a:pt x="1163" y="32096"/>
                    </a:lnTo>
                    <a:cubicBezTo>
                      <a:pt x="0" y="32766"/>
                      <a:pt x="0" y="34445"/>
                      <a:pt x="1163" y="35116"/>
                    </a:cubicBezTo>
                    <a:lnTo>
                      <a:pt x="14093" y="42580"/>
                    </a:lnTo>
                    <a:cubicBezTo>
                      <a:pt x="14517" y="42825"/>
                      <a:pt x="14989" y="42947"/>
                      <a:pt x="15462" y="42947"/>
                    </a:cubicBezTo>
                    <a:cubicBezTo>
                      <a:pt x="15935" y="42947"/>
                      <a:pt x="16408" y="42825"/>
                      <a:pt x="16831" y="42580"/>
                    </a:cubicBezTo>
                    <a:lnTo>
                      <a:pt x="71822" y="10833"/>
                    </a:lnTo>
                    <a:cubicBezTo>
                      <a:pt x="73087" y="10103"/>
                      <a:pt x="73087" y="8277"/>
                      <a:pt x="71822" y="7547"/>
                    </a:cubicBezTo>
                    <a:lnTo>
                      <a:pt x="59618" y="501"/>
                    </a:lnTo>
                    <a:cubicBezTo>
                      <a:pt x="59040" y="167"/>
                      <a:pt x="58396" y="1"/>
                      <a:pt x="57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1"/>
              <p:cNvSpPr/>
              <p:nvPr/>
            </p:nvSpPr>
            <p:spPr>
              <a:xfrm>
                <a:off x="5160623" y="2133187"/>
                <a:ext cx="86047" cy="308228"/>
              </a:xfrm>
              <a:custGeom>
                <a:avLst/>
                <a:gdLst/>
                <a:ahLst/>
                <a:cxnLst/>
                <a:rect l="l" t="t" r="r" b="b"/>
                <a:pathLst>
                  <a:path w="6669" h="23889" extrusionOk="0">
                    <a:moveTo>
                      <a:pt x="6668" y="1"/>
                    </a:moveTo>
                    <a:lnTo>
                      <a:pt x="474" y="3578"/>
                    </a:lnTo>
                    <a:cubicBezTo>
                      <a:pt x="323" y="3663"/>
                      <a:pt x="165" y="3732"/>
                      <a:pt x="0" y="3788"/>
                    </a:cubicBezTo>
                    <a:lnTo>
                      <a:pt x="0" y="20389"/>
                    </a:lnTo>
                    <a:cubicBezTo>
                      <a:pt x="0" y="20407"/>
                      <a:pt x="5" y="20425"/>
                      <a:pt x="6" y="20443"/>
                    </a:cubicBezTo>
                    <a:cubicBezTo>
                      <a:pt x="5" y="20481"/>
                      <a:pt x="0" y="20518"/>
                      <a:pt x="0" y="20555"/>
                    </a:cubicBezTo>
                    <a:cubicBezTo>
                      <a:pt x="0" y="22395"/>
                      <a:pt x="1493" y="23888"/>
                      <a:pt x="3335" y="23888"/>
                    </a:cubicBezTo>
                    <a:cubicBezTo>
                      <a:pt x="5177" y="23888"/>
                      <a:pt x="6668" y="22395"/>
                      <a:pt x="6668" y="20555"/>
                    </a:cubicBezTo>
                    <a:cubicBezTo>
                      <a:pt x="6668" y="20518"/>
                      <a:pt x="6665" y="20481"/>
                      <a:pt x="6664" y="20443"/>
                    </a:cubicBezTo>
                    <a:cubicBezTo>
                      <a:pt x="6665" y="20425"/>
                      <a:pt x="6668" y="20407"/>
                      <a:pt x="6668" y="20389"/>
                    </a:cubicBezTo>
                    <a:lnTo>
                      <a:pt x="66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1"/>
              <p:cNvSpPr/>
              <p:nvPr/>
            </p:nvSpPr>
            <p:spPr>
              <a:xfrm>
                <a:off x="5324304" y="1863908"/>
                <a:ext cx="86060" cy="479152"/>
              </a:xfrm>
              <a:custGeom>
                <a:avLst/>
                <a:gdLst/>
                <a:ahLst/>
                <a:cxnLst/>
                <a:rect l="l" t="t" r="r" b="b"/>
                <a:pathLst>
                  <a:path w="6670" h="23589" extrusionOk="0">
                    <a:moveTo>
                      <a:pt x="6669" y="1"/>
                    </a:moveTo>
                    <a:lnTo>
                      <a:pt x="1" y="3851"/>
                    </a:lnTo>
                    <a:lnTo>
                      <a:pt x="1" y="20088"/>
                    </a:lnTo>
                    <a:cubicBezTo>
                      <a:pt x="1" y="20106"/>
                      <a:pt x="6" y="20124"/>
                      <a:pt x="7" y="20143"/>
                    </a:cubicBezTo>
                    <a:cubicBezTo>
                      <a:pt x="6" y="20181"/>
                      <a:pt x="1" y="20217"/>
                      <a:pt x="1" y="20254"/>
                    </a:cubicBezTo>
                    <a:cubicBezTo>
                      <a:pt x="1" y="22096"/>
                      <a:pt x="1494" y="23588"/>
                      <a:pt x="3336" y="23588"/>
                    </a:cubicBezTo>
                    <a:cubicBezTo>
                      <a:pt x="5176" y="23588"/>
                      <a:pt x="6669" y="22096"/>
                      <a:pt x="6669" y="20254"/>
                    </a:cubicBezTo>
                    <a:cubicBezTo>
                      <a:pt x="6669" y="20217"/>
                      <a:pt x="6664" y="20181"/>
                      <a:pt x="6664" y="20143"/>
                    </a:cubicBezTo>
                    <a:cubicBezTo>
                      <a:pt x="6664" y="20124"/>
                      <a:pt x="6669" y="20106"/>
                      <a:pt x="6669" y="20088"/>
                    </a:cubicBezTo>
                    <a:lnTo>
                      <a:pt x="6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1"/>
              <p:cNvSpPr/>
              <p:nvPr/>
            </p:nvSpPr>
            <p:spPr>
              <a:xfrm>
                <a:off x="5476476" y="1950861"/>
                <a:ext cx="86047" cy="303854"/>
              </a:xfrm>
              <a:custGeom>
                <a:avLst/>
                <a:gdLst/>
                <a:ahLst/>
                <a:cxnLst/>
                <a:rect l="l" t="t" r="r" b="b"/>
                <a:pathLst>
                  <a:path w="6669" h="23550" extrusionOk="0">
                    <a:moveTo>
                      <a:pt x="6667" y="0"/>
                    </a:moveTo>
                    <a:lnTo>
                      <a:pt x="0" y="3851"/>
                    </a:lnTo>
                    <a:lnTo>
                      <a:pt x="0" y="20049"/>
                    </a:lnTo>
                    <a:cubicBezTo>
                      <a:pt x="0" y="20069"/>
                      <a:pt x="4" y="20087"/>
                      <a:pt x="5" y="20105"/>
                    </a:cubicBezTo>
                    <a:cubicBezTo>
                      <a:pt x="4" y="20142"/>
                      <a:pt x="0" y="20178"/>
                      <a:pt x="0" y="20215"/>
                    </a:cubicBezTo>
                    <a:cubicBezTo>
                      <a:pt x="0" y="22057"/>
                      <a:pt x="1493" y="23550"/>
                      <a:pt x="3334" y="23550"/>
                    </a:cubicBezTo>
                    <a:cubicBezTo>
                      <a:pt x="5175" y="23550"/>
                      <a:pt x="6668" y="22057"/>
                      <a:pt x="6668" y="20215"/>
                    </a:cubicBezTo>
                    <a:cubicBezTo>
                      <a:pt x="6668" y="20178"/>
                      <a:pt x="6664" y="20142"/>
                      <a:pt x="6662" y="20105"/>
                    </a:cubicBezTo>
                    <a:cubicBezTo>
                      <a:pt x="6664" y="20087"/>
                      <a:pt x="6668" y="20069"/>
                      <a:pt x="6668" y="20049"/>
                    </a:cubicBezTo>
                    <a:lnTo>
                      <a:pt x="66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1"/>
              <p:cNvSpPr/>
              <p:nvPr/>
            </p:nvSpPr>
            <p:spPr>
              <a:xfrm>
                <a:off x="5640157" y="1856338"/>
                <a:ext cx="86047" cy="296009"/>
              </a:xfrm>
              <a:custGeom>
                <a:avLst/>
                <a:gdLst/>
                <a:ahLst/>
                <a:cxnLst/>
                <a:rect l="l" t="t" r="r" b="b"/>
                <a:pathLst>
                  <a:path w="6669" h="22942" extrusionOk="0">
                    <a:moveTo>
                      <a:pt x="6669" y="1"/>
                    </a:moveTo>
                    <a:lnTo>
                      <a:pt x="1" y="3851"/>
                    </a:lnTo>
                    <a:lnTo>
                      <a:pt x="1" y="19441"/>
                    </a:lnTo>
                    <a:cubicBezTo>
                      <a:pt x="1" y="19459"/>
                      <a:pt x="5" y="19478"/>
                      <a:pt x="7" y="19496"/>
                    </a:cubicBezTo>
                    <a:cubicBezTo>
                      <a:pt x="5" y="19533"/>
                      <a:pt x="1" y="19569"/>
                      <a:pt x="1" y="19606"/>
                    </a:cubicBezTo>
                    <a:cubicBezTo>
                      <a:pt x="1" y="21448"/>
                      <a:pt x="1494" y="22941"/>
                      <a:pt x="3335" y="22941"/>
                    </a:cubicBezTo>
                    <a:cubicBezTo>
                      <a:pt x="5176" y="22941"/>
                      <a:pt x="6669" y="21448"/>
                      <a:pt x="6669" y="19606"/>
                    </a:cubicBezTo>
                    <a:cubicBezTo>
                      <a:pt x="6669" y="19569"/>
                      <a:pt x="6665" y="19533"/>
                      <a:pt x="6664" y="19496"/>
                    </a:cubicBezTo>
                    <a:cubicBezTo>
                      <a:pt x="6665" y="19478"/>
                      <a:pt x="6669" y="19459"/>
                      <a:pt x="6669" y="19441"/>
                    </a:cubicBezTo>
                    <a:lnTo>
                      <a:pt x="6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1"/>
              <p:cNvSpPr/>
              <p:nvPr/>
            </p:nvSpPr>
            <p:spPr>
              <a:xfrm>
                <a:off x="4953202" y="1667935"/>
                <a:ext cx="935302" cy="554137"/>
              </a:xfrm>
              <a:custGeom>
                <a:avLst/>
                <a:gdLst/>
                <a:ahLst/>
                <a:cxnLst/>
                <a:rect l="l" t="t" r="r" b="b"/>
                <a:pathLst>
                  <a:path w="72490" h="42948" extrusionOk="0">
                    <a:moveTo>
                      <a:pt x="57471" y="0"/>
                    </a:moveTo>
                    <a:cubicBezTo>
                      <a:pt x="56827" y="0"/>
                      <a:pt x="56182" y="167"/>
                      <a:pt x="55605" y="500"/>
                    </a:cubicBezTo>
                    <a:lnTo>
                      <a:pt x="3504" y="30582"/>
                    </a:lnTo>
                    <a:lnTo>
                      <a:pt x="13" y="30712"/>
                    </a:lnTo>
                    <a:lnTo>
                      <a:pt x="13" y="33562"/>
                    </a:lnTo>
                    <a:lnTo>
                      <a:pt x="15" y="33563"/>
                    </a:lnTo>
                    <a:cubicBezTo>
                      <a:pt x="1" y="34165"/>
                      <a:pt x="286" y="34772"/>
                      <a:pt x="882" y="35116"/>
                    </a:cubicBezTo>
                    <a:lnTo>
                      <a:pt x="13812" y="42581"/>
                    </a:lnTo>
                    <a:cubicBezTo>
                      <a:pt x="14236" y="42825"/>
                      <a:pt x="14708" y="42948"/>
                      <a:pt x="15181" y="42948"/>
                    </a:cubicBezTo>
                    <a:cubicBezTo>
                      <a:pt x="15654" y="42948"/>
                      <a:pt x="16127" y="42825"/>
                      <a:pt x="16550" y="42581"/>
                    </a:cubicBezTo>
                    <a:lnTo>
                      <a:pt x="71541" y="10834"/>
                    </a:lnTo>
                    <a:cubicBezTo>
                      <a:pt x="72161" y="10476"/>
                      <a:pt x="72473" y="9854"/>
                      <a:pt x="72485" y="9227"/>
                    </a:cubicBezTo>
                    <a:lnTo>
                      <a:pt x="72490" y="9225"/>
                    </a:lnTo>
                    <a:lnTo>
                      <a:pt x="72490" y="6498"/>
                    </a:lnTo>
                    <a:lnTo>
                      <a:pt x="70826" y="7134"/>
                    </a:lnTo>
                    <a:lnTo>
                      <a:pt x="59337" y="500"/>
                    </a:lnTo>
                    <a:cubicBezTo>
                      <a:pt x="58759" y="167"/>
                      <a:pt x="58115" y="0"/>
                      <a:pt x="5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1"/>
              <p:cNvSpPr/>
              <p:nvPr/>
            </p:nvSpPr>
            <p:spPr>
              <a:xfrm>
                <a:off x="4953202" y="1974254"/>
                <a:ext cx="198105" cy="247754"/>
              </a:xfrm>
              <a:custGeom>
                <a:avLst/>
                <a:gdLst/>
                <a:ahLst/>
                <a:cxnLst/>
                <a:rect l="l" t="t" r="r" b="b"/>
                <a:pathLst>
                  <a:path w="15354" h="19202" extrusionOk="0">
                    <a:moveTo>
                      <a:pt x="15353" y="0"/>
                    </a:moveTo>
                    <a:lnTo>
                      <a:pt x="3504" y="6841"/>
                    </a:lnTo>
                    <a:lnTo>
                      <a:pt x="13" y="6971"/>
                    </a:lnTo>
                    <a:lnTo>
                      <a:pt x="13" y="9821"/>
                    </a:lnTo>
                    <a:lnTo>
                      <a:pt x="15" y="9822"/>
                    </a:lnTo>
                    <a:cubicBezTo>
                      <a:pt x="1" y="10424"/>
                      <a:pt x="286" y="11031"/>
                      <a:pt x="882" y="11375"/>
                    </a:cubicBezTo>
                    <a:lnTo>
                      <a:pt x="13812" y="18840"/>
                    </a:lnTo>
                    <a:cubicBezTo>
                      <a:pt x="14227" y="19078"/>
                      <a:pt x="14697" y="19202"/>
                      <a:pt x="15175" y="19202"/>
                    </a:cubicBezTo>
                    <a:cubicBezTo>
                      <a:pt x="15234" y="19202"/>
                      <a:pt x="15294" y="19200"/>
                      <a:pt x="15353" y="19196"/>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1"/>
              <p:cNvSpPr/>
              <p:nvPr/>
            </p:nvSpPr>
            <p:spPr>
              <a:xfrm>
                <a:off x="4949577" y="1629950"/>
                <a:ext cx="943018" cy="554137"/>
              </a:xfrm>
              <a:custGeom>
                <a:avLst/>
                <a:gdLst/>
                <a:ahLst/>
                <a:cxnLst/>
                <a:rect l="l" t="t" r="r" b="b"/>
                <a:pathLst>
                  <a:path w="73088" h="42948" extrusionOk="0">
                    <a:moveTo>
                      <a:pt x="57752" y="0"/>
                    </a:moveTo>
                    <a:cubicBezTo>
                      <a:pt x="57108" y="0"/>
                      <a:pt x="56463" y="167"/>
                      <a:pt x="55886" y="500"/>
                    </a:cubicBezTo>
                    <a:lnTo>
                      <a:pt x="1163" y="32096"/>
                    </a:lnTo>
                    <a:cubicBezTo>
                      <a:pt x="0" y="32766"/>
                      <a:pt x="0" y="34445"/>
                      <a:pt x="1163" y="35116"/>
                    </a:cubicBezTo>
                    <a:lnTo>
                      <a:pt x="14093" y="42581"/>
                    </a:lnTo>
                    <a:cubicBezTo>
                      <a:pt x="14517" y="42825"/>
                      <a:pt x="14989" y="42948"/>
                      <a:pt x="15462" y="42948"/>
                    </a:cubicBezTo>
                    <a:cubicBezTo>
                      <a:pt x="15935" y="42948"/>
                      <a:pt x="16408" y="42825"/>
                      <a:pt x="16831" y="42581"/>
                    </a:cubicBezTo>
                    <a:lnTo>
                      <a:pt x="71822" y="10833"/>
                    </a:lnTo>
                    <a:cubicBezTo>
                      <a:pt x="73087" y="10103"/>
                      <a:pt x="73087" y="8277"/>
                      <a:pt x="71822" y="7545"/>
                    </a:cubicBezTo>
                    <a:lnTo>
                      <a:pt x="59618" y="500"/>
                    </a:lnTo>
                    <a:cubicBezTo>
                      <a:pt x="59040" y="167"/>
                      <a:pt x="58396" y="0"/>
                      <a:pt x="57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1"/>
              <p:cNvSpPr/>
              <p:nvPr/>
            </p:nvSpPr>
            <p:spPr>
              <a:xfrm>
                <a:off x="5295983" y="1896245"/>
                <a:ext cx="142740" cy="69428"/>
              </a:xfrm>
              <a:custGeom>
                <a:avLst/>
                <a:gdLst/>
                <a:ahLst/>
                <a:cxnLst/>
                <a:rect l="l" t="t" r="r" b="b"/>
                <a:pathLst>
                  <a:path w="11063" h="5381" extrusionOk="0">
                    <a:moveTo>
                      <a:pt x="5531" y="0"/>
                    </a:moveTo>
                    <a:cubicBezTo>
                      <a:pt x="2476" y="0"/>
                      <a:pt x="0" y="1204"/>
                      <a:pt x="0" y="2690"/>
                    </a:cubicBezTo>
                    <a:cubicBezTo>
                      <a:pt x="0" y="4176"/>
                      <a:pt x="2476" y="5381"/>
                      <a:pt x="5531" y="5381"/>
                    </a:cubicBezTo>
                    <a:cubicBezTo>
                      <a:pt x="8585" y="5381"/>
                      <a:pt x="11062" y="4176"/>
                      <a:pt x="11062" y="2690"/>
                    </a:cubicBezTo>
                    <a:cubicBezTo>
                      <a:pt x="11062" y="1204"/>
                      <a:pt x="8585" y="0"/>
                      <a:pt x="5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1"/>
              <p:cNvSpPr/>
              <p:nvPr/>
            </p:nvSpPr>
            <p:spPr>
              <a:xfrm>
                <a:off x="5448116" y="1818340"/>
                <a:ext cx="142727" cy="69441"/>
              </a:xfrm>
              <a:custGeom>
                <a:avLst/>
                <a:gdLst/>
                <a:ahLst/>
                <a:cxnLst/>
                <a:rect l="l" t="t" r="r" b="b"/>
                <a:pathLst>
                  <a:path w="11062" h="5382" extrusionOk="0">
                    <a:moveTo>
                      <a:pt x="5532" y="1"/>
                    </a:moveTo>
                    <a:cubicBezTo>
                      <a:pt x="2476" y="1"/>
                      <a:pt x="0" y="1205"/>
                      <a:pt x="0" y="2690"/>
                    </a:cubicBezTo>
                    <a:cubicBezTo>
                      <a:pt x="0" y="4176"/>
                      <a:pt x="2476" y="5381"/>
                      <a:pt x="5532" y="5381"/>
                    </a:cubicBezTo>
                    <a:cubicBezTo>
                      <a:pt x="6998" y="5381"/>
                      <a:pt x="8405" y="5098"/>
                      <a:pt x="9442" y="4593"/>
                    </a:cubicBezTo>
                    <a:cubicBezTo>
                      <a:pt x="10480" y="4089"/>
                      <a:pt x="11062" y="3404"/>
                      <a:pt x="11062" y="2690"/>
                    </a:cubicBezTo>
                    <a:cubicBezTo>
                      <a:pt x="11062" y="1977"/>
                      <a:pt x="10480" y="1294"/>
                      <a:pt x="9442" y="789"/>
                    </a:cubicBezTo>
                    <a:cubicBezTo>
                      <a:pt x="8405" y="284"/>
                      <a:pt x="6998"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1"/>
              <p:cNvSpPr/>
              <p:nvPr/>
            </p:nvSpPr>
            <p:spPr>
              <a:xfrm>
                <a:off x="5611810" y="1731880"/>
                <a:ext cx="142753" cy="69428"/>
              </a:xfrm>
              <a:custGeom>
                <a:avLst/>
                <a:gdLst/>
                <a:ahLst/>
                <a:cxnLst/>
                <a:rect l="l" t="t" r="r" b="b"/>
                <a:pathLst>
                  <a:path w="11064" h="5381" extrusionOk="0">
                    <a:moveTo>
                      <a:pt x="5532" y="0"/>
                    </a:moveTo>
                    <a:cubicBezTo>
                      <a:pt x="2477" y="0"/>
                      <a:pt x="1" y="1204"/>
                      <a:pt x="1" y="2690"/>
                    </a:cubicBezTo>
                    <a:cubicBezTo>
                      <a:pt x="1" y="4175"/>
                      <a:pt x="2477" y="5380"/>
                      <a:pt x="5532" y="5380"/>
                    </a:cubicBezTo>
                    <a:cubicBezTo>
                      <a:pt x="6999" y="5380"/>
                      <a:pt x="8405" y="5096"/>
                      <a:pt x="9443" y="4593"/>
                    </a:cubicBezTo>
                    <a:cubicBezTo>
                      <a:pt x="10481" y="4088"/>
                      <a:pt x="11064" y="3403"/>
                      <a:pt x="11064" y="2690"/>
                    </a:cubicBezTo>
                    <a:cubicBezTo>
                      <a:pt x="11064" y="1976"/>
                      <a:pt x="10481" y="1291"/>
                      <a:pt x="9443" y="788"/>
                    </a:cubicBezTo>
                    <a:cubicBezTo>
                      <a:pt x="8405" y="283"/>
                      <a:pt x="6999" y="0"/>
                      <a:pt x="5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1"/>
              <p:cNvSpPr/>
              <p:nvPr/>
            </p:nvSpPr>
            <p:spPr>
              <a:xfrm>
                <a:off x="5132276" y="1996975"/>
                <a:ext cx="28360" cy="55326"/>
              </a:xfrm>
              <a:custGeom>
                <a:avLst/>
                <a:gdLst/>
                <a:ahLst/>
                <a:cxnLst/>
                <a:rect l="l" t="t" r="r" b="b"/>
                <a:pathLst>
                  <a:path w="2198" h="4288" extrusionOk="0">
                    <a:moveTo>
                      <a:pt x="2197" y="1"/>
                    </a:moveTo>
                    <a:cubicBezTo>
                      <a:pt x="866" y="492"/>
                      <a:pt x="0" y="1268"/>
                      <a:pt x="0" y="2144"/>
                    </a:cubicBezTo>
                    <a:cubicBezTo>
                      <a:pt x="0" y="3020"/>
                      <a:pt x="865" y="3796"/>
                      <a:pt x="2197" y="4288"/>
                    </a:cubicBezTo>
                    <a:lnTo>
                      <a:pt x="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1"/>
              <p:cNvSpPr/>
              <p:nvPr/>
            </p:nvSpPr>
            <p:spPr>
              <a:xfrm>
                <a:off x="5246657" y="1996975"/>
                <a:ext cx="28373" cy="55313"/>
              </a:xfrm>
              <a:custGeom>
                <a:avLst/>
                <a:gdLst/>
                <a:ahLst/>
                <a:cxnLst/>
                <a:rect l="l" t="t" r="r" b="b"/>
                <a:pathLst>
                  <a:path w="2199" h="4287" extrusionOk="0">
                    <a:moveTo>
                      <a:pt x="0" y="1"/>
                    </a:moveTo>
                    <a:lnTo>
                      <a:pt x="0" y="4286"/>
                    </a:lnTo>
                    <a:cubicBezTo>
                      <a:pt x="1334" y="3796"/>
                      <a:pt x="2198" y="3020"/>
                      <a:pt x="2198" y="2144"/>
                    </a:cubicBezTo>
                    <a:cubicBezTo>
                      <a:pt x="2198" y="1268"/>
                      <a:pt x="1334" y="49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1"/>
              <p:cNvSpPr/>
              <p:nvPr/>
            </p:nvSpPr>
            <p:spPr>
              <a:xfrm>
                <a:off x="5160623" y="1766033"/>
                <a:ext cx="86047" cy="42256"/>
              </a:xfrm>
              <a:custGeom>
                <a:avLst/>
                <a:gdLst/>
                <a:ahLst/>
                <a:cxnLst/>
                <a:rect l="l" t="t" r="r" b="b"/>
                <a:pathLst>
                  <a:path w="6669" h="3275" extrusionOk="0">
                    <a:moveTo>
                      <a:pt x="0" y="1"/>
                    </a:moveTo>
                    <a:lnTo>
                      <a:pt x="0" y="1653"/>
                    </a:lnTo>
                    <a:cubicBezTo>
                      <a:pt x="0" y="2549"/>
                      <a:pt x="1493" y="3274"/>
                      <a:pt x="3335" y="3274"/>
                    </a:cubicBezTo>
                    <a:cubicBezTo>
                      <a:pt x="5177"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1"/>
              <p:cNvSpPr/>
              <p:nvPr/>
            </p:nvSpPr>
            <p:spPr>
              <a:xfrm>
                <a:off x="5160623" y="1745105"/>
                <a:ext cx="86047" cy="41856"/>
              </a:xfrm>
              <a:custGeom>
                <a:avLst/>
                <a:gdLst/>
                <a:ahLst/>
                <a:cxnLst/>
                <a:rect l="l" t="t" r="r" b="b"/>
                <a:pathLst>
                  <a:path w="6669" h="3244" extrusionOk="0">
                    <a:moveTo>
                      <a:pt x="3335" y="0"/>
                    </a:moveTo>
                    <a:cubicBezTo>
                      <a:pt x="1493" y="0"/>
                      <a:pt x="0" y="727"/>
                      <a:pt x="0" y="1623"/>
                    </a:cubicBezTo>
                    <a:cubicBezTo>
                      <a:pt x="0" y="2517"/>
                      <a:pt x="1493" y="3244"/>
                      <a:pt x="3335" y="3244"/>
                    </a:cubicBezTo>
                    <a:cubicBezTo>
                      <a:pt x="5177" y="3244"/>
                      <a:pt x="6668" y="2517"/>
                      <a:pt x="6668" y="1623"/>
                    </a:cubicBezTo>
                    <a:cubicBezTo>
                      <a:pt x="6668" y="727"/>
                      <a:pt x="5177" y="0"/>
                      <a:pt x="3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1"/>
              <p:cNvSpPr/>
              <p:nvPr/>
            </p:nvSpPr>
            <p:spPr>
              <a:xfrm>
                <a:off x="5160623" y="1936191"/>
                <a:ext cx="86047" cy="41843"/>
              </a:xfrm>
              <a:custGeom>
                <a:avLst/>
                <a:gdLst/>
                <a:ahLst/>
                <a:cxnLst/>
                <a:rect l="l" t="t" r="r" b="b"/>
                <a:pathLst>
                  <a:path w="6669" h="3243" extrusionOk="0">
                    <a:moveTo>
                      <a:pt x="3335" y="1"/>
                    </a:moveTo>
                    <a:cubicBezTo>
                      <a:pt x="1493" y="1"/>
                      <a:pt x="0" y="726"/>
                      <a:pt x="0" y="1622"/>
                    </a:cubicBezTo>
                    <a:cubicBezTo>
                      <a:pt x="0" y="2517"/>
                      <a:pt x="1493" y="3243"/>
                      <a:pt x="3335" y="3243"/>
                    </a:cubicBezTo>
                    <a:cubicBezTo>
                      <a:pt x="5177" y="3243"/>
                      <a:pt x="6668" y="2517"/>
                      <a:pt x="6668" y="1622"/>
                    </a:cubicBezTo>
                    <a:cubicBezTo>
                      <a:pt x="6668" y="726"/>
                      <a:pt x="5177"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1"/>
              <p:cNvSpPr/>
              <p:nvPr/>
            </p:nvSpPr>
            <p:spPr>
              <a:xfrm>
                <a:off x="5160623" y="1786948"/>
                <a:ext cx="86047" cy="170171"/>
              </a:xfrm>
              <a:custGeom>
                <a:avLst/>
                <a:gdLst/>
                <a:ahLst/>
                <a:cxnLst/>
                <a:rect l="l" t="t" r="r" b="b"/>
                <a:pathLst>
                  <a:path w="6669" h="13189" extrusionOk="0">
                    <a:moveTo>
                      <a:pt x="0" y="1"/>
                    </a:moveTo>
                    <a:lnTo>
                      <a:pt x="0" y="13189"/>
                    </a:lnTo>
                    <a:cubicBezTo>
                      <a:pt x="0" y="12293"/>
                      <a:pt x="1493" y="11568"/>
                      <a:pt x="3335" y="11568"/>
                    </a:cubicBezTo>
                    <a:cubicBezTo>
                      <a:pt x="5177" y="11568"/>
                      <a:pt x="6668" y="12293"/>
                      <a:pt x="6668" y="13189"/>
                    </a:cubicBezTo>
                    <a:lnTo>
                      <a:pt x="6668" y="1"/>
                    </a:lnTo>
                    <a:cubicBezTo>
                      <a:pt x="6668" y="913"/>
                      <a:pt x="5177" y="1653"/>
                      <a:pt x="3335" y="1653"/>
                    </a:cubicBezTo>
                    <a:cubicBezTo>
                      <a:pt x="1493" y="1653"/>
                      <a:pt x="0" y="913"/>
                      <a:pt x="0"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1"/>
              <p:cNvSpPr/>
              <p:nvPr/>
            </p:nvSpPr>
            <p:spPr>
              <a:xfrm>
                <a:off x="5160623" y="1957106"/>
                <a:ext cx="86047" cy="102252"/>
              </a:xfrm>
              <a:custGeom>
                <a:avLst/>
                <a:gdLst/>
                <a:ahLst/>
                <a:cxnLst/>
                <a:rect l="l" t="t" r="r" b="b"/>
                <a:pathLst>
                  <a:path w="6669" h="7925" extrusionOk="0">
                    <a:moveTo>
                      <a:pt x="0" y="1"/>
                    </a:moveTo>
                    <a:lnTo>
                      <a:pt x="0" y="7376"/>
                    </a:lnTo>
                    <a:cubicBezTo>
                      <a:pt x="928" y="7719"/>
                      <a:pt x="2081" y="7924"/>
                      <a:pt x="3335" y="7924"/>
                    </a:cubicBezTo>
                    <a:cubicBezTo>
                      <a:pt x="4589" y="7924"/>
                      <a:pt x="5742" y="7719"/>
                      <a:pt x="6668" y="7376"/>
                    </a:cubicBezTo>
                    <a:lnTo>
                      <a:pt x="6668" y="1"/>
                    </a:lnTo>
                    <a:cubicBezTo>
                      <a:pt x="6668" y="896"/>
                      <a:pt x="5177" y="1622"/>
                      <a:pt x="3335" y="1622"/>
                    </a:cubicBezTo>
                    <a:cubicBezTo>
                      <a:pt x="1493" y="1622"/>
                      <a:pt x="0" y="89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1"/>
              <p:cNvSpPr/>
              <p:nvPr/>
            </p:nvSpPr>
            <p:spPr>
              <a:xfrm>
                <a:off x="5324304" y="1893549"/>
                <a:ext cx="86060" cy="74164"/>
              </a:xfrm>
              <a:custGeom>
                <a:avLst/>
                <a:gdLst/>
                <a:ahLst/>
                <a:cxnLst/>
                <a:rect l="l" t="t" r="r" b="b"/>
                <a:pathLst>
                  <a:path w="6670" h="5381" extrusionOk="0">
                    <a:moveTo>
                      <a:pt x="3336" y="0"/>
                    </a:moveTo>
                    <a:cubicBezTo>
                      <a:pt x="2081" y="0"/>
                      <a:pt x="929" y="205"/>
                      <a:pt x="1" y="547"/>
                    </a:cubicBezTo>
                    <a:lnTo>
                      <a:pt x="1" y="4833"/>
                    </a:lnTo>
                    <a:cubicBezTo>
                      <a:pt x="929" y="5176"/>
                      <a:pt x="2081" y="5381"/>
                      <a:pt x="3336" y="5381"/>
                    </a:cubicBezTo>
                    <a:cubicBezTo>
                      <a:pt x="4589" y="5381"/>
                      <a:pt x="5741" y="5176"/>
                      <a:pt x="6669" y="4833"/>
                    </a:cubicBezTo>
                    <a:lnTo>
                      <a:pt x="6669" y="547"/>
                    </a:lnTo>
                    <a:cubicBezTo>
                      <a:pt x="5741" y="205"/>
                      <a:pt x="4589" y="0"/>
                      <a:pt x="3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1"/>
              <p:cNvSpPr/>
              <p:nvPr/>
            </p:nvSpPr>
            <p:spPr>
              <a:xfrm>
                <a:off x="5324304" y="1672799"/>
                <a:ext cx="86060" cy="42269"/>
              </a:xfrm>
              <a:custGeom>
                <a:avLst/>
                <a:gdLst/>
                <a:ahLst/>
                <a:cxnLst/>
                <a:rect l="l" t="t" r="r" b="b"/>
                <a:pathLst>
                  <a:path w="6670" h="3276" extrusionOk="0">
                    <a:moveTo>
                      <a:pt x="1" y="1"/>
                    </a:moveTo>
                    <a:lnTo>
                      <a:pt x="1" y="1654"/>
                    </a:lnTo>
                    <a:cubicBezTo>
                      <a:pt x="1" y="2549"/>
                      <a:pt x="1494" y="3276"/>
                      <a:pt x="3336" y="3276"/>
                    </a:cubicBezTo>
                    <a:cubicBezTo>
                      <a:pt x="5176" y="3276"/>
                      <a:pt x="6669" y="2549"/>
                      <a:pt x="6669" y="1654"/>
                    </a:cubicBezTo>
                    <a:lnTo>
                      <a:pt x="66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1"/>
              <p:cNvSpPr/>
              <p:nvPr/>
            </p:nvSpPr>
            <p:spPr>
              <a:xfrm>
                <a:off x="5324304" y="1651885"/>
                <a:ext cx="86060" cy="41869"/>
              </a:xfrm>
              <a:custGeom>
                <a:avLst/>
                <a:gdLst/>
                <a:ahLst/>
                <a:cxnLst/>
                <a:rect l="l" t="t" r="r" b="b"/>
                <a:pathLst>
                  <a:path w="6670" h="3245" extrusionOk="0">
                    <a:moveTo>
                      <a:pt x="3336" y="1"/>
                    </a:moveTo>
                    <a:cubicBezTo>
                      <a:pt x="1494" y="1"/>
                      <a:pt x="1" y="727"/>
                      <a:pt x="1" y="1622"/>
                    </a:cubicBezTo>
                    <a:cubicBezTo>
                      <a:pt x="1" y="2518"/>
                      <a:pt x="1494" y="3244"/>
                      <a:pt x="3336" y="3244"/>
                    </a:cubicBezTo>
                    <a:cubicBezTo>
                      <a:pt x="5176" y="3244"/>
                      <a:pt x="6669" y="2518"/>
                      <a:pt x="6669" y="1622"/>
                    </a:cubicBezTo>
                    <a:cubicBezTo>
                      <a:pt x="6669" y="727"/>
                      <a:pt x="517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5324304" y="1842971"/>
                <a:ext cx="86060" cy="41856"/>
              </a:xfrm>
              <a:custGeom>
                <a:avLst/>
                <a:gdLst/>
                <a:ahLst/>
                <a:cxnLst/>
                <a:rect l="l" t="t" r="r" b="b"/>
                <a:pathLst>
                  <a:path w="6670" h="3244" extrusionOk="0">
                    <a:moveTo>
                      <a:pt x="3336" y="1"/>
                    </a:moveTo>
                    <a:cubicBezTo>
                      <a:pt x="1494" y="1"/>
                      <a:pt x="1" y="726"/>
                      <a:pt x="1" y="1622"/>
                    </a:cubicBezTo>
                    <a:cubicBezTo>
                      <a:pt x="1" y="2518"/>
                      <a:pt x="1494" y="3243"/>
                      <a:pt x="3336" y="3243"/>
                    </a:cubicBezTo>
                    <a:cubicBezTo>
                      <a:pt x="5176" y="3243"/>
                      <a:pt x="6669" y="2518"/>
                      <a:pt x="6669" y="1622"/>
                    </a:cubicBezTo>
                    <a:cubicBezTo>
                      <a:pt x="6669" y="726"/>
                      <a:pt x="5176" y="1"/>
                      <a:pt x="3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5324304" y="1693740"/>
                <a:ext cx="86060" cy="170171"/>
              </a:xfrm>
              <a:custGeom>
                <a:avLst/>
                <a:gdLst/>
                <a:ahLst/>
                <a:cxnLst/>
                <a:rect l="l" t="t" r="r" b="b"/>
                <a:pathLst>
                  <a:path w="6670" h="13189" extrusionOk="0">
                    <a:moveTo>
                      <a:pt x="1" y="0"/>
                    </a:moveTo>
                    <a:lnTo>
                      <a:pt x="1" y="13188"/>
                    </a:lnTo>
                    <a:cubicBezTo>
                      <a:pt x="1" y="12292"/>
                      <a:pt x="1494" y="11567"/>
                      <a:pt x="3336" y="11567"/>
                    </a:cubicBezTo>
                    <a:cubicBezTo>
                      <a:pt x="5176" y="11567"/>
                      <a:pt x="6669" y="12292"/>
                      <a:pt x="6669" y="13188"/>
                    </a:cubicBezTo>
                    <a:lnTo>
                      <a:pt x="6669" y="0"/>
                    </a:lnTo>
                    <a:cubicBezTo>
                      <a:pt x="6669" y="913"/>
                      <a:pt x="5176" y="1653"/>
                      <a:pt x="3336" y="1653"/>
                    </a:cubicBezTo>
                    <a:cubicBezTo>
                      <a:pt x="1494" y="1653"/>
                      <a:pt x="1" y="913"/>
                      <a:pt x="1"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5324304" y="1863898"/>
                <a:ext cx="86060" cy="39417"/>
              </a:xfrm>
              <a:custGeom>
                <a:avLst/>
                <a:gdLst/>
                <a:ahLst/>
                <a:cxnLst/>
                <a:rect l="l" t="t" r="r" b="b"/>
                <a:pathLst>
                  <a:path w="6670" h="3055" extrusionOk="0">
                    <a:moveTo>
                      <a:pt x="1" y="0"/>
                    </a:moveTo>
                    <a:lnTo>
                      <a:pt x="1" y="3054"/>
                    </a:lnTo>
                    <a:cubicBezTo>
                      <a:pt x="929" y="2712"/>
                      <a:pt x="2081" y="2507"/>
                      <a:pt x="3336" y="2507"/>
                    </a:cubicBezTo>
                    <a:cubicBezTo>
                      <a:pt x="4589" y="2507"/>
                      <a:pt x="5741" y="2712"/>
                      <a:pt x="6669" y="3054"/>
                    </a:cubicBezTo>
                    <a:lnTo>
                      <a:pt x="6669" y="0"/>
                    </a:lnTo>
                    <a:cubicBezTo>
                      <a:pt x="6669" y="896"/>
                      <a:pt x="5176" y="1621"/>
                      <a:pt x="3336" y="1621"/>
                    </a:cubicBezTo>
                    <a:cubicBezTo>
                      <a:pt x="1494" y="1621"/>
                      <a:pt x="1" y="89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476451" y="1813130"/>
                <a:ext cx="86060" cy="76142"/>
              </a:xfrm>
              <a:custGeom>
                <a:avLst/>
                <a:gdLst/>
                <a:ahLst/>
                <a:cxnLst/>
                <a:rect l="l" t="t" r="r" b="b"/>
                <a:pathLst>
                  <a:path w="6670" h="5382" extrusionOk="0">
                    <a:moveTo>
                      <a:pt x="3336" y="1"/>
                    </a:moveTo>
                    <a:cubicBezTo>
                      <a:pt x="2081" y="1"/>
                      <a:pt x="929" y="206"/>
                      <a:pt x="1" y="548"/>
                    </a:cubicBezTo>
                    <a:lnTo>
                      <a:pt x="1" y="4833"/>
                    </a:lnTo>
                    <a:cubicBezTo>
                      <a:pt x="929" y="5176"/>
                      <a:pt x="2081" y="5381"/>
                      <a:pt x="3336" y="5381"/>
                    </a:cubicBezTo>
                    <a:cubicBezTo>
                      <a:pt x="4589" y="5381"/>
                      <a:pt x="5742" y="5176"/>
                      <a:pt x="6669" y="4833"/>
                    </a:cubicBezTo>
                    <a:lnTo>
                      <a:pt x="6669" y="548"/>
                    </a:lnTo>
                    <a:cubicBezTo>
                      <a:pt x="5742" y="206"/>
                      <a:pt x="4589"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5476476" y="1752589"/>
                <a:ext cx="86034" cy="41856"/>
              </a:xfrm>
              <a:custGeom>
                <a:avLst/>
                <a:gdLst/>
                <a:ahLst/>
                <a:cxnLst/>
                <a:rect l="l" t="t" r="r" b="b"/>
                <a:pathLst>
                  <a:path w="6668" h="3244" extrusionOk="0">
                    <a:moveTo>
                      <a:pt x="3334" y="1"/>
                    </a:moveTo>
                    <a:cubicBezTo>
                      <a:pt x="1493" y="1"/>
                      <a:pt x="0" y="726"/>
                      <a:pt x="0" y="1622"/>
                    </a:cubicBezTo>
                    <a:cubicBezTo>
                      <a:pt x="0" y="2518"/>
                      <a:pt x="1492" y="3243"/>
                      <a:pt x="3334" y="3243"/>
                    </a:cubicBezTo>
                    <a:cubicBezTo>
                      <a:pt x="5174" y="3243"/>
                      <a:pt x="6667" y="2518"/>
                      <a:pt x="6667" y="1622"/>
                    </a:cubicBezTo>
                    <a:cubicBezTo>
                      <a:pt x="6667" y="726"/>
                      <a:pt x="5175" y="1"/>
                      <a:pt x="3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5476450" y="1603345"/>
                <a:ext cx="86060" cy="170171"/>
              </a:xfrm>
              <a:custGeom>
                <a:avLst/>
                <a:gdLst/>
                <a:ahLst/>
                <a:cxnLst/>
                <a:rect l="l" t="t" r="r" b="b"/>
                <a:pathLst>
                  <a:path w="6670" h="13189" extrusionOk="0">
                    <a:moveTo>
                      <a:pt x="1" y="1"/>
                    </a:moveTo>
                    <a:lnTo>
                      <a:pt x="1" y="13189"/>
                    </a:lnTo>
                    <a:cubicBezTo>
                      <a:pt x="1" y="12293"/>
                      <a:pt x="1494" y="11568"/>
                      <a:pt x="3336" y="11568"/>
                    </a:cubicBezTo>
                    <a:cubicBezTo>
                      <a:pt x="5176" y="11568"/>
                      <a:pt x="6669" y="12293"/>
                      <a:pt x="6669" y="13189"/>
                    </a:cubicBezTo>
                    <a:lnTo>
                      <a:pt x="6669" y="1"/>
                    </a:lnTo>
                    <a:cubicBezTo>
                      <a:pt x="6669" y="913"/>
                      <a:pt x="5176" y="1653"/>
                      <a:pt x="3336" y="1653"/>
                    </a:cubicBezTo>
                    <a:cubicBezTo>
                      <a:pt x="1494" y="1653"/>
                      <a:pt x="1" y="913"/>
                      <a:pt x="1"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5476476" y="1773504"/>
                <a:ext cx="86034" cy="51907"/>
              </a:xfrm>
              <a:custGeom>
                <a:avLst/>
                <a:gdLst/>
                <a:ahLst/>
                <a:cxnLst/>
                <a:rect l="l" t="t" r="r" b="b"/>
                <a:pathLst>
                  <a:path w="6668" h="4023" extrusionOk="0">
                    <a:moveTo>
                      <a:pt x="0" y="1"/>
                    </a:moveTo>
                    <a:lnTo>
                      <a:pt x="0" y="4023"/>
                    </a:lnTo>
                    <a:cubicBezTo>
                      <a:pt x="927" y="3681"/>
                      <a:pt x="2081" y="3476"/>
                      <a:pt x="3334" y="3476"/>
                    </a:cubicBezTo>
                    <a:cubicBezTo>
                      <a:pt x="4588" y="3476"/>
                      <a:pt x="5740" y="3681"/>
                      <a:pt x="6667" y="4023"/>
                    </a:cubicBezTo>
                    <a:lnTo>
                      <a:pt x="6667" y="1"/>
                    </a:lnTo>
                    <a:cubicBezTo>
                      <a:pt x="6667" y="897"/>
                      <a:pt x="5174" y="1622"/>
                      <a:pt x="3334" y="1622"/>
                    </a:cubicBezTo>
                    <a:cubicBezTo>
                      <a:pt x="1492" y="1622"/>
                      <a:pt x="0" y="89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5640160" y="1725865"/>
                <a:ext cx="86047" cy="76141"/>
              </a:xfrm>
              <a:custGeom>
                <a:avLst/>
                <a:gdLst/>
                <a:ahLst/>
                <a:cxnLst/>
                <a:rect l="l" t="t" r="r" b="b"/>
                <a:pathLst>
                  <a:path w="6669" h="5381" extrusionOk="0">
                    <a:moveTo>
                      <a:pt x="3335" y="0"/>
                    </a:moveTo>
                    <a:cubicBezTo>
                      <a:pt x="2081" y="0"/>
                      <a:pt x="929" y="205"/>
                      <a:pt x="1" y="547"/>
                    </a:cubicBezTo>
                    <a:lnTo>
                      <a:pt x="1" y="4832"/>
                    </a:lnTo>
                    <a:cubicBezTo>
                      <a:pt x="929" y="5174"/>
                      <a:pt x="2081" y="5380"/>
                      <a:pt x="3335" y="5380"/>
                    </a:cubicBezTo>
                    <a:cubicBezTo>
                      <a:pt x="4588" y="5380"/>
                      <a:pt x="5742" y="5174"/>
                      <a:pt x="6669" y="4832"/>
                    </a:cubicBezTo>
                    <a:lnTo>
                      <a:pt x="6669" y="547"/>
                    </a:lnTo>
                    <a:cubicBezTo>
                      <a:pt x="5741" y="205"/>
                      <a:pt x="4588" y="0"/>
                      <a:pt x="3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5640157" y="1671483"/>
                <a:ext cx="86047" cy="41869"/>
              </a:xfrm>
              <a:custGeom>
                <a:avLst/>
                <a:gdLst/>
                <a:ahLst/>
                <a:cxnLst/>
                <a:rect l="l" t="t" r="r" b="b"/>
                <a:pathLst>
                  <a:path w="6669" h="3245" extrusionOk="0">
                    <a:moveTo>
                      <a:pt x="3335" y="1"/>
                    </a:moveTo>
                    <a:cubicBezTo>
                      <a:pt x="1494" y="1"/>
                      <a:pt x="1" y="728"/>
                      <a:pt x="1" y="1623"/>
                    </a:cubicBezTo>
                    <a:cubicBezTo>
                      <a:pt x="1" y="2519"/>
                      <a:pt x="1494" y="3244"/>
                      <a:pt x="3335" y="3244"/>
                    </a:cubicBezTo>
                    <a:cubicBezTo>
                      <a:pt x="5176" y="3244"/>
                      <a:pt x="6669" y="2519"/>
                      <a:pt x="6669" y="1623"/>
                    </a:cubicBezTo>
                    <a:cubicBezTo>
                      <a:pt x="6669" y="728"/>
                      <a:pt x="5176"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5640157" y="1522253"/>
                <a:ext cx="86047" cy="170184"/>
              </a:xfrm>
              <a:custGeom>
                <a:avLst/>
                <a:gdLst/>
                <a:ahLst/>
                <a:cxnLst/>
                <a:rect l="l" t="t" r="r" b="b"/>
                <a:pathLst>
                  <a:path w="6669" h="13190" extrusionOk="0">
                    <a:moveTo>
                      <a:pt x="1" y="0"/>
                    </a:moveTo>
                    <a:lnTo>
                      <a:pt x="1" y="13189"/>
                    </a:lnTo>
                    <a:cubicBezTo>
                      <a:pt x="1" y="12294"/>
                      <a:pt x="1494" y="11567"/>
                      <a:pt x="3335" y="11567"/>
                    </a:cubicBezTo>
                    <a:cubicBezTo>
                      <a:pt x="5176" y="11567"/>
                      <a:pt x="6669" y="12294"/>
                      <a:pt x="6669" y="13189"/>
                    </a:cubicBezTo>
                    <a:lnTo>
                      <a:pt x="6669" y="0"/>
                    </a:lnTo>
                    <a:cubicBezTo>
                      <a:pt x="6669" y="914"/>
                      <a:pt x="5176" y="1654"/>
                      <a:pt x="3335" y="1654"/>
                    </a:cubicBezTo>
                    <a:cubicBezTo>
                      <a:pt x="1494" y="1654"/>
                      <a:pt x="1" y="914"/>
                      <a:pt x="1" y="0"/>
                    </a:cubicBezTo>
                    <a:close/>
                  </a:path>
                </a:pathLst>
              </a:custGeom>
              <a:solidFill>
                <a:srgbClr val="C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5640157" y="1692424"/>
                <a:ext cx="86047" cy="46514"/>
              </a:xfrm>
              <a:custGeom>
                <a:avLst/>
                <a:gdLst/>
                <a:ahLst/>
                <a:cxnLst/>
                <a:rect l="l" t="t" r="r" b="b"/>
                <a:pathLst>
                  <a:path w="6669" h="3605" extrusionOk="0">
                    <a:moveTo>
                      <a:pt x="1" y="0"/>
                    </a:moveTo>
                    <a:lnTo>
                      <a:pt x="1" y="3605"/>
                    </a:lnTo>
                    <a:cubicBezTo>
                      <a:pt x="929" y="3263"/>
                      <a:pt x="2081" y="3058"/>
                      <a:pt x="3335" y="3058"/>
                    </a:cubicBezTo>
                    <a:cubicBezTo>
                      <a:pt x="4588" y="3058"/>
                      <a:pt x="5741" y="3263"/>
                      <a:pt x="6669" y="3605"/>
                    </a:cubicBezTo>
                    <a:lnTo>
                      <a:pt x="6669" y="0"/>
                    </a:lnTo>
                    <a:cubicBezTo>
                      <a:pt x="6669" y="896"/>
                      <a:pt x="5176" y="1621"/>
                      <a:pt x="3335" y="1621"/>
                    </a:cubicBezTo>
                    <a:cubicBezTo>
                      <a:pt x="1494" y="1621"/>
                      <a:pt x="1" y="89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61"/>
            <p:cNvGrpSpPr/>
            <p:nvPr/>
          </p:nvGrpSpPr>
          <p:grpSpPr>
            <a:xfrm>
              <a:off x="4280240" y="1350475"/>
              <a:ext cx="110312" cy="81001"/>
              <a:chOff x="5476476" y="1561503"/>
              <a:chExt cx="86047" cy="63184"/>
            </a:xfrm>
          </p:grpSpPr>
          <p:sp>
            <p:nvSpPr>
              <p:cNvPr id="866" name="Google Shape;866;p61"/>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3" name="Title 2">
            <a:extLst>
              <a:ext uri="{FF2B5EF4-FFF2-40B4-BE49-F238E27FC236}">
                <a16:creationId xmlns:a16="http://schemas.microsoft.com/office/drawing/2014/main" id="{316F01FB-2883-0504-B1DE-DDAA341648CD}"/>
              </a:ext>
            </a:extLst>
          </p:cNvPr>
          <p:cNvSpPr>
            <a:spLocks noGrp="1"/>
          </p:cNvSpPr>
          <p:nvPr>
            <p:ph type="title"/>
          </p:nvPr>
        </p:nvSpPr>
        <p:spPr>
          <a:xfrm>
            <a:off x="4994910" y="879120"/>
            <a:ext cx="2956620" cy="1121130"/>
          </a:xfrm>
        </p:spPr>
        <p:txBody>
          <a:bodyPr>
            <a:normAutofit/>
          </a:bodyPr>
          <a:lstStyle/>
          <a:p>
            <a:r>
              <a:rPr lang="en-US" dirty="0"/>
              <a:t>Methodology &amp; Algorithm</a:t>
            </a:r>
          </a:p>
        </p:txBody>
      </p:sp>
      <p:pic>
        <p:nvPicPr>
          <p:cNvPr id="4" name="Image 7">
            <a:extLst>
              <a:ext uri="{FF2B5EF4-FFF2-40B4-BE49-F238E27FC236}">
                <a16:creationId xmlns:a16="http://schemas.microsoft.com/office/drawing/2014/main" id="{7E034372-6B31-D251-B51B-5141FDA8AB2B}"/>
              </a:ext>
            </a:extLst>
          </p:cNvPr>
          <p:cNvPicPr>
            <a:picLocks noChangeAspect="1"/>
          </p:cNvPicPr>
          <p:nvPr/>
        </p:nvPicPr>
        <p:blipFill rotWithShape="1">
          <a:blip r:embed="rId3">
            <a:extLst>
              <a:ext uri="{28A0092B-C50C-407E-A947-70E740481C1C}">
                <a14:useLocalDpi xmlns:a14="http://schemas.microsoft.com/office/drawing/2010/main" val="0"/>
              </a:ext>
            </a:extLst>
          </a:blip>
          <a:srcRect l="1135" t="2441" r="4080" b="12495"/>
          <a:stretch/>
        </p:blipFill>
        <p:spPr bwMode="auto">
          <a:xfrm>
            <a:off x="0" y="233362"/>
            <a:ext cx="4454525" cy="2116455"/>
          </a:xfrm>
          <a:prstGeom prst="rect">
            <a:avLst/>
          </a:prstGeom>
          <a:ln>
            <a:noFill/>
          </a:ln>
          <a:extLst>
            <a:ext uri="{53640926-AAD7-44D8-BBD7-CCE9431645EC}">
              <a14:shadowObscured xmlns:a14="http://schemas.microsoft.com/office/drawing/2010/main"/>
            </a:ext>
          </a:extLst>
        </p:spPr>
      </p:pic>
      <p:pic>
        <p:nvPicPr>
          <p:cNvPr id="5" name="Image 8">
            <a:extLst>
              <a:ext uri="{FF2B5EF4-FFF2-40B4-BE49-F238E27FC236}">
                <a16:creationId xmlns:a16="http://schemas.microsoft.com/office/drawing/2014/main" id="{663A9540-2FE9-69FB-66D7-92AF8FC36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15" y="2208848"/>
            <a:ext cx="4029710" cy="2701290"/>
          </a:xfrm>
          <a:prstGeom prst="rect">
            <a:avLst/>
          </a:prstGeom>
        </p:spPr>
      </p:pic>
      <p:pic>
        <p:nvPicPr>
          <p:cNvPr id="6" name="Image 28">
            <a:extLst>
              <a:ext uri="{FF2B5EF4-FFF2-40B4-BE49-F238E27FC236}">
                <a16:creationId xmlns:a16="http://schemas.microsoft.com/office/drawing/2014/main" id="{D5F9A636-D0FD-0A98-F17F-8FFBBC8F78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652" t="3994" r="33209" b="564"/>
          <a:stretch/>
        </p:blipFill>
        <p:spPr bwMode="auto">
          <a:xfrm>
            <a:off x="5839460" y="2347913"/>
            <a:ext cx="2381250" cy="2564130"/>
          </a:xfrm>
          <a:prstGeom prst="rect">
            <a:avLst/>
          </a:prstGeom>
          <a:noFill/>
          <a:ln>
            <a:noFill/>
          </a:ln>
          <a:extLst>
            <a:ext uri="{53640926-AAD7-44D8-BBD7-CCE9431645EC}">
              <a14:shadowObscured xmlns:a14="http://schemas.microsoft.com/office/drawing/2010/main"/>
            </a:ext>
          </a:extLst>
        </p:spPr>
      </p:pic>
      <p:cxnSp>
        <p:nvCxnSpPr>
          <p:cNvPr id="11" name="Connector: Elbow 10">
            <a:extLst>
              <a:ext uri="{FF2B5EF4-FFF2-40B4-BE49-F238E27FC236}">
                <a16:creationId xmlns:a16="http://schemas.microsoft.com/office/drawing/2014/main" id="{4099E84C-4E79-D7A4-B2E7-C637CDF99E30}"/>
              </a:ext>
            </a:extLst>
          </p:cNvPr>
          <p:cNvCxnSpPr>
            <a:cxnSpLocks/>
          </p:cNvCxnSpPr>
          <p:nvPr/>
        </p:nvCxnSpPr>
        <p:spPr>
          <a:xfrm rot="5400000" flipH="1" flipV="1">
            <a:off x="3443605" y="1183323"/>
            <a:ext cx="2562225" cy="4590415"/>
          </a:xfrm>
          <a:prstGeom prst="bentConnector5">
            <a:avLst>
              <a:gd name="adj1" fmla="val -8922"/>
              <a:gd name="adj2" fmla="val 58978"/>
              <a:gd name="adj3" fmla="val 10892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4" name="Title 3">
            <a:extLst>
              <a:ext uri="{FF2B5EF4-FFF2-40B4-BE49-F238E27FC236}">
                <a16:creationId xmlns:a16="http://schemas.microsoft.com/office/drawing/2014/main" id="{27912812-0094-5A6E-88E2-19CA21E1A433}"/>
              </a:ext>
            </a:extLst>
          </p:cNvPr>
          <p:cNvSpPr>
            <a:spLocks noGrp="1"/>
          </p:cNvSpPr>
          <p:nvPr>
            <p:ph type="title"/>
          </p:nvPr>
        </p:nvSpPr>
        <p:spPr/>
        <p:txBody>
          <a:bodyPr>
            <a:normAutofit fontScale="90000"/>
          </a:bodyPr>
          <a:lstStyle/>
          <a:p>
            <a:r>
              <a:rPr lang="en-US" dirty="0"/>
              <a:t>Experiment </a:t>
            </a:r>
          </a:p>
        </p:txBody>
      </p:sp>
      <p:sp>
        <p:nvSpPr>
          <p:cNvPr id="6" name="TextBox 5">
            <a:extLst>
              <a:ext uri="{FF2B5EF4-FFF2-40B4-BE49-F238E27FC236}">
                <a16:creationId xmlns:a16="http://schemas.microsoft.com/office/drawing/2014/main" id="{86CDA0A2-5818-D900-47E2-1FEB3F2D462E}"/>
              </a:ext>
            </a:extLst>
          </p:cNvPr>
          <p:cNvSpPr txBox="1"/>
          <p:nvPr/>
        </p:nvSpPr>
        <p:spPr>
          <a:xfrm>
            <a:off x="674370" y="708660"/>
            <a:ext cx="4994910"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Data collection </a:t>
            </a:r>
          </a:p>
          <a:p>
            <a:pPr marL="285750" indent="-285750">
              <a:buFont typeface="Arial" panose="020B0604020202020204" pitchFamily="34" charset="0"/>
              <a:buChar char="•"/>
            </a:pPr>
            <a:r>
              <a:rPr lang="en-US" sz="2000" b="1" dirty="0"/>
              <a:t>Dataset </a:t>
            </a:r>
          </a:p>
          <a:p>
            <a:pPr marL="285750" indent="-285750">
              <a:buFont typeface="Arial" panose="020B0604020202020204" pitchFamily="34" charset="0"/>
              <a:buChar char="•"/>
            </a:pPr>
            <a:r>
              <a:rPr lang="en-US" sz="2000" b="1" dirty="0"/>
              <a:t>Data preparation </a:t>
            </a:r>
          </a:p>
          <a:p>
            <a:pPr marL="285750" indent="-285750">
              <a:buFont typeface="Arial" panose="020B0604020202020204" pitchFamily="34" charset="0"/>
              <a:buChar char="•"/>
            </a:pPr>
            <a:r>
              <a:rPr lang="en-US" sz="2000" b="1" dirty="0"/>
              <a:t>Data visualization </a:t>
            </a:r>
          </a:p>
          <a:p>
            <a:pPr marL="285750" indent="-285750">
              <a:buFont typeface="Arial" panose="020B0604020202020204" pitchFamily="34" charset="0"/>
              <a:buChar char="•"/>
            </a:pPr>
            <a:r>
              <a:rPr lang="en-US" sz="2000" b="1" dirty="0"/>
              <a:t>Accuracy and comparison before removing outliers </a:t>
            </a:r>
          </a:p>
          <a:p>
            <a:pPr marL="285750" indent="-285750">
              <a:buFont typeface="Arial" panose="020B0604020202020204" pitchFamily="34" charset="0"/>
              <a:buChar char="•"/>
            </a:pPr>
            <a:r>
              <a:rPr lang="en-US" sz="2000" b="1" dirty="0"/>
              <a:t>Modeling the data</a:t>
            </a:r>
          </a:p>
          <a:p>
            <a:pPr marL="285750" indent="-285750">
              <a:buFont typeface="Arial" panose="020B0604020202020204" pitchFamily="34" charset="0"/>
              <a:buChar char="•"/>
            </a:pPr>
            <a:r>
              <a:rPr lang="en-US" sz="2000" b="1" dirty="0"/>
              <a:t>Accuracy Comparison after removal of outliers </a:t>
            </a:r>
          </a:p>
          <a:p>
            <a:pPr marL="285750" indent="-285750">
              <a:buFont typeface="Arial" panose="020B0604020202020204" pitchFamily="34" charset="0"/>
              <a:buChar char="•"/>
            </a:pPr>
            <a:r>
              <a:rPr lang="en-US" sz="2000" b="1" dirty="0"/>
              <a:t>Observation </a:t>
            </a:r>
          </a:p>
          <a:p>
            <a:pPr marL="285750" indent="-285750">
              <a:buFont typeface="Arial" panose="020B0604020202020204" pitchFamily="34" charset="0"/>
              <a:buChar char="•"/>
            </a:pPr>
            <a:r>
              <a:rPr lang="en-US" sz="2000" b="1" dirty="0"/>
              <a:t>Outlier removal </a:t>
            </a:r>
          </a:p>
          <a:p>
            <a:pPr marL="285750" indent="-285750">
              <a:buFont typeface="Arial" panose="020B0604020202020204" pitchFamily="34" charset="0"/>
              <a:buChar char="•"/>
            </a:pPr>
            <a:r>
              <a:rPr lang="en-US" sz="2000" b="1" dirty="0"/>
              <a:t>Results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69430-9BB9-6FBF-CA1E-517B044C4F44}"/>
              </a:ext>
            </a:extLst>
          </p:cNvPr>
          <p:cNvSpPr>
            <a:spLocks noGrp="1"/>
          </p:cNvSpPr>
          <p:nvPr>
            <p:ph type="title"/>
          </p:nvPr>
        </p:nvSpPr>
        <p:spPr>
          <a:xfrm>
            <a:off x="952440" y="239040"/>
            <a:ext cx="6736200" cy="572700"/>
          </a:xfrm>
        </p:spPr>
        <p:txBody>
          <a:bodyPr/>
          <a:lstStyle/>
          <a:p>
            <a:r>
              <a:rPr lang="en-US" dirty="0"/>
              <a:t>Data Collection </a:t>
            </a:r>
          </a:p>
        </p:txBody>
      </p:sp>
      <p:sp>
        <p:nvSpPr>
          <p:cNvPr id="4" name="TextBox 3">
            <a:extLst>
              <a:ext uri="{FF2B5EF4-FFF2-40B4-BE49-F238E27FC236}">
                <a16:creationId xmlns:a16="http://schemas.microsoft.com/office/drawing/2014/main" id="{05DCE40A-378F-FF8F-DA86-6B9967EB295B}"/>
              </a:ext>
            </a:extLst>
          </p:cNvPr>
          <p:cNvSpPr txBox="1"/>
          <p:nvPr/>
        </p:nvSpPr>
        <p:spPr>
          <a:xfrm>
            <a:off x="137160" y="1006050"/>
            <a:ext cx="8926830" cy="4141134"/>
          </a:xfrm>
          <a:prstGeom prst="rect">
            <a:avLst/>
          </a:prstGeom>
          <a:noFill/>
        </p:spPr>
        <p:txBody>
          <a:bodyPr wrap="square" rtlCol="0">
            <a:spAutoFit/>
          </a:bodyPr>
          <a:lstStyle/>
          <a:p>
            <a:pPr marL="0" marR="0" algn="just" fontAlgn="base">
              <a:lnSpc>
                <a:spcPct val="107000"/>
              </a:lnSpc>
              <a:spcBef>
                <a:spcPts val="0"/>
              </a:spcBef>
              <a:spcAft>
                <a:spcPts val="0"/>
              </a:spcAft>
            </a:pPr>
            <a:r>
              <a:rPr lang="en-GB" sz="1800" b="1"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The source of the dataset</a:t>
            </a:r>
            <a:r>
              <a:rPr lang="en-US" sz="1800" b="1"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dataset available at the UCI Machine Learning Repository, named “Breast Cancer Wisconsin (Diagnostic) Data Set’. The data includes features extracted from digitized images of breast cancer tumors, as well as diagnosis information.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GB" sz="1800" b="1"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Features / columns:</a:t>
            </a:r>
            <a:r>
              <a:rPr lang="en-GB" sz="1800"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dataset has 32 columns, including an ID column and a diagnosis column, and the rest are numerical features taken from digitized images of breast cancer tumors. These features include the mean standard error, and “worst” (largest) values of the following 10 real-valued features: radius, texture, perimeter, area, smoothness, compactness, concavity, concave points, symmetry, and fractal dimension.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GB" sz="1800" b="1"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Volume:</a:t>
            </a:r>
            <a:r>
              <a:rPr lang="en-GB" sz="1800"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dataset contains data on 569 breast cancer tumors, with 32 columns each.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GB" sz="1800" b="1"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GB" sz="1800"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original dataset was obtained from the University of Wisconsin Hospitals, Madison, and is part of the UCI Machine Learning Repository. It was donated by Dr. William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Wolberg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researcher at the university.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1471269"/>
      </p:ext>
    </p:extLst>
  </p:cSld>
  <p:clrMapOvr>
    <a:masterClrMapping/>
  </p:clrMapOvr>
</p:sld>
</file>

<file path=ppt/theme/theme1.xml><?xml version="1.0" encoding="utf-8"?>
<a:theme xmlns:a="http://schemas.openxmlformats.org/drawingml/2006/main" name="Breast Cancer Case XL by Slidesgo">
  <a:themeElements>
    <a:clrScheme name="Simple Light">
      <a:dk1>
        <a:srgbClr val="000000"/>
      </a:dk1>
      <a:lt1>
        <a:srgbClr val="FFFFFF"/>
      </a:lt1>
      <a:dk2>
        <a:srgbClr val="595959"/>
      </a:dk2>
      <a:lt2>
        <a:srgbClr val="EEEEEE"/>
      </a:lt2>
      <a:accent1>
        <a:srgbClr val="32186B"/>
      </a:accent1>
      <a:accent2>
        <a:srgbClr val="3E2289"/>
      </a:accent2>
      <a:accent3>
        <a:srgbClr val="9290FF"/>
      </a:accent3>
      <a:accent4>
        <a:srgbClr val="F9CAE3"/>
      </a:accent4>
      <a:accent5>
        <a:srgbClr val="F9AFD7"/>
      </a:accent5>
      <a:accent6>
        <a:srgbClr val="FF8FA3"/>
      </a:accent6>
      <a:hlink>
        <a:srgbClr val="321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Macintosh PowerPoint</Application>
  <PresentationFormat>On-screen Show (16:9)</PresentationFormat>
  <Paragraphs>100</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Merriweather Black</vt:lpstr>
      <vt:lpstr>Times New Roman</vt:lpstr>
      <vt:lpstr>Calibri</vt:lpstr>
      <vt:lpstr>Merriweather</vt:lpstr>
      <vt:lpstr>Lato</vt:lpstr>
      <vt:lpstr>Lato Light</vt:lpstr>
      <vt:lpstr>Breast Cancer Case XL by Slidesgo</vt:lpstr>
      <vt:lpstr>Breast Cancer prediction Using Machine Learning (ML) </vt:lpstr>
      <vt:lpstr>Litrature survey </vt:lpstr>
      <vt:lpstr>01</vt:lpstr>
      <vt:lpstr>Problem Statement </vt:lpstr>
      <vt:lpstr>Litrature survey  </vt:lpstr>
      <vt:lpstr>Motivation  </vt:lpstr>
      <vt:lpstr>Methodology &amp; Algorithm</vt:lpstr>
      <vt:lpstr>Experiment </vt:lpstr>
      <vt:lpstr>Data Collection </vt:lpstr>
      <vt:lpstr>Dataset </vt:lpstr>
      <vt:lpstr>Results </vt:lpstr>
      <vt:lpstr>Conclusion </vt:lpstr>
      <vt:lpstr>Serving Humanity </vt:lpstr>
      <vt:lpstr>Future Dimensions </vt:lpstr>
      <vt:lpstr>Any Questions?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Using Machine Learning (ML) </dc:title>
  <dc:creator>Azka</dc:creator>
  <cp:lastModifiedBy>Microsoft Office User</cp:lastModifiedBy>
  <cp:revision>2</cp:revision>
  <dcterms:modified xsi:type="dcterms:W3CDTF">2024-02-27T07:00:50Z</dcterms:modified>
</cp:coreProperties>
</file>