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3"/>
  </p:normalViewPr>
  <p:slideViewPr>
    <p:cSldViewPr snapToGrid="0" snapToObjects="1">
      <p:cViewPr varScale="1">
        <p:scale>
          <a:sx n="60" d="100"/>
          <a:sy n="60" d="100"/>
        </p:scale>
        <p:origin x="48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FF9B98-9F42-F148-9673-65C4F2637E2C}" type="doc">
      <dgm:prSet loTypeId="urn:microsoft.com/office/officeart/2005/8/layout/hierarchy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69809C9-6A1E-5246-AFFA-A324E4A6EEAB}">
      <dgm:prSet phldrT="[Text]"/>
      <dgm:spPr/>
      <dgm:t>
        <a:bodyPr/>
        <a:lstStyle/>
        <a:p>
          <a:r>
            <a:rPr lang="en-GB" dirty="0"/>
            <a:t>LIBRARY CLASS</a:t>
          </a:r>
        </a:p>
      </dgm:t>
    </dgm:pt>
    <dgm:pt modelId="{8E2DA078-427E-D743-8B2B-9B2D069E8946}" type="parTrans" cxnId="{DFFD335A-77F0-8348-9D65-2E954478E738}">
      <dgm:prSet/>
      <dgm:spPr/>
      <dgm:t>
        <a:bodyPr/>
        <a:lstStyle/>
        <a:p>
          <a:endParaRPr lang="en-GB"/>
        </a:p>
      </dgm:t>
    </dgm:pt>
    <dgm:pt modelId="{A916F0B2-0362-5548-8A1F-D3C19295C407}" type="sibTrans" cxnId="{DFFD335A-77F0-8348-9D65-2E954478E738}">
      <dgm:prSet/>
      <dgm:spPr/>
      <dgm:t>
        <a:bodyPr/>
        <a:lstStyle/>
        <a:p>
          <a:endParaRPr lang="en-GB"/>
        </a:p>
      </dgm:t>
    </dgm:pt>
    <dgm:pt modelId="{39C36011-7701-3D4A-B5A3-B29387E88DD1}">
      <dgm:prSet phldrT="[Text]"/>
      <dgm:spPr/>
      <dgm:t>
        <a:bodyPr/>
        <a:lstStyle/>
        <a:p>
          <a:r>
            <a:rPr lang="en-GB" dirty="0" err="1"/>
            <a:t>Book_file</a:t>
          </a:r>
          <a:r>
            <a:rPr lang="en-GB" dirty="0"/>
            <a:t> class</a:t>
          </a:r>
        </a:p>
      </dgm:t>
    </dgm:pt>
    <dgm:pt modelId="{8E753C3B-4B75-3C48-9E0C-A3757A418C1E}" type="parTrans" cxnId="{10AA44A9-3055-8F45-B4A4-F8D62ED56B9A}">
      <dgm:prSet/>
      <dgm:spPr/>
      <dgm:t>
        <a:bodyPr/>
        <a:lstStyle/>
        <a:p>
          <a:endParaRPr lang="en-GB"/>
        </a:p>
      </dgm:t>
    </dgm:pt>
    <dgm:pt modelId="{5541A00B-0724-6B41-A091-42627AD34799}" type="sibTrans" cxnId="{10AA44A9-3055-8F45-B4A4-F8D62ED56B9A}">
      <dgm:prSet/>
      <dgm:spPr/>
      <dgm:t>
        <a:bodyPr/>
        <a:lstStyle/>
        <a:p>
          <a:endParaRPr lang="en-GB"/>
        </a:p>
      </dgm:t>
    </dgm:pt>
    <dgm:pt modelId="{4EB8C3CD-E4B0-A44F-BDA1-8F9A8EBE93E9}">
      <dgm:prSet phldrT="[Text]"/>
      <dgm:spPr/>
      <dgm:t>
        <a:bodyPr/>
        <a:lstStyle/>
        <a:p>
          <a:r>
            <a:rPr lang="en-GB" dirty="0"/>
            <a:t>T1 class</a:t>
          </a:r>
        </a:p>
      </dgm:t>
    </dgm:pt>
    <dgm:pt modelId="{95C032DE-23EC-274E-94B8-5DBCB7D83C66}" type="parTrans" cxnId="{87B7EABF-FAE1-E140-86AF-E63C92151C49}">
      <dgm:prSet/>
      <dgm:spPr/>
      <dgm:t>
        <a:bodyPr/>
        <a:lstStyle/>
        <a:p>
          <a:endParaRPr lang="en-GB"/>
        </a:p>
      </dgm:t>
    </dgm:pt>
    <dgm:pt modelId="{36B4FEA0-60C1-1446-AD2D-EBE26E944412}" type="sibTrans" cxnId="{87B7EABF-FAE1-E140-86AF-E63C92151C49}">
      <dgm:prSet/>
      <dgm:spPr/>
      <dgm:t>
        <a:bodyPr/>
        <a:lstStyle/>
        <a:p>
          <a:endParaRPr lang="en-GB"/>
        </a:p>
      </dgm:t>
    </dgm:pt>
    <dgm:pt modelId="{4B3DD31B-BB58-F647-833B-CD1884022A27}">
      <dgm:prSet phldrT="[Text]"/>
      <dgm:spPr/>
      <dgm:t>
        <a:bodyPr/>
        <a:lstStyle/>
        <a:p>
          <a:r>
            <a:rPr lang="en-GB" dirty="0"/>
            <a:t>T4 class</a:t>
          </a:r>
        </a:p>
      </dgm:t>
    </dgm:pt>
    <dgm:pt modelId="{BD0EADD0-B251-1445-9C0D-E4F0FD5C046F}" type="parTrans" cxnId="{A3A4F04E-94D2-6A41-8A48-3EE23A230CF1}">
      <dgm:prSet/>
      <dgm:spPr/>
      <dgm:t>
        <a:bodyPr/>
        <a:lstStyle/>
        <a:p>
          <a:endParaRPr lang="en-GB"/>
        </a:p>
      </dgm:t>
    </dgm:pt>
    <dgm:pt modelId="{F73AA38B-1EED-7945-A3EB-59EDEC1D205B}" type="sibTrans" cxnId="{A3A4F04E-94D2-6A41-8A48-3EE23A230CF1}">
      <dgm:prSet/>
      <dgm:spPr/>
      <dgm:t>
        <a:bodyPr/>
        <a:lstStyle/>
        <a:p>
          <a:endParaRPr lang="en-GB"/>
        </a:p>
      </dgm:t>
    </dgm:pt>
    <dgm:pt modelId="{8B349C01-CB0D-4D4D-ADCF-99E932A8D894}">
      <dgm:prSet/>
      <dgm:spPr/>
      <dgm:t>
        <a:bodyPr/>
        <a:lstStyle/>
        <a:p>
          <a:r>
            <a:rPr lang="en-GB" dirty="0"/>
            <a:t>T3 Class</a:t>
          </a:r>
        </a:p>
      </dgm:t>
    </dgm:pt>
    <dgm:pt modelId="{1AF5E0EF-4DCD-0048-9544-9B01F70BF4B8}" type="parTrans" cxnId="{C7A22423-A7B6-844A-B116-712A85F487E3}">
      <dgm:prSet/>
      <dgm:spPr/>
      <dgm:t>
        <a:bodyPr/>
        <a:lstStyle/>
        <a:p>
          <a:endParaRPr lang="en-GB"/>
        </a:p>
      </dgm:t>
    </dgm:pt>
    <dgm:pt modelId="{47A8E671-3105-974A-813B-46629F4A854A}" type="sibTrans" cxnId="{C7A22423-A7B6-844A-B116-712A85F487E3}">
      <dgm:prSet/>
      <dgm:spPr/>
      <dgm:t>
        <a:bodyPr/>
        <a:lstStyle/>
        <a:p>
          <a:endParaRPr lang="en-GB"/>
        </a:p>
      </dgm:t>
    </dgm:pt>
    <dgm:pt modelId="{592421E2-5071-8142-86DE-7856830C0497}">
      <dgm:prSet/>
      <dgm:spPr/>
      <dgm:t>
        <a:bodyPr/>
        <a:lstStyle/>
        <a:p>
          <a:r>
            <a:rPr lang="en-GB"/>
            <a:t>T2 class</a:t>
          </a:r>
          <a:endParaRPr lang="en-GB" dirty="0"/>
        </a:p>
      </dgm:t>
    </dgm:pt>
    <dgm:pt modelId="{BAEE789F-860A-3443-88ED-AF09406E1299}" type="parTrans" cxnId="{AB958441-8716-DA4D-A4DF-E91EC7C62B91}">
      <dgm:prSet/>
      <dgm:spPr/>
      <dgm:t>
        <a:bodyPr/>
        <a:lstStyle/>
        <a:p>
          <a:endParaRPr lang="en-GB"/>
        </a:p>
      </dgm:t>
    </dgm:pt>
    <dgm:pt modelId="{F4D8FB8C-F9D6-A24D-AAB6-832683D7C4DB}" type="sibTrans" cxnId="{AB958441-8716-DA4D-A4DF-E91EC7C62B91}">
      <dgm:prSet/>
      <dgm:spPr/>
      <dgm:t>
        <a:bodyPr/>
        <a:lstStyle/>
        <a:p>
          <a:endParaRPr lang="en-GB"/>
        </a:p>
      </dgm:t>
    </dgm:pt>
    <dgm:pt modelId="{36D07A3F-F23B-B346-AE29-1BE6C23BFB8D}">
      <dgm:prSet/>
      <dgm:spPr/>
      <dgm:t>
        <a:bodyPr/>
        <a:lstStyle/>
        <a:p>
          <a:r>
            <a:rPr lang="en-GB" dirty="0" err="1"/>
            <a:t>Issue_book</a:t>
          </a:r>
          <a:r>
            <a:rPr lang="en-GB" dirty="0"/>
            <a:t> class</a:t>
          </a:r>
        </a:p>
      </dgm:t>
    </dgm:pt>
    <dgm:pt modelId="{7C84201C-1FBB-3C4E-9833-679CBE0F552D}" type="parTrans" cxnId="{D9CB21AE-54DE-4143-9B89-A2CFE4B8F3E0}">
      <dgm:prSet/>
      <dgm:spPr/>
      <dgm:t>
        <a:bodyPr/>
        <a:lstStyle/>
        <a:p>
          <a:endParaRPr lang="en-GB"/>
        </a:p>
      </dgm:t>
    </dgm:pt>
    <dgm:pt modelId="{E09ADA86-E030-8F4D-917C-67D58D130FA0}" type="sibTrans" cxnId="{D9CB21AE-54DE-4143-9B89-A2CFE4B8F3E0}">
      <dgm:prSet/>
      <dgm:spPr/>
      <dgm:t>
        <a:bodyPr/>
        <a:lstStyle/>
        <a:p>
          <a:endParaRPr lang="en-GB"/>
        </a:p>
      </dgm:t>
    </dgm:pt>
    <dgm:pt modelId="{F73A3AC7-8D94-CB40-B092-08BB23EF2D3E}" type="pres">
      <dgm:prSet presAssocID="{CBFF9B98-9F42-F148-9673-65C4F2637E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B997F2-21B8-0C40-BA8D-44E877ED8608}" type="pres">
      <dgm:prSet presAssocID="{269809C9-6A1E-5246-AFFA-A324E4A6EEAB}" presName="hierRoot1" presStyleCnt="0"/>
      <dgm:spPr/>
    </dgm:pt>
    <dgm:pt modelId="{4E7EE5E1-E74A-DE40-852E-7D9A09C401AB}" type="pres">
      <dgm:prSet presAssocID="{269809C9-6A1E-5246-AFFA-A324E4A6EEAB}" presName="composite" presStyleCnt="0"/>
      <dgm:spPr/>
    </dgm:pt>
    <dgm:pt modelId="{B2128AB8-8DD2-9A4B-BCF8-7B4C2348FF81}" type="pres">
      <dgm:prSet presAssocID="{269809C9-6A1E-5246-AFFA-A324E4A6EEAB}" presName="background" presStyleLbl="node0" presStyleIdx="0" presStyleCnt="1"/>
      <dgm:spPr/>
    </dgm:pt>
    <dgm:pt modelId="{55369C18-B6F1-624F-820D-762D799D7122}" type="pres">
      <dgm:prSet presAssocID="{269809C9-6A1E-5246-AFFA-A324E4A6EEAB}" presName="text" presStyleLbl="fgAcc0" presStyleIdx="0" presStyleCnt="1">
        <dgm:presLayoutVars>
          <dgm:chPref val="3"/>
        </dgm:presLayoutVars>
      </dgm:prSet>
      <dgm:spPr/>
    </dgm:pt>
    <dgm:pt modelId="{174C8DFF-6035-D540-B0BD-886CF85ED4D1}" type="pres">
      <dgm:prSet presAssocID="{269809C9-6A1E-5246-AFFA-A324E4A6EEAB}" presName="hierChild2" presStyleCnt="0"/>
      <dgm:spPr/>
    </dgm:pt>
    <dgm:pt modelId="{158CF843-BC02-C64B-AE25-B1035891AAE6}" type="pres">
      <dgm:prSet presAssocID="{8E753C3B-4B75-3C48-9E0C-A3757A418C1E}" presName="Name10" presStyleLbl="parChTrans1D2" presStyleIdx="0" presStyleCnt="1"/>
      <dgm:spPr/>
    </dgm:pt>
    <dgm:pt modelId="{52B56B31-B062-5C40-9359-B069317FA1FF}" type="pres">
      <dgm:prSet presAssocID="{39C36011-7701-3D4A-B5A3-B29387E88DD1}" presName="hierRoot2" presStyleCnt="0"/>
      <dgm:spPr/>
    </dgm:pt>
    <dgm:pt modelId="{7DAFA259-54C2-8049-BAD4-34E7DA554EDE}" type="pres">
      <dgm:prSet presAssocID="{39C36011-7701-3D4A-B5A3-B29387E88DD1}" presName="composite2" presStyleCnt="0"/>
      <dgm:spPr/>
    </dgm:pt>
    <dgm:pt modelId="{A2451DAB-0A20-4E4D-ADDA-B39F56C5925B}" type="pres">
      <dgm:prSet presAssocID="{39C36011-7701-3D4A-B5A3-B29387E88DD1}" presName="background2" presStyleLbl="node2" presStyleIdx="0" presStyleCnt="1"/>
      <dgm:spPr/>
    </dgm:pt>
    <dgm:pt modelId="{3A5A6567-2BCA-B246-80C1-0BEE389B6E83}" type="pres">
      <dgm:prSet presAssocID="{39C36011-7701-3D4A-B5A3-B29387E88DD1}" presName="text2" presStyleLbl="fgAcc2" presStyleIdx="0" presStyleCnt="1">
        <dgm:presLayoutVars>
          <dgm:chPref val="3"/>
        </dgm:presLayoutVars>
      </dgm:prSet>
      <dgm:spPr/>
    </dgm:pt>
    <dgm:pt modelId="{9A2E0C9E-6B21-3347-ABA4-872731B41281}" type="pres">
      <dgm:prSet presAssocID="{39C36011-7701-3D4A-B5A3-B29387E88DD1}" presName="hierChild3" presStyleCnt="0"/>
      <dgm:spPr/>
    </dgm:pt>
    <dgm:pt modelId="{93CA5059-E4FC-554A-A26C-98EB1EF09A47}" type="pres">
      <dgm:prSet presAssocID="{95C032DE-23EC-274E-94B8-5DBCB7D83C66}" presName="Name17" presStyleLbl="parChTrans1D3" presStyleIdx="0" presStyleCnt="5"/>
      <dgm:spPr/>
    </dgm:pt>
    <dgm:pt modelId="{EAC74075-1150-5041-904A-7F14D9804CE7}" type="pres">
      <dgm:prSet presAssocID="{4EB8C3CD-E4B0-A44F-BDA1-8F9A8EBE93E9}" presName="hierRoot3" presStyleCnt="0"/>
      <dgm:spPr/>
    </dgm:pt>
    <dgm:pt modelId="{A206F138-8C04-B842-AF2A-1117C9661DE3}" type="pres">
      <dgm:prSet presAssocID="{4EB8C3CD-E4B0-A44F-BDA1-8F9A8EBE93E9}" presName="composite3" presStyleCnt="0"/>
      <dgm:spPr/>
    </dgm:pt>
    <dgm:pt modelId="{246BD556-2567-9F43-9C86-189548B74CA4}" type="pres">
      <dgm:prSet presAssocID="{4EB8C3CD-E4B0-A44F-BDA1-8F9A8EBE93E9}" presName="background3" presStyleLbl="node3" presStyleIdx="0" presStyleCnt="5"/>
      <dgm:spPr/>
    </dgm:pt>
    <dgm:pt modelId="{0806000E-009D-4A47-96E4-D498DFAD4F8B}" type="pres">
      <dgm:prSet presAssocID="{4EB8C3CD-E4B0-A44F-BDA1-8F9A8EBE93E9}" presName="text3" presStyleLbl="fgAcc3" presStyleIdx="0" presStyleCnt="5">
        <dgm:presLayoutVars>
          <dgm:chPref val="3"/>
        </dgm:presLayoutVars>
      </dgm:prSet>
      <dgm:spPr/>
    </dgm:pt>
    <dgm:pt modelId="{34D89601-2BAD-7241-B635-89A995E0E8E8}" type="pres">
      <dgm:prSet presAssocID="{4EB8C3CD-E4B0-A44F-BDA1-8F9A8EBE93E9}" presName="hierChild4" presStyleCnt="0"/>
      <dgm:spPr/>
    </dgm:pt>
    <dgm:pt modelId="{49451D04-A2B2-D848-8363-5AA881A77C90}" type="pres">
      <dgm:prSet presAssocID="{BAEE789F-860A-3443-88ED-AF09406E1299}" presName="Name17" presStyleLbl="parChTrans1D3" presStyleIdx="1" presStyleCnt="5"/>
      <dgm:spPr/>
    </dgm:pt>
    <dgm:pt modelId="{2E7D1108-B658-7A43-AB19-8264B7C416C0}" type="pres">
      <dgm:prSet presAssocID="{592421E2-5071-8142-86DE-7856830C0497}" presName="hierRoot3" presStyleCnt="0"/>
      <dgm:spPr/>
    </dgm:pt>
    <dgm:pt modelId="{598620F5-AF2D-3947-8CC4-3B36291F2AA5}" type="pres">
      <dgm:prSet presAssocID="{592421E2-5071-8142-86DE-7856830C0497}" presName="composite3" presStyleCnt="0"/>
      <dgm:spPr/>
    </dgm:pt>
    <dgm:pt modelId="{397DB058-C2DD-2749-BA47-DBFE966D0397}" type="pres">
      <dgm:prSet presAssocID="{592421E2-5071-8142-86DE-7856830C0497}" presName="background3" presStyleLbl="node3" presStyleIdx="1" presStyleCnt="5"/>
      <dgm:spPr/>
    </dgm:pt>
    <dgm:pt modelId="{02675E4E-99AB-CC46-82C2-4A27E2BAD9BD}" type="pres">
      <dgm:prSet presAssocID="{592421E2-5071-8142-86DE-7856830C0497}" presName="text3" presStyleLbl="fgAcc3" presStyleIdx="1" presStyleCnt="5">
        <dgm:presLayoutVars>
          <dgm:chPref val="3"/>
        </dgm:presLayoutVars>
      </dgm:prSet>
      <dgm:spPr/>
    </dgm:pt>
    <dgm:pt modelId="{4BFDCFD3-6F21-9740-9392-6186FEBC3A96}" type="pres">
      <dgm:prSet presAssocID="{592421E2-5071-8142-86DE-7856830C0497}" presName="hierChild4" presStyleCnt="0"/>
      <dgm:spPr/>
    </dgm:pt>
    <dgm:pt modelId="{76A839D4-3980-D942-B5F5-2E0FE04DD61B}" type="pres">
      <dgm:prSet presAssocID="{1AF5E0EF-4DCD-0048-9544-9B01F70BF4B8}" presName="Name17" presStyleLbl="parChTrans1D3" presStyleIdx="2" presStyleCnt="5"/>
      <dgm:spPr/>
    </dgm:pt>
    <dgm:pt modelId="{69164B03-18B0-AF41-8684-70535B85DD3D}" type="pres">
      <dgm:prSet presAssocID="{8B349C01-CB0D-4D4D-ADCF-99E932A8D894}" presName="hierRoot3" presStyleCnt="0"/>
      <dgm:spPr/>
    </dgm:pt>
    <dgm:pt modelId="{29E292C3-27DB-F240-AF74-3F0103E841B6}" type="pres">
      <dgm:prSet presAssocID="{8B349C01-CB0D-4D4D-ADCF-99E932A8D894}" presName="composite3" presStyleCnt="0"/>
      <dgm:spPr/>
    </dgm:pt>
    <dgm:pt modelId="{7DACF318-2996-7748-94AA-A1DFDD6EE15D}" type="pres">
      <dgm:prSet presAssocID="{8B349C01-CB0D-4D4D-ADCF-99E932A8D894}" presName="background3" presStyleLbl="node3" presStyleIdx="2" presStyleCnt="5"/>
      <dgm:spPr/>
    </dgm:pt>
    <dgm:pt modelId="{F59E65C9-1AF6-374B-8D30-C143D841FE65}" type="pres">
      <dgm:prSet presAssocID="{8B349C01-CB0D-4D4D-ADCF-99E932A8D894}" presName="text3" presStyleLbl="fgAcc3" presStyleIdx="2" presStyleCnt="5">
        <dgm:presLayoutVars>
          <dgm:chPref val="3"/>
        </dgm:presLayoutVars>
      </dgm:prSet>
      <dgm:spPr/>
    </dgm:pt>
    <dgm:pt modelId="{ED60648B-F924-8144-B996-FCE7721812BA}" type="pres">
      <dgm:prSet presAssocID="{8B349C01-CB0D-4D4D-ADCF-99E932A8D894}" presName="hierChild4" presStyleCnt="0"/>
      <dgm:spPr/>
    </dgm:pt>
    <dgm:pt modelId="{5DC34E95-95B0-B84F-9027-31985309CC96}" type="pres">
      <dgm:prSet presAssocID="{BD0EADD0-B251-1445-9C0D-E4F0FD5C046F}" presName="Name17" presStyleLbl="parChTrans1D3" presStyleIdx="3" presStyleCnt="5"/>
      <dgm:spPr/>
    </dgm:pt>
    <dgm:pt modelId="{F61EA460-18BA-7F45-81D8-7EC314A7B31A}" type="pres">
      <dgm:prSet presAssocID="{4B3DD31B-BB58-F647-833B-CD1884022A27}" presName="hierRoot3" presStyleCnt="0"/>
      <dgm:spPr/>
    </dgm:pt>
    <dgm:pt modelId="{48AFB8AC-6449-934C-B2CC-AC780F64C3EE}" type="pres">
      <dgm:prSet presAssocID="{4B3DD31B-BB58-F647-833B-CD1884022A27}" presName="composite3" presStyleCnt="0"/>
      <dgm:spPr/>
    </dgm:pt>
    <dgm:pt modelId="{7301ABFC-0177-1E44-BD99-3D1D4AB4F1A9}" type="pres">
      <dgm:prSet presAssocID="{4B3DD31B-BB58-F647-833B-CD1884022A27}" presName="background3" presStyleLbl="node3" presStyleIdx="3" presStyleCnt="5"/>
      <dgm:spPr/>
    </dgm:pt>
    <dgm:pt modelId="{E5A200E4-F00E-B143-AD99-F5EF04E383B4}" type="pres">
      <dgm:prSet presAssocID="{4B3DD31B-BB58-F647-833B-CD1884022A27}" presName="text3" presStyleLbl="fgAcc3" presStyleIdx="3" presStyleCnt="5">
        <dgm:presLayoutVars>
          <dgm:chPref val="3"/>
        </dgm:presLayoutVars>
      </dgm:prSet>
      <dgm:spPr/>
    </dgm:pt>
    <dgm:pt modelId="{AAD91BC6-4C30-E248-A2ED-EFC1369A13F6}" type="pres">
      <dgm:prSet presAssocID="{4B3DD31B-BB58-F647-833B-CD1884022A27}" presName="hierChild4" presStyleCnt="0"/>
      <dgm:spPr/>
    </dgm:pt>
    <dgm:pt modelId="{D944D429-1973-3847-89F6-4BAFDFF6F67D}" type="pres">
      <dgm:prSet presAssocID="{7C84201C-1FBB-3C4E-9833-679CBE0F552D}" presName="Name17" presStyleLbl="parChTrans1D3" presStyleIdx="4" presStyleCnt="5"/>
      <dgm:spPr/>
    </dgm:pt>
    <dgm:pt modelId="{5C1F80ED-F7B5-3B4B-AC7B-7019B914392D}" type="pres">
      <dgm:prSet presAssocID="{36D07A3F-F23B-B346-AE29-1BE6C23BFB8D}" presName="hierRoot3" presStyleCnt="0"/>
      <dgm:spPr/>
    </dgm:pt>
    <dgm:pt modelId="{B8B462FE-DEE9-F947-AB77-BA2570B01331}" type="pres">
      <dgm:prSet presAssocID="{36D07A3F-F23B-B346-AE29-1BE6C23BFB8D}" presName="composite3" presStyleCnt="0"/>
      <dgm:spPr/>
    </dgm:pt>
    <dgm:pt modelId="{B10B2E38-B8CB-8048-B1F1-A924F83003CE}" type="pres">
      <dgm:prSet presAssocID="{36D07A3F-F23B-B346-AE29-1BE6C23BFB8D}" presName="background3" presStyleLbl="node3" presStyleIdx="4" presStyleCnt="5"/>
      <dgm:spPr/>
    </dgm:pt>
    <dgm:pt modelId="{E9B7DF33-8F85-3741-BFE4-2D39117C84FC}" type="pres">
      <dgm:prSet presAssocID="{36D07A3F-F23B-B346-AE29-1BE6C23BFB8D}" presName="text3" presStyleLbl="fgAcc3" presStyleIdx="4" presStyleCnt="5">
        <dgm:presLayoutVars>
          <dgm:chPref val="3"/>
        </dgm:presLayoutVars>
      </dgm:prSet>
      <dgm:spPr/>
    </dgm:pt>
    <dgm:pt modelId="{A27AC7D3-D633-494F-A390-BBC2B2346833}" type="pres">
      <dgm:prSet presAssocID="{36D07A3F-F23B-B346-AE29-1BE6C23BFB8D}" presName="hierChild4" presStyleCnt="0"/>
      <dgm:spPr/>
    </dgm:pt>
  </dgm:ptLst>
  <dgm:cxnLst>
    <dgm:cxn modelId="{776CBC01-E01C-FA45-85D5-B3EA6A4D1111}" type="presOf" srcId="{BD0EADD0-B251-1445-9C0D-E4F0FD5C046F}" destId="{5DC34E95-95B0-B84F-9027-31985309CC96}" srcOrd="0" destOrd="0" presId="urn:microsoft.com/office/officeart/2005/8/layout/hierarchy1"/>
    <dgm:cxn modelId="{2C03DF1C-6A2F-DD49-AAC1-B733BB3C59DE}" type="presOf" srcId="{BAEE789F-860A-3443-88ED-AF09406E1299}" destId="{49451D04-A2B2-D848-8363-5AA881A77C90}" srcOrd="0" destOrd="0" presId="urn:microsoft.com/office/officeart/2005/8/layout/hierarchy1"/>
    <dgm:cxn modelId="{C7A22423-A7B6-844A-B116-712A85F487E3}" srcId="{39C36011-7701-3D4A-B5A3-B29387E88DD1}" destId="{8B349C01-CB0D-4D4D-ADCF-99E932A8D894}" srcOrd="2" destOrd="0" parTransId="{1AF5E0EF-4DCD-0048-9544-9B01F70BF4B8}" sibTransId="{47A8E671-3105-974A-813B-46629F4A854A}"/>
    <dgm:cxn modelId="{EC17CD27-ABF5-D04C-AA51-D68666A8682E}" type="presOf" srcId="{39C36011-7701-3D4A-B5A3-B29387E88DD1}" destId="{3A5A6567-2BCA-B246-80C1-0BEE389B6E83}" srcOrd="0" destOrd="0" presId="urn:microsoft.com/office/officeart/2005/8/layout/hierarchy1"/>
    <dgm:cxn modelId="{BF73B636-5E2B-A243-AC7C-9759C082715A}" type="presOf" srcId="{7C84201C-1FBB-3C4E-9833-679CBE0F552D}" destId="{D944D429-1973-3847-89F6-4BAFDFF6F67D}" srcOrd="0" destOrd="0" presId="urn:microsoft.com/office/officeart/2005/8/layout/hierarchy1"/>
    <dgm:cxn modelId="{AB958441-8716-DA4D-A4DF-E91EC7C62B91}" srcId="{39C36011-7701-3D4A-B5A3-B29387E88DD1}" destId="{592421E2-5071-8142-86DE-7856830C0497}" srcOrd="1" destOrd="0" parTransId="{BAEE789F-860A-3443-88ED-AF09406E1299}" sibTransId="{F4D8FB8C-F9D6-A24D-AAB6-832683D7C4DB}"/>
    <dgm:cxn modelId="{1A090245-4A89-544D-B79F-5DE6D866B359}" type="presOf" srcId="{1AF5E0EF-4DCD-0048-9544-9B01F70BF4B8}" destId="{76A839D4-3980-D942-B5F5-2E0FE04DD61B}" srcOrd="0" destOrd="0" presId="urn:microsoft.com/office/officeart/2005/8/layout/hierarchy1"/>
    <dgm:cxn modelId="{23A63967-3C05-7840-B101-8D592A8D430E}" type="presOf" srcId="{4EB8C3CD-E4B0-A44F-BDA1-8F9A8EBE93E9}" destId="{0806000E-009D-4A47-96E4-D498DFAD4F8B}" srcOrd="0" destOrd="0" presId="urn:microsoft.com/office/officeart/2005/8/layout/hierarchy1"/>
    <dgm:cxn modelId="{2FD9F54C-A284-114F-BFE5-DBB8BC0C0828}" type="presOf" srcId="{8E753C3B-4B75-3C48-9E0C-A3757A418C1E}" destId="{158CF843-BC02-C64B-AE25-B1035891AAE6}" srcOrd="0" destOrd="0" presId="urn:microsoft.com/office/officeart/2005/8/layout/hierarchy1"/>
    <dgm:cxn modelId="{98F4DF4D-790D-F547-A08D-DB7801BEE98D}" type="presOf" srcId="{8B349C01-CB0D-4D4D-ADCF-99E932A8D894}" destId="{F59E65C9-1AF6-374B-8D30-C143D841FE65}" srcOrd="0" destOrd="0" presId="urn:microsoft.com/office/officeart/2005/8/layout/hierarchy1"/>
    <dgm:cxn modelId="{A3A4F04E-94D2-6A41-8A48-3EE23A230CF1}" srcId="{39C36011-7701-3D4A-B5A3-B29387E88DD1}" destId="{4B3DD31B-BB58-F647-833B-CD1884022A27}" srcOrd="3" destOrd="0" parTransId="{BD0EADD0-B251-1445-9C0D-E4F0FD5C046F}" sibTransId="{F73AA38B-1EED-7945-A3EB-59EDEC1D205B}"/>
    <dgm:cxn modelId="{DFFD335A-77F0-8348-9D65-2E954478E738}" srcId="{CBFF9B98-9F42-F148-9673-65C4F2637E2C}" destId="{269809C9-6A1E-5246-AFFA-A324E4A6EEAB}" srcOrd="0" destOrd="0" parTransId="{8E2DA078-427E-D743-8B2B-9B2D069E8946}" sibTransId="{A916F0B2-0362-5548-8A1F-D3C19295C407}"/>
    <dgm:cxn modelId="{373C297E-6FB7-A24A-9012-C60807440F1A}" type="presOf" srcId="{CBFF9B98-9F42-F148-9673-65C4F2637E2C}" destId="{F73A3AC7-8D94-CB40-B092-08BB23EF2D3E}" srcOrd="0" destOrd="0" presId="urn:microsoft.com/office/officeart/2005/8/layout/hierarchy1"/>
    <dgm:cxn modelId="{10AA44A9-3055-8F45-B4A4-F8D62ED56B9A}" srcId="{269809C9-6A1E-5246-AFFA-A324E4A6EEAB}" destId="{39C36011-7701-3D4A-B5A3-B29387E88DD1}" srcOrd="0" destOrd="0" parTransId="{8E753C3B-4B75-3C48-9E0C-A3757A418C1E}" sibTransId="{5541A00B-0724-6B41-A091-42627AD34799}"/>
    <dgm:cxn modelId="{D9CB21AE-54DE-4143-9B89-A2CFE4B8F3E0}" srcId="{39C36011-7701-3D4A-B5A3-B29387E88DD1}" destId="{36D07A3F-F23B-B346-AE29-1BE6C23BFB8D}" srcOrd="4" destOrd="0" parTransId="{7C84201C-1FBB-3C4E-9833-679CBE0F552D}" sibTransId="{E09ADA86-E030-8F4D-917C-67D58D130FA0}"/>
    <dgm:cxn modelId="{87B7EABF-FAE1-E140-86AF-E63C92151C49}" srcId="{39C36011-7701-3D4A-B5A3-B29387E88DD1}" destId="{4EB8C3CD-E4B0-A44F-BDA1-8F9A8EBE93E9}" srcOrd="0" destOrd="0" parTransId="{95C032DE-23EC-274E-94B8-5DBCB7D83C66}" sibTransId="{36B4FEA0-60C1-1446-AD2D-EBE26E944412}"/>
    <dgm:cxn modelId="{0E8DE6CF-8DA7-D647-97BA-67CE10EBE8AD}" type="presOf" srcId="{592421E2-5071-8142-86DE-7856830C0497}" destId="{02675E4E-99AB-CC46-82C2-4A27E2BAD9BD}" srcOrd="0" destOrd="0" presId="urn:microsoft.com/office/officeart/2005/8/layout/hierarchy1"/>
    <dgm:cxn modelId="{4F17C6D0-EBDA-D44B-BECE-32560EA1AAE4}" type="presOf" srcId="{4B3DD31B-BB58-F647-833B-CD1884022A27}" destId="{E5A200E4-F00E-B143-AD99-F5EF04E383B4}" srcOrd="0" destOrd="0" presId="urn:microsoft.com/office/officeart/2005/8/layout/hierarchy1"/>
    <dgm:cxn modelId="{7D5D95D3-02CC-6347-910D-F9413864BD90}" type="presOf" srcId="{269809C9-6A1E-5246-AFFA-A324E4A6EEAB}" destId="{55369C18-B6F1-624F-820D-762D799D7122}" srcOrd="0" destOrd="0" presId="urn:microsoft.com/office/officeart/2005/8/layout/hierarchy1"/>
    <dgm:cxn modelId="{358B14F4-109D-D04C-B6E7-6A60A9E85F68}" type="presOf" srcId="{95C032DE-23EC-274E-94B8-5DBCB7D83C66}" destId="{93CA5059-E4FC-554A-A26C-98EB1EF09A47}" srcOrd="0" destOrd="0" presId="urn:microsoft.com/office/officeart/2005/8/layout/hierarchy1"/>
    <dgm:cxn modelId="{3AD485F5-3B6B-6145-B11F-7172EF8E9619}" type="presOf" srcId="{36D07A3F-F23B-B346-AE29-1BE6C23BFB8D}" destId="{E9B7DF33-8F85-3741-BFE4-2D39117C84FC}" srcOrd="0" destOrd="0" presId="urn:microsoft.com/office/officeart/2005/8/layout/hierarchy1"/>
    <dgm:cxn modelId="{8012B096-F4DB-F040-9D78-EBD28D2218A9}" type="presParOf" srcId="{F73A3AC7-8D94-CB40-B092-08BB23EF2D3E}" destId="{D1B997F2-21B8-0C40-BA8D-44E877ED8608}" srcOrd="0" destOrd="0" presId="urn:microsoft.com/office/officeart/2005/8/layout/hierarchy1"/>
    <dgm:cxn modelId="{3D00DE7F-4453-8C44-B726-748CFFD40384}" type="presParOf" srcId="{D1B997F2-21B8-0C40-BA8D-44E877ED8608}" destId="{4E7EE5E1-E74A-DE40-852E-7D9A09C401AB}" srcOrd="0" destOrd="0" presId="urn:microsoft.com/office/officeart/2005/8/layout/hierarchy1"/>
    <dgm:cxn modelId="{F1D5E602-5BC5-1D4C-B0A5-9194E0E69CBD}" type="presParOf" srcId="{4E7EE5E1-E74A-DE40-852E-7D9A09C401AB}" destId="{B2128AB8-8DD2-9A4B-BCF8-7B4C2348FF81}" srcOrd="0" destOrd="0" presId="urn:microsoft.com/office/officeart/2005/8/layout/hierarchy1"/>
    <dgm:cxn modelId="{B84733BC-6856-9A48-B02E-7FFA7468AB3E}" type="presParOf" srcId="{4E7EE5E1-E74A-DE40-852E-7D9A09C401AB}" destId="{55369C18-B6F1-624F-820D-762D799D7122}" srcOrd="1" destOrd="0" presId="urn:microsoft.com/office/officeart/2005/8/layout/hierarchy1"/>
    <dgm:cxn modelId="{CCF4177B-DE46-284E-B3EE-B96F23CA082F}" type="presParOf" srcId="{D1B997F2-21B8-0C40-BA8D-44E877ED8608}" destId="{174C8DFF-6035-D540-B0BD-886CF85ED4D1}" srcOrd="1" destOrd="0" presId="urn:microsoft.com/office/officeart/2005/8/layout/hierarchy1"/>
    <dgm:cxn modelId="{6906177F-8E5F-7A4D-8760-B559FFCC641E}" type="presParOf" srcId="{174C8DFF-6035-D540-B0BD-886CF85ED4D1}" destId="{158CF843-BC02-C64B-AE25-B1035891AAE6}" srcOrd="0" destOrd="0" presId="urn:microsoft.com/office/officeart/2005/8/layout/hierarchy1"/>
    <dgm:cxn modelId="{29203882-2866-2A41-8C22-5A74394739AF}" type="presParOf" srcId="{174C8DFF-6035-D540-B0BD-886CF85ED4D1}" destId="{52B56B31-B062-5C40-9359-B069317FA1FF}" srcOrd="1" destOrd="0" presId="urn:microsoft.com/office/officeart/2005/8/layout/hierarchy1"/>
    <dgm:cxn modelId="{8D630E96-7AE7-4947-BA32-E2CFFFD67A2C}" type="presParOf" srcId="{52B56B31-B062-5C40-9359-B069317FA1FF}" destId="{7DAFA259-54C2-8049-BAD4-34E7DA554EDE}" srcOrd="0" destOrd="0" presId="urn:microsoft.com/office/officeart/2005/8/layout/hierarchy1"/>
    <dgm:cxn modelId="{E6771770-E32E-CB49-B12F-3D4480A438DE}" type="presParOf" srcId="{7DAFA259-54C2-8049-BAD4-34E7DA554EDE}" destId="{A2451DAB-0A20-4E4D-ADDA-B39F56C5925B}" srcOrd="0" destOrd="0" presId="urn:microsoft.com/office/officeart/2005/8/layout/hierarchy1"/>
    <dgm:cxn modelId="{ED98B4B2-CD77-EA49-BD48-6FBA32C76BFD}" type="presParOf" srcId="{7DAFA259-54C2-8049-BAD4-34E7DA554EDE}" destId="{3A5A6567-2BCA-B246-80C1-0BEE389B6E83}" srcOrd="1" destOrd="0" presId="urn:microsoft.com/office/officeart/2005/8/layout/hierarchy1"/>
    <dgm:cxn modelId="{956E8FBA-6EB4-9849-A41D-AC49093B7BE7}" type="presParOf" srcId="{52B56B31-B062-5C40-9359-B069317FA1FF}" destId="{9A2E0C9E-6B21-3347-ABA4-872731B41281}" srcOrd="1" destOrd="0" presId="urn:microsoft.com/office/officeart/2005/8/layout/hierarchy1"/>
    <dgm:cxn modelId="{E8DDAB4A-E0EC-7B4A-BDE1-8B99187B7CD5}" type="presParOf" srcId="{9A2E0C9E-6B21-3347-ABA4-872731B41281}" destId="{93CA5059-E4FC-554A-A26C-98EB1EF09A47}" srcOrd="0" destOrd="0" presId="urn:microsoft.com/office/officeart/2005/8/layout/hierarchy1"/>
    <dgm:cxn modelId="{66D9AE07-F4D3-0246-BEF1-8D67012C9331}" type="presParOf" srcId="{9A2E0C9E-6B21-3347-ABA4-872731B41281}" destId="{EAC74075-1150-5041-904A-7F14D9804CE7}" srcOrd="1" destOrd="0" presId="urn:microsoft.com/office/officeart/2005/8/layout/hierarchy1"/>
    <dgm:cxn modelId="{8B8F2392-CC8A-D146-86A8-FA83883899B1}" type="presParOf" srcId="{EAC74075-1150-5041-904A-7F14D9804CE7}" destId="{A206F138-8C04-B842-AF2A-1117C9661DE3}" srcOrd="0" destOrd="0" presId="urn:microsoft.com/office/officeart/2005/8/layout/hierarchy1"/>
    <dgm:cxn modelId="{81231CF7-3527-E14E-BD90-653E9BD19AAD}" type="presParOf" srcId="{A206F138-8C04-B842-AF2A-1117C9661DE3}" destId="{246BD556-2567-9F43-9C86-189548B74CA4}" srcOrd="0" destOrd="0" presId="urn:microsoft.com/office/officeart/2005/8/layout/hierarchy1"/>
    <dgm:cxn modelId="{4DAFCBD2-6EC9-F841-B582-D87573694FEB}" type="presParOf" srcId="{A206F138-8C04-B842-AF2A-1117C9661DE3}" destId="{0806000E-009D-4A47-96E4-D498DFAD4F8B}" srcOrd="1" destOrd="0" presId="urn:microsoft.com/office/officeart/2005/8/layout/hierarchy1"/>
    <dgm:cxn modelId="{F207D3C3-FD98-2145-81DC-EC6443406392}" type="presParOf" srcId="{EAC74075-1150-5041-904A-7F14D9804CE7}" destId="{34D89601-2BAD-7241-B635-89A995E0E8E8}" srcOrd="1" destOrd="0" presId="urn:microsoft.com/office/officeart/2005/8/layout/hierarchy1"/>
    <dgm:cxn modelId="{94CFEC4E-C14F-3143-AA35-528064DDCC82}" type="presParOf" srcId="{9A2E0C9E-6B21-3347-ABA4-872731B41281}" destId="{49451D04-A2B2-D848-8363-5AA881A77C90}" srcOrd="2" destOrd="0" presId="urn:microsoft.com/office/officeart/2005/8/layout/hierarchy1"/>
    <dgm:cxn modelId="{6A32568C-3B69-8446-AC89-33ABEBB52B04}" type="presParOf" srcId="{9A2E0C9E-6B21-3347-ABA4-872731B41281}" destId="{2E7D1108-B658-7A43-AB19-8264B7C416C0}" srcOrd="3" destOrd="0" presId="urn:microsoft.com/office/officeart/2005/8/layout/hierarchy1"/>
    <dgm:cxn modelId="{F35CC776-CDAC-9E47-96D9-542C97BF05A9}" type="presParOf" srcId="{2E7D1108-B658-7A43-AB19-8264B7C416C0}" destId="{598620F5-AF2D-3947-8CC4-3B36291F2AA5}" srcOrd="0" destOrd="0" presId="urn:microsoft.com/office/officeart/2005/8/layout/hierarchy1"/>
    <dgm:cxn modelId="{16261CFD-7857-4242-BDB7-CB9EE2D6F687}" type="presParOf" srcId="{598620F5-AF2D-3947-8CC4-3B36291F2AA5}" destId="{397DB058-C2DD-2749-BA47-DBFE966D0397}" srcOrd="0" destOrd="0" presId="urn:microsoft.com/office/officeart/2005/8/layout/hierarchy1"/>
    <dgm:cxn modelId="{3B18389C-61F9-B445-B1BA-B65F4A23FE5E}" type="presParOf" srcId="{598620F5-AF2D-3947-8CC4-3B36291F2AA5}" destId="{02675E4E-99AB-CC46-82C2-4A27E2BAD9BD}" srcOrd="1" destOrd="0" presId="urn:microsoft.com/office/officeart/2005/8/layout/hierarchy1"/>
    <dgm:cxn modelId="{710D5810-5A52-124A-A840-FC5EE5068624}" type="presParOf" srcId="{2E7D1108-B658-7A43-AB19-8264B7C416C0}" destId="{4BFDCFD3-6F21-9740-9392-6186FEBC3A96}" srcOrd="1" destOrd="0" presId="urn:microsoft.com/office/officeart/2005/8/layout/hierarchy1"/>
    <dgm:cxn modelId="{359364D7-4550-5D48-91E0-1C9004867463}" type="presParOf" srcId="{9A2E0C9E-6B21-3347-ABA4-872731B41281}" destId="{76A839D4-3980-D942-B5F5-2E0FE04DD61B}" srcOrd="4" destOrd="0" presId="urn:microsoft.com/office/officeart/2005/8/layout/hierarchy1"/>
    <dgm:cxn modelId="{A6DFF4AF-D400-2143-8136-AEBBA245C6B6}" type="presParOf" srcId="{9A2E0C9E-6B21-3347-ABA4-872731B41281}" destId="{69164B03-18B0-AF41-8684-70535B85DD3D}" srcOrd="5" destOrd="0" presId="urn:microsoft.com/office/officeart/2005/8/layout/hierarchy1"/>
    <dgm:cxn modelId="{EB0027BD-CDB5-4949-9979-931B230DFCC9}" type="presParOf" srcId="{69164B03-18B0-AF41-8684-70535B85DD3D}" destId="{29E292C3-27DB-F240-AF74-3F0103E841B6}" srcOrd="0" destOrd="0" presId="urn:microsoft.com/office/officeart/2005/8/layout/hierarchy1"/>
    <dgm:cxn modelId="{3FC449D1-41E6-1645-81A0-A9C3C4BDC204}" type="presParOf" srcId="{29E292C3-27DB-F240-AF74-3F0103E841B6}" destId="{7DACF318-2996-7748-94AA-A1DFDD6EE15D}" srcOrd="0" destOrd="0" presId="urn:microsoft.com/office/officeart/2005/8/layout/hierarchy1"/>
    <dgm:cxn modelId="{E9140894-334E-884B-8974-17AD82E5BE03}" type="presParOf" srcId="{29E292C3-27DB-F240-AF74-3F0103E841B6}" destId="{F59E65C9-1AF6-374B-8D30-C143D841FE65}" srcOrd="1" destOrd="0" presId="urn:microsoft.com/office/officeart/2005/8/layout/hierarchy1"/>
    <dgm:cxn modelId="{C655B238-89D1-3441-A0E9-35E8D1CA4B73}" type="presParOf" srcId="{69164B03-18B0-AF41-8684-70535B85DD3D}" destId="{ED60648B-F924-8144-B996-FCE7721812BA}" srcOrd="1" destOrd="0" presId="urn:microsoft.com/office/officeart/2005/8/layout/hierarchy1"/>
    <dgm:cxn modelId="{588EB301-3DC0-8240-A024-6DA21F0CE407}" type="presParOf" srcId="{9A2E0C9E-6B21-3347-ABA4-872731B41281}" destId="{5DC34E95-95B0-B84F-9027-31985309CC96}" srcOrd="6" destOrd="0" presId="urn:microsoft.com/office/officeart/2005/8/layout/hierarchy1"/>
    <dgm:cxn modelId="{D53A1487-D84F-CC49-AD9A-7CAEE405ADA8}" type="presParOf" srcId="{9A2E0C9E-6B21-3347-ABA4-872731B41281}" destId="{F61EA460-18BA-7F45-81D8-7EC314A7B31A}" srcOrd="7" destOrd="0" presId="urn:microsoft.com/office/officeart/2005/8/layout/hierarchy1"/>
    <dgm:cxn modelId="{44E8AB13-6544-EC4F-A70D-399427DB279A}" type="presParOf" srcId="{F61EA460-18BA-7F45-81D8-7EC314A7B31A}" destId="{48AFB8AC-6449-934C-B2CC-AC780F64C3EE}" srcOrd="0" destOrd="0" presId="urn:microsoft.com/office/officeart/2005/8/layout/hierarchy1"/>
    <dgm:cxn modelId="{C3CB2C39-F6EA-C144-AD1E-A0DCB7679604}" type="presParOf" srcId="{48AFB8AC-6449-934C-B2CC-AC780F64C3EE}" destId="{7301ABFC-0177-1E44-BD99-3D1D4AB4F1A9}" srcOrd="0" destOrd="0" presId="urn:microsoft.com/office/officeart/2005/8/layout/hierarchy1"/>
    <dgm:cxn modelId="{9B4B3FC1-5B43-354E-B8E4-74C8CED5FE81}" type="presParOf" srcId="{48AFB8AC-6449-934C-B2CC-AC780F64C3EE}" destId="{E5A200E4-F00E-B143-AD99-F5EF04E383B4}" srcOrd="1" destOrd="0" presId="urn:microsoft.com/office/officeart/2005/8/layout/hierarchy1"/>
    <dgm:cxn modelId="{5FBBC70A-8E01-154E-8512-CE6ADD3EAA52}" type="presParOf" srcId="{F61EA460-18BA-7F45-81D8-7EC314A7B31A}" destId="{AAD91BC6-4C30-E248-A2ED-EFC1369A13F6}" srcOrd="1" destOrd="0" presId="urn:microsoft.com/office/officeart/2005/8/layout/hierarchy1"/>
    <dgm:cxn modelId="{4B314FD5-E411-2F4C-AD79-64040ABFE73A}" type="presParOf" srcId="{9A2E0C9E-6B21-3347-ABA4-872731B41281}" destId="{D944D429-1973-3847-89F6-4BAFDFF6F67D}" srcOrd="8" destOrd="0" presId="urn:microsoft.com/office/officeart/2005/8/layout/hierarchy1"/>
    <dgm:cxn modelId="{B91467B3-221C-4E4F-BC4F-89C5E5BC35D1}" type="presParOf" srcId="{9A2E0C9E-6B21-3347-ABA4-872731B41281}" destId="{5C1F80ED-F7B5-3B4B-AC7B-7019B914392D}" srcOrd="9" destOrd="0" presId="urn:microsoft.com/office/officeart/2005/8/layout/hierarchy1"/>
    <dgm:cxn modelId="{01D7F60E-1812-3A42-9DD1-EBDCC892E70D}" type="presParOf" srcId="{5C1F80ED-F7B5-3B4B-AC7B-7019B914392D}" destId="{B8B462FE-DEE9-F947-AB77-BA2570B01331}" srcOrd="0" destOrd="0" presId="urn:microsoft.com/office/officeart/2005/8/layout/hierarchy1"/>
    <dgm:cxn modelId="{115A06EA-9F8A-D948-8027-4918DAA9783C}" type="presParOf" srcId="{B8B462FE-DEE9-F947-AB77-BA2570B01331}" destId="{B10B2E38-B8CB-8048-B1F1-A924F83003CE}" srcOrd="0" destOrd="0" presId="urn:microsoft.com/office/officeart/2005/8/layout/hierarchy1"/>
    <dgm:cxn modelId="{880B48FC-7EDE-DB42-96C3-6CA5A97824C4}" type="presParOf" srcId="{B8B462FE-DEE9-F947-AB77-BA2570B01331}" destId="{E9B7DF33-8F85-3741-BFE4-2D39117C84FC}" srcOrd="1" destOrd="0" presId="urn:microsoft.com/office/officeart/2005/8/layout/hierarchy1"/>
    <dgm:cxn modelId="{9288739B-FE53-0F4D-9F6E-B2851C1D9D70}" type="presParOf" srcId="{5C1F80ED-F7B5-3B4B-AC7B-7019B914392D}" destId="{A27AC7D3-D633-494F-A390-BBC2B234683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99EACA-F7EC-DE4C-A65A-61130D8C0B1F}" type="doc">
      <dgm:prSet loTypeId="urn:microsoft.com/office/officeart/2005/8/layout/hierarchy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6209051-ABF2-F040-960D-7B4F1F236943}">
      <dgm:prSet phldrT="[Text]"/>
      <dgm:spPr/>
      <dgm:t>
        <a:bodyPr/>
        <a:lstStyle/>
        <a:p>
          <a:r>
            <a:rPr lang="en-GB" dirty="0" err="1"/>
            <a:t>Add_books</a:t>
          </a:r>
          <a:r>
            <a:rPr lang="en-GB" dirty="0"/>
            <a:t> </a:t>
          </a:r>
        </a:p>
        <a:p>
          <a:r>
            <a:rPr lang="en-GB" dirty="0"/>
            <a:t>Class</a:t>
          </a:r>
        </a:p>
      </dgm:t>
    </dgm:pt>
    <dgm:pt modelId="{7D8D2261-F2FB-7349-A6ED-12B0BFFD46E6}" type="parTrans" cxnId="{E37986BC-1B46-1049-93C6-328AA341C4E9}">
      <dgm:prSet/>
      <dgm:spPr/>
      <dgm:t>
        <a:bodyPr/>
        <a:lstStyle/>
        <a:p>
          <a:endParaRPr lang="en-GB"/>
        </a:p>
      </dgm:t>
    </dgm:pt>
    <dgm:pt modelId="{7A3DD042-D617-D640-A8B5-0A2DD9E77E87}" type="sibTrans" cxnId="{E37986BC-1B46-1049-93C6-328AA341C4E9}">
      <dgm:prSet/>
      <dgm:spPr/>
      <dgm:t>
        <a:bodyPr/>
        <a:lstStyle/>
        <a:p>
          <a:endParaRPr lang="en-GB"/>
        </a:p>
      </dgm:t>
    </dgm:pt>
    <dgm:pt modelId="{6DC3F1A5-FB4B-5341-829B-FAC3D90D9C38}">
      <dgm:prSet phldrT="[Text]"/>
      <dgm:spPr/>
      <dgm:t>
        <a:bodyPr/>
        <a:lstStyle/>
        <a:p>
          <a:r>
            <a:rPr lang="en-GB" dirty="0"/>
            <a:t>Display</a:t>
          </a:r>
        </a:p>
        <a:p>
          <a:r>
            <a:rPr lang="en-GB" dirty="0"/>
            <a:t>Class</a:t>
          </a:r>
        </a:p>
      </dgm:t>
    </dgm:pt>
    <dgm:pt modelId="{31D5CA52-D3D9-C249-BF7B-FFA8DAE67C54}" type="parTrans" cxnId="{03044316-AF51-CE49-862F-FF29C1A42B04}">
      <dgm:prSet/>
      <dgm:spPr/>
      <dgm:t>
        <a:bodyPr/>
        <a:lstStyle/>
        <a:p>
          <a:endParaRPr lang="en-GB"/>
        </a:p>
      </dgm:t>
    </dgm:pt>
    <dgm:pt modelId="{A6F7883E-CCBE-F843-9F80-284B366236C7}" type="sibTrans" cxnId="{03044316-AF51-CE49-862F-FF29C1A42B04}">
      <dgm:prSet/>
      <dgm:spPr/>
      <dgm:t>
        <a:bodyPr/>
        <a:lstStyle/>
        <a:p>
          <a:endParaRPr lang="en-GB"/>
        </a:p>
      </dgm:t>
    </dgm:pt>
    <dgm:pt modelId="{C9EAC190-3C28-6042-86C0-8639A814DC95}">
      <dgm:prSet phldrT="[Text]"/>
      <dgm:spPr/>
      <dgm:t>
        <a:bodyPr/>
        <a:lstStyle/>
        <a:p>
          <a:r>
            <a:rPr lang="en-GB" dirty="0"/>
            <a:t>Search Class</a:t>
          </a:r>
        </a:p>
      </dgm:t>
    </dgm:pt>
    <dgm:pt modelId="{D8A0D576-8C88-FB42-BA7A-01771D300479}" type="parTrans" cxnId="{AD6487C2-3488-1049-8AE3-8003AA7340CB}">
      <dgm:prSet/>
      <dgm:spPr/>
      <dgm:t>
        <a:bodyPr/>
        <a:lstStyle/>
        <a:p>
          <a:endParaRPr lang="en-GB"/>
        </a:p>
      </dgm:t>
    </dgm:pt>
    <dgm:pt modelId="{A56C015F-BAA4-4D43-818E-31BAE8378605}" type="sibTrans" cxnId="{AD6487C2-3488-1049-8AE3-8003AA7340CB}">
      <dgm:prSet/>
      <dgm:spPr/>
      <dgm:t>
        <a:bodyPr/>
        <a:lstStyle/>
        <a:p>
          <a:endParaRPr lang="en-GB"/>
        </a:p>
      </dgm:t>
    </dgm:pt>
    <dgm:pt modelId="{6B4F0C7E-1B5C-8A4F-AABE-03BCB8385FAC}">
      <dgm:prSet phldrT="[Text]"/>
      <dgm:spPr/>
      <dgm:t>
        <a:bodyPr/>
        <a:lstStyle/>
        <a:p>
          <a:r>
            <a:rPr lang="en-GB" dirty="0"/>
            <a:t>Student Class</a:t>
          </a:r>
        </a:p>
      </dgm:t>
    </dgm:pt>
    <dgm:pt modelId="{8B8EEBAB-ACEB-2548-85A8-C26353CCD9A6}" type="parTrans" cxnId="{EE894A04-286D-4F4F-9348-055E6410399E}">
      <dgm:prSet/>
      <dgm:spPr/>
      <dgm:t>
        <a:bodyPr/>
        <a:lstStyle/>
        <a:p>
          <a:endParaRPr lang="en-GB"/>
        </a:p>
      </dgm:t>
    </dgm:pt>
    <dgm:pt modelId="{45F4697C-2E3E-F043-A22B-C3990A7B1D1F}" type="sibTrans" cxnId="{EE894A04-286D-4F4F-9348-055E6410399E}">
      <dgm:prSet/>
      <dgm:spPr/>
      <dgm:t>
        <a:bodyPr/>
        <a:lstStyle/>
        <a:p>
          <a:endParaRPr lang="en-GB"/>
        </a:p>
      </dgm:t>
    </dgm:pt>
    <dgm:pt modelId="{88D0501F-A295-FE49-90B7-762A3FEFB03C}" type="pres">
      <dgm:prSet presAssocID="{E299EACA-F7EC-DE4C-A65A-61130D8C0B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057437-A106-A84B-96E7-0C45C97F481F}" type="pres">
      <dgm:prSet presAssocID="{86209051-ABF2-F040-960D-7B4F1F236943}" presName="hierRoot1" presStyleCnt="0"/>
      <dgm:spPr/>
    </dgm:pt>
    <dgm:pt modelId="{41C230B3-BD72-7C40-9310-643B346B2830}" type="pres">
      <dgm:prSet presAssocID="{86209051-ABF2-F040-960D-7B4F1F236943}" presName="composite" presStyleCnt="0"/>
      <dgm:spPr/>
    </dgm:pt>
    <dgm:pt modelId="{54FAC5B1-CE83-0149-9981-8C3BB8C290D6}" type="pres">
      <dgm:prSet presAssocID="{86209051-ABF2-F040-960D-7B4F1F236943}" presName="background" presStyleLbl="node0" presStyleIdx="0" presStyleCnt="4"/>
      <dgm:spPr/>
    </dgm:pt>
    <dgm:pt modelId="{99D275FA-14FC-D44F-8A6F-A34342336EE0}" type="pres">
      <dgm:prSet presAssocID="{86209051-ABF2-F040-960D-7B4F1F236943}" presName="text" presStyleLbl="fgAcc0" presStyleIdx="0" presStyleCnt="4" custScaleX="227204" custScaleY="267790" custLinFactY="-128241" custLinFactNeighborX="-20196" custLinFactNeighborY="-200000">
        <dgm:presLayoutVars>
          <dgm:chPref val="3"/>
        </dgm:presLayoutVars>
      </dgm:prSet>
      <dgm:spPr/>
    </dgm:pt>
    <dgm:pt modelId="{67B3F21E-E943-4B4F-825A-70138F1231F3}" type="pres">
      <dgm:prSet presAssocID="{86209051-ABF2-F040-960D-7B4F1F236943}" presName="hierChild2" presStyleCnt="0"/>
      <dgm:spPr/>
    </dgm:pt>
    <dgm:pt modelId="{D1AD419B-FF6B-E840-B3A9-43A4C8D58EF0}" type="pres">
      <dgm:prSet presAssocID="{6DC3F1A5-FB4B-5341-829B-FAC3D90D9C38}" presName="hierRoot1" presStyleCnt="0"/>
      <dgm:spPr/>
    </dgm:pt>
    <dgm:pt modelId="{454E705C-AD38-3542-AC60-9344BC18D22D}" type="pres">
      <dgm:prSet presAssocID="{6DC3F1A5-FB4B-5341-829B-FAC3D90D9C38}" presName="composite" presStyleCnt="0"/>
      <dgm:spPr/>
    </dgm:pt>
    <dgm:pt modelId="{9CD86B36-9470-4848-A869-C9C9898E3986}" type="pres">
      <dgm:prSet presAssocID="{6DC3F1A5-FB4B-5341-829B-FAC3D90D9C38}" presName="background" presStyleLbl="node0" presStyleIdx="1" presStyleCnt="4"/>
      <dgm:spPr/>
    </dgm:pt>
    <dgm:pt modelId="{09947A88-E721-1D40-A753-54801964115D}" type="pres">
      <dgm:prSet presAssocID="{6DC3F1A5-FB4B-5341-829B-FAC3D90D9C38}" presName="text" presStyleLbl="fgAcc0" presStyleIdx="1" presStyleCnt="4" custScaleX="268405" custScaleY="220106" custLinFactX="-100000" custLinFactY="100000" custLinFactNeighborX="-185712" custLinFactNeighborY="149281">
        <dgm:presLayoutVars>
          <dgm:chPref val="3"/>
        </dgm:presLayoutVars>
      </dgm:prSet>
      <dgm:spPr/>
    </dgm:pt>
    <dgm:pt modelId="{D55E3F40-EA89-8048-80BA-305A68B4A75A}" type="pres">
      <dgm:prSet presAssocID="{6DC3F1A5-FB4B-5341-829B-FAC3D90D9C38}" presName="hierChild2" presStyleCnt="0"/>
      <dgm:spPr/>
    </dgm:pt>
    <dgm:pt modelId="{B40901B9-0164-8F40-A976-295BEDE4AE70}" type="pres">
      <dgm:prSet presAssocID="{C9EAC190-3C28-6042-86C0-8639A814DC95}" presName="hierRoot1" presStyleCnt="0"/>
      <dgm:spPr/>
    </dgm:pt>
    <dgm:pt modelId="{184A87D3-22B4-4740-A93A-FF0A78ACCDCD}" type="pres">
      <dgm:prSet presAssocID="{C9EAC190-3C28-6042-86C0-8639A814DC95}" presName="composite" presStyleCnt="0"/>
      <dgm:spPr/>
    </dgm:pt>
    <dgm:pt modelId="{A8B8940F-0211-BB4F-8B1F-AD8943F2622A}" type="pres">
      <dgm:prSet presAssocID="{C9EAC190-3C28-6042-86C0-8639A814DC95}" presName="background" presStyleLbl="node0" presStyleIdx="2" presStyleCnt="4"/>
      <dgm:spPr/>
    </dgm:pt>
    <dgm:pt modelId="{60681365-1D7D-2D44-AD85-A0C5FD7009C4}" type="pres">
      <dgm:prSet presAssocID="{C9EAC190-3C28-6042-86C0-8639A814DC95}" presName="text" presStyleLbl="fgAcc0" presStyleIdx="2" presStyleCnt="4" custScaleX="245176" custScaleY="211420" custLinFactY="-100000" custLinFactNeighborX="10325" custLinFactNeighborY="-173384">
        <dgm:presLayoutVars>
          <dgm:chPref val="3"/>
        </dgm:presLayoutVars>
      </dgm:prSet>
      <dgm:spPr/>
    </dgm:pt>
    <dgm:pt modelId="{3E6C7ADE-D2D8-0A40-8446-28F1765D479E}" type="pres">
      <dgm:prSet presAssocID="{C9EAC190-3C28-6042-86C0-8639A814DC95}" presName="hierChild2" presStyleCnt="0"/>
      <dgm:spPr/>
    </dgm:pt>
    <dgm:pt modelId="{2BC03ED6-302A-4043-9AF0-32DFB189257F}" type="pres">
      <dgm:prSet presAssocID="{6B4F0C7E-1B5C-8A4F-AABE-03BCB8385FAC}" presName="hierRoot1" presStyleCnt="0"/>
      <dgm:spPr/>
    </dgm:pt>
    <dgm:pt modelId="{04FC3705-38D8-9740-9512-48B2FB8C7CBA}" type="pres">
      <dgm:prSet presAssocID="{6B4F0C7E-1B5C-8A4F-AABE-03BCB8385FAC}" presName="composite" presStyleCnt="0"/>
      <dgm:spPr/>
    </dgm:pt>
    <dgm:pt modelId="{DD172129-2BAA-6748-9EBC-11A22CA4DA9E}" type="pres">
      <dgm:prSet presAssocID="{6B4F0C7E-1B5C-8A4F-AABE-03BCB8385FAC}" presName="background" presStyleLbl="node0" presStyleIdx="3" presStyleCnt="4"/>
      <dgm:spPr/>
    </dgm:pt>
    <dgm:pt modelId="{DF94DB84-CD94-6343-A721-7A521DA1C864}" type="pres">
      <dgm:prSet presAssocID="{6B4F0C7E-1B5C-8A4F-AABE-03BCB8385FAC}" presName="text" presStyleLbl="fgAcc0" presStyleIdx="3" presStyleCnt="4" custScaleX="217072" custScaleY="191294" custLinFactX="-100000" custLinFactY="4802" custLinFactNeighborX="-167175" custLinFactNeighborY="100000">
        <dgm:presLayoutVars>
          <dgm:chPref val="3"/>
        </dgm:presLayoutVars>
      </dgm:prSet>
      <dgm:spPr/>
    </dgm:pt>
    <dgm:pt modelId="{B8987E6D-DE45-1B43-8CE1-F8714526DBC5}" type="pres">
      <dgm:prSet presAssocID="{6B4F0C7E-1B5C-8A4F-AABE-03BCB8385FAC}" presName="hierChild2" presStyleCnt="0"/>
      <dgm:spPr/>
    </dgm:pt>
  </dgm:ptLst>
  <dgm:cxnLst>
    <dgm:cxn modelId="{EE894A04-286D-4F4F-9348-055E6410399E}" srcId="{E299EACA-F7EC-DE4C-A65A-61130D8C0B1F}" destId="{6B4F0C7E-1B5C-8A4F-AABE-03BCB8385FAC}" srcOrd="3" destOrd="0" parTransId="{8B8EEBAB-ACEB-2548-85A8-C26353CCD9A6}" sibTransId="{45F4697C-2E3E-F043-A22B-C3990A7B1D1F}"/>
    <dgm:cxn modelId="{4E8ADB0D-7E00-2D43-847C-A5318586C325}" type="presOf" srcId="{E299EACA-F7EC-DE4C-A65A-61130D8C0B1F}" destId="{88D0501F-A295-FE49-90B7-762A3FEFB03C}" srcOrd="0" destOrd="0" presId="urn:microsoft.com/office/officeart/2005/8/layout/hierarchy1"/>
    <dgm:cxn modelId="{A8C91213-E5BC-F44B-872C-BCD649C217D8}" type="presOf" srcId="{6DC3F1A5-FB4B-5341-829B-FAC3D90D9C38}" destId="{09947A88-E721-1D40-A753-54801964115D}" srcOrd="0" destOrd="0" presId="urn:microsoft.com/office/officeart/2005/8/layout/hierarchy1"/>
    <dgm:cxn modelId="{03044316-AF51-CE49-862F-FF29C1A42B04}" srcId="{E299EACA-F7EC-DE4C-A65A-61130D8C0B1F}" destId="{6DC3F1A5-FB4B-5341-829B-FAC3D90D9C38}" srcOrd="1" destOrd="0" parTransId="{31D5CA52-D3D9-C249-BF7B-FFA8DAE67C54}" sibTransId="{A6F7883E-CCBE-F843-9F80-284B366236C7}"/>
    <dgm:cxn modelId="{7CBB703F-0442-5743-AA80-8FA75687F4F3}" type="presOf" srcId="{6B4F0C7E-1B5C-8A4F-AABE-03BCB8385FAC}" destId="{DF94DB84-CD94-6343-A721-7A521DA1C864}" srcOrd="0" destOrd="0" presId="urn:microsoft.com/office/officeart/2005/8/layout/hierarchy1"/>
    <dgm:cxn modelId="{DFF68784-CF12-C64B-911F-8B2ED72178AC}" type="presOf" srcId="{C9EAC190-3C28-6042-86C0-8639A814DC95}" destId="{60681365-1D7D-2D44-AD85-A0C5FD7009C4}" srcOrd="0" destOrd="0" presId="urn:microsoft.com/office/officeart/2005/8/layout/hierarchy1"/>
    <dgm:cxn modelId="{E37986BC-1B46-1049-93C6-328AA341C4E9}" srcId="{E299EACA-F7EC-DE4C-A65A-61130D8C0B1F}" destId="{86209051-ABF2-F040-960D-7B4F1F236943}" srcOrd="0" destOrd="0" parTransId="{7D8D2261-F2FB-7349-A6ED-12B0BFFD46E6}" sibTransId="{7A3DD042-D617-D640-A8B5-0A2DD9E77E87}"/>
    <dgm:cxn modelId="{8B8082BE-D18C-6E48-96E7-4FD4E142AF32}" type="presOf" srcId="{86209051-ABF2-F040-960D-7B4F1F236943}" destId="{99D275FA-14FC-D44F-8A6F-A34342336EE0}" srcOrd="0" destOrd="0" presId="urn:microsoft.com/office/officeart/2005/8/layout/hierarchy1"/>
    <dgm:cxn modelId="{AD6487C2-3488-1049-8AE3-8003AA7340CB}" srcId="{E299EACA-F7EC-DE4C-A65A-61130D8C0B1F}" destId="{C9EAC190-3C28-6042-86C0-8639A814DC95}" srcOrd="2" destOrd="0" parTransId="{D8A0D576-8C88-FB42-BA7A-01771D300479}" sibTransId="{A56C015F-BAA4-4D43-818E-31BAE8378605}"/>
    <dgm:cxn modelId="{269BCF3B-B0AE-EE4B-8AD3-6F8CAF45F7F8}" type="presParOf" srcId="{88D0501F-A295-FE49-90B7-762A3FEFB03C}" destId="{B1057437-A106-A84B-96E7-0C45C97F481F}" srcOrd="0" destOrd="0" presId="urn:microsoft.com/office/officeart/2005/8/layout/hierarchy1"/>
    <dgm:cxn modelId="{11DCB8FA-FF0D-B84D-84FA-7288AD3CA061}" type="presParOf" srcId="{B1057437-A106-A84B-96E7-0C45C97F481F}" destId="{41C230B3-BD72-7C40-9310-643B346B2830}" srcOrd="0" destOrd="0" presId="urn:microsoft.com/office/officeart/2005/8/layout/hierarchy1"/>
    <dgm:cxn modelId="{71FF3340-3B9C-CF4A-A62C-E1C25A1048BA}" type="presParOf" srcId="{41C230B3-BD72-7C40-9310-643B346B2830}" destId="{54FAC5B1-CE83-0149-9981-8C3BB8C290D6}" srcOrd="0" destOrd="0" presId="urn:microsoft.com/office/officeart/2005/8/layout/hierarchy1"/>
    <dgm:cxn modelId="{C1FE630B-FD93-7848-B19D-EAAF571A7387}" type="presParOf" srcId="{41C230B3-BD72-7C40-9310-643B346B2830}" destId="{99D275FA-14FC-D44F-8A6F-A34342336EE0}" srcOrd="1" destOrd="0" presId="urn:microsoft.com/office/officeart/2005/8/layout/hierarchy1"/>
    <dgm:cxn modelId="{F1231978-6E60-0E45-A8EC-280DD8669DAE}" type="presParOf" srcId="{B1057437-A106-A84B-96E7-0C45C97F481F}" destId="{67B3F21E-E943-4B4F-825A-70138F1231F3}" srcOrd="1" destOrd="0" presId="urn:microsoft.com/office/officeart/2005/8/layout/hierarchy1"/>
    <dgm:cxn modelId="{68AFE37F-7820-F84A-94E0-9FD30EC072B2}" type="presParOf" srcId="{88D0501F-A295-FE49-90B7-762A3FEFB03C}" destId="{D1AD419B-FF6B-E840-B3A9-43A4C8D58EF0}" srcOrd="1" destOrd="0" presId="urn:microsoft.com/office/officeart/2005/8/layout/hierarchy1"/>
    <dgm:cxn modelId="{1EE9ADE1-DCB4-D143-B76B-C7314FF0C2A4}" type="presParOf" srcId="{D1AD419B-FF6B-E840-B3A9-43A4C8D58EF0}" destId="{454E705C-AD38-3542-AC60-9344BC18D22D}" srcOrd="0" destOrd="0" presId="urn:microsoft.com/office/officeart/2005/8/layout/hierarchy1"/>
    <dgm:cxn modelId="{58204553-9345-0A41-ADFE-6AC8D15C38C3}" type="presParOf" srcId="{454E705C-AD38-3542-AC60-9344BC18D22D}" destId="{9CD86B36-9470-4848-A869-C9C9898E3986}" srcOrd="0" destOrd="0" presId="urn:microsoft.com/office/officeart/2005/8/layout/hierarchy1"/>
    <dgm:cxn modelId="{36534437-E558-154A-90D3-058351257D9C}" type="presParOf" srcId="{454E705C-AD38-3542-AC60-9344BC18D22D}" destId="{09947A88-E721-1D40-A753-54801964115D}" srcOrd="1" destOrd="0" presId="urn:microsoft.com/office/officeart/2005/8/layout/hierarchy1"/>
    <dgm:cxn modelId="{CDD8D24F-F29C-2D49-A497-1D346B817979}" type="presParOf" srcId="{D1AD419B-FF6B-E840-B3A9-43A4C8D58EF0}" destId="{D55E3F40-EA89-8048-80BA-305A68B4A75A}" srcOrd="1" destOrd="0" presId="urn:microsoft.com/office/officeart/2005/8/layout/hierarchy1"/>
    <dgm:cxn modelId="{B4821A6F-6A94-9E4A-BF99-72948A00A95B}" type="presParOf" srcId="{88D0501F-A295-FE49-90B7-762A3FEFB03C}" destId="{B40901B9-0164-8F40-A976-295BEDE4AE70}" srcOrd="2" destOrd="0" presId="urn:microsoft.com/office/officeart/2005/8/layout/hierarchy1"/>
    <dgm:cxn modelId="{DD6130EE-CA58-734B-BED6-9FAF1AAED184}" type="presParOf" srcId="{B40901B9-0164-8F40-A976-295BEDE4AE70}" destId="{184A87D3-22B4-4740-A93A-FF0A78ACCDCD}" srcOrd="0" destOrd="0" presId="urn:microsoft.com/office/officeart/2005/8/layout/hierarchy1"/>
    <dgm:cxn modelId="{34DF6A7B-0152-514B-A63C-5AFC2686C797}" type="presParOf" srcId="{184A87D3-22B4-4740-A93A-FF0A78ACCDCD}" destId="{A8B8940F-0211-BB4F-8B1F-AD8943F2622A}" srcOrd="0" destOrd="0" presId="urn:microsoft.com/office/officeart/2005/8/layout/hierarchy1"/>
    <dgm:cxn modelId="{3CB6922B-C546-D44D-A6B2-019428758433}" type="presParOf" srcId="{184A87D3-22B4-4740-A93A-FF0A78ACCDCD}" destId="{60681365-1D7D-2D44-AD85-A0C5FD7009C4}" srcOrd="1" destOrd="0" presId="urn:microsoft.com/office/officeart/2005/8/layout/hierarchy1"/>
    <dgm:cxn modelId="{DB9E04B4-0B63-0340-8F6E-316C9A71034B}" type="presParOf" srcId="{B40901B9-0164-8F40-A976-295BEDE4AE70}" destId="{3E6C7ADE-D2D8-0A40-8446-28F1765D479E}" srcOrd="1" destOrd="0" presId="urn:microsoft.com/office/officeart/2005/8/layout/hierarchy1"/>
    <dgm:cxn modelId="{BE3A9DA9-7714-A949-863F-EFA2E627C4EA}" type="presParOf" srcId="{88D0501F-A295-FE49-90B7-762A3FEFB03C}" destId="{2BC03ED6-302A-4043-9AF0-32DFB189257F}" srcOrd="3" destOrd="0" presId="urn:microsoft.com/office/officeart/2005/8/layout/hierarchy1"/>
    <dgm:cxn modelId="{A047E5F2-9755-8843-9613-75B6DCC2D50C}" type="presParOf" srcId="{2BC03ED6-302A-4043-9AF0-32DFB189257F}" destId="{04FC3705-38D8-9740-9512-48B2FB8C7CBA}" srcOrd="0" destOrd="0" presId="urn:microsoft.com/office/officeart/2005/8/layout/hierarchy1"/>
    <dgm:cxn modelId="{A48230A4-B3E0-0548-B021-D71C2DD5A349}" type="presParOf" srcId="{04FC3705-38D8-9740-9512-48B2FB8C7CBA}" destId="{DD172129-2BAA-6748-9EBC-11A22CA4DA9E}" srcOrd="0" destOrd="0" presId="urn:microsoft.com/office/officeart/2005/8/layout/hierarchy1"/>
    <dgm:cxn modelId="{06F95526-D667-DA40-AE69-DA14EFDD2977}" type="presParOf" srcId="{04FC3705-38D8-9740-9512-48B2FB8C7CBA}" destId="{DF94DB84-CD94-6343-A721-7A521DA1C864}" srcOrd="1" destOrd="0" presId="urn:microsoft.com/office/officeart/2005/8/layout/hierarchy1"/>
    <dgm:cxn modelId="{5E9BED74-CD18-C644-B9DA-9AEDD32CA6D9}" type="presParOf" srcId="{2BC03ED6-302A-4043-9AF0-32DFB189257F}" destId="{B8987E6D-DE45-1B43-8CE1-F8714526DB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8430F3-458A-214D-BA2B-23EC8C8AD4B0}" type="doc">
      <dgm:prSet loTypeId="urn:microsoft.com/office/officeart/2005/8/layout/hierarchy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DBBB3C2-C554-FD4D-A1D1-7BF611E6E3D1}">
      <dgm:prSet phldrT="[Text]"/>
      <dgm:spPr/>
      <dgm:t>
        <a:bodyPr/>
        <a:lstStyle/>
        <a:p>
          <a:r>
            <a:rPr lang="en-GB" dirty="0" err="1"/>
            <a:t>Issue_books</a:t>
          </a:r>
          <a:endParaRPr lang="en-GB" dirty="0"/>
        </a:p>
      </dgm:t>
    </dgm:pt>
    <dgm:pt modelId="{A54E8ABA-E2BA-FA49-AB43-9DB75B6EEA3C}" type="parTrans" cxnId="{B3BFE8AC-102A-3643-97FB-479FFB9D7C7D}">
      <dgm:prSet/>
      <dgm:spPr/>
      <dgm:t>
        <a:bodyPr/>
        <a:lstStyle/>
        <a:p>
          <a:endParaRPr lang="en-GB"/>
        </a:p>
      </dgm:t>
    </dgm:pt>
    <dgm:pt modelId="{534BA042-EB8B-354F-80E0-CFD53D987927}" type="sibTrans" cxnId="{B3BFE8AC-102A-3643-97FB-479FFB9D7C7D}">
      <dgm:prSet/>
      <dgm:spPr/>
      <dgm:t>
        <a:bodyPr/>
        <a:lstStyle/>
        <a:p>
          <a:endParaRPr lang="en-GB"/>
        </a:p>
      </dgm:t>
    </dgm:pt>
    <dgm:pt modelId="{3ED925C8-5160-FC40-86BB-3837A19BFAFB}" type="pres">
      <dgm:prSet presAssocID="{558430F3-458A-214D-BA2B-23EC8C8AD4B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2D81F9-F7C7-7145-98A7-47A9A61A5F3F}" type="pres">
      <dgm:prSet presAssocID="{0DBBB3C2-C554-FD4D-A1D1-7BF611E6E3D1}" presName="hierRoot1" presStyleCnt="0"/>
      <dgm:spPr/>
    </dgm:pt>
    <dgm:pt modelId="{E7C92A56-F3EA-F84F-BA25-B9CC2BC3E4AF}" type="pres">
      <dgm:prSet presAssocID="{0DBBB3C2-C554-FD4D-A1D1-7BF611E6E3D1}" presName="composite" presStyleCnt="0"/>
      <dgm:spPr/>
    </dgm:pt>
    <dgm:pt modelId="{2D2CEE71-4A35-C945-9EA4-EB35369D2A80}" type="pres">
      <dgm:prSet presAssocID="{0DBBB3C2-C554-FD4D-A1D1-7BF611E6E3D1}" presName="background" presStyleLbl="node0" presStyleIdx="0" presStyleCnt="1"/>
      <dgm:spPr/>
    </dgm:pt>
    <dgm:pt modelId="{C5796A33-3128-8142-AEC4-AC51750831A4}" type="pres">
      <dgm:prSet presAssocID="{0DBBB3C2-C554-FD4D-A1D1-7BF611E6E3D1}" presName="text" presStyleLbl="fgAcc0" presStyleIdx="0" presStyleCnt="1" custLinFactNeighborX="-31261" custLinFactNeighborY="8311">
        <dgm:presLayoutVars>
          <dgm:chPref val="3"/>
        </dgm:presLayoutVars>
      </dgm:prSet>
      <dgm:spPr/>
    </dgm:pt>
    <dgm:pt modelId="{5756603E-A32E-6346-A762-0A7ED75827DD}" type="pres">
      <dgm:prSet presAssocID="{0DBBB3C2-C554-FD4D-A1D1-7BF611E6E3D1}" presName="hierChild2" presStyleCnt="0"/>
      <dgm:spPr/>
    </dgm:pt>
  </dgm:ptLst>
  <dgm:cxnLst>
    <dgm:cxn modelId="{98547110-FC32-C84A-8325-15A65EB688A5}" type="presOf" srcId="{0DBBB3C2-C554-FD4D-A1D1-7BF611E6E3D1}" destId="{C5796A33-3128-8142-AEC4-AC51750831A4}" srcOrd="0" destOrd="0" presId="urn:microsoft.com/office/officeart/2005/8/layout/hierarchy1"/>
    <dgm:cxn modelId="{B3BFE8AC-102A-3643-97FB-479FFB9D7C7D}" srcId="{558430F3-458A-214D-BA2B-23EC8C8AD4B0}" destId="{0DBBB3C2-C554-FD4D-A1D1-7BF611E6E3D1}" srcOrd="0" destOrd="0" parTransId="{A54E8ABA-E2BA-FA49-AB43-9DB75B6EEA3C}" sibTransId="{534BA042-EB8B-354F-80E0-CFD53D987927}"/>
    <dgm:cxn modelId="{4B2F89DE-6318-A54D-95EE-614AD3CA8A60}" type="presOf" srcId="{558430F3-458A-214D-BA2B-23EC8C8AD4B0}" destId="{3ED925C8-5160-FC40-86BB-3837A19BFAFB}" srcOrd="0" destOrd="0" presId="urn:microsoft.com/office/officeart/2005/8/layout/hierarchy1"/>
    <dgm:cxn modelId="{F671752E-A7FD-814C-92FD-0DD2FC14EE4D}" type="presParOf" srcId="{3ED925C8-5160-FC40-86BB-3837A19BFAFB}" destId="{882D81F9-F7C7-7145-98A7-47A9A61A5F3F}" srcOrd="0" destOrd="0" presId="urn:microsoft.com/office/officeart/2005/8/layout/hierarchy1"/>
    <dgm:cxn modelId="{6CF39354-C479-E94E-8C88-096C44C431BF}" type="presParOf" srcId="{882D81F9-F7C7-7145-98A7-47A9A61A5F3F}" destId="{E7C92A56-F3EA-F84F-BA25-B9CC2BC3E4AF}" srcOrd="0" destOrd="0" presId="urn:microsoft.com/office/officeart/2005/8/layout/hierarchy1"/>
    <dgm:cxn modelId="{C91E7ED0-01A9-9C48-BF93-4D667E8F8BB7}" type="presParOf" srcId="{E7C92A56-F3EA-F84F-BA25-B9CC2BC3E4AF}" destId="{2D2CEE71-4A35-C945-9EA4-EB35369D2A80}" srcOrd="0" destOrd="0" presId="urn:microsoft.com/office/officeart/2005/8/layout/hierarchy1"/>
    <dgm:cxn modelId="{F3608A57-4DA6-2140-B407-4A4D2C0CC02D}" type="presParOf" srcId="{E7C92A56-F3EA-F84F-BA25-B9CC2BC3E4AF}" destId="{C5796A33-3128-8142-AEC4-AC51750831A4}" srcOrd="1" destOrd="0" presId="urn:microsoft.com/office/officeart/2005/8/layout/hierarchy1"/>
    <dgm:cxn modelId="{184179D0-F228-2549-830C-E2193CAF7505}" type="presParOf" srcId="{882D81F9-F7C7-7145-98A7-47A9A61A5F3F}" destId="{5756603E-A32E-6346-A762-0A7ED75827D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8430F3-458A-214D-BA2B-23EC8C8AD4B0}" type="doc">
      <dgm:prSet loTypeId="urn:microsoft.com/office/officeart/2005/8/layout/hierarchy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925C8-5160-FC40-86BB-3837A19BFAFB}" type="pres">
      <dgm:prSet presAssocID="{558430F3-458A-214D-BA2B-23EC8C8AD4B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4B2F89DE-6318-A54D-95EE-614AD3CA8A60}" type="presOf" srcId="{558430F3-458A-214D-BA2B-23EC8C8AD4B0}" destId="{3ED925C8-5160-FC40-86BB-3837A19BFAFB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8430F3-458A-214D-BA2B-23EC8C8AD4B0}" type="doc">
      <dgm:prSet loTypeId="urn:microsoft.com/office/officeart/2005/8/layout/hierarchy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DBBB3C2-C554-FD4D-A1D1-7BF611E6E3D1}">
      <dgm:prSet phldrT="[Text]"/>
      <dgm:spPr/>
      <dgm:t>
        <a:bodyPr/>
        <a:lstStyle/>
        <a:p>
          <a:r>
            <a:rPr lang="en-GB" dirty="0"/>
            <a:t>Faculty class</a:t>
          </a:r>
        </a:p>
      </dgm:t>
    </dgm:pt>
    <dgm:pt modelId="{A54E8ABA-E2BA-FA49-AB43-9DB75B6EEA3C}" type="parTrans" cxnId="{B3BFE8AC-102A-3643-97FB-479FFB9D7C7D}">
      <dgm:prSet/>
      <dgm:spPr/>
      <dgm:t>
        <a:bodyPr/>
        <a:lstStyle/>
        <a:p>
          <a:endParaRPr lang="en-GB"/>
        </a:p>
      </dgm:t>
    </dgm:pt>
    <dgm:pt modelId="{534BA042-EB8B-354F-80E0-CFD53D987927}" type="sibTrans" cxnId="{B3BFE8AC-102A-3643-97FB-479FFB9D7C7D}">
      <dgm:prSet/>
      <dgm:spPr/>
      <dgm:t>
        <a:bodyPr/>
        <a:lstStyle/>
        <a:p>
          <a:endParaRPr lang="en-GB"/>
        </a:p>
      </dgm:t>
    </dgm:pt>
    <dgm:pt modelId="{3ED925C8-5160-FC40-86BB-3837A19BFAFB}" type="pres">
      <dgm:prSet presAssocID="{558430F3-458A-214D-BA2B-23EC8C8AD4B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2D81F9-F7C7-7145-98A7-47A9A61A5F3F}" type="pres">
      <dgm:prSet presAssocID="{0DBBB3C2-C554-FD4D-A1D1-7BF611E6E3D1}" presName="hierRoot1" presStyleCnt="0"/>
      <dgm:spPr/>
    </dgm:pt>
    <dgm:pt modelId="{E7C92A56-F3EA-F84F-BA25-B9CC2BC3E4AF}" type="pres">
      <dgm:prSet presAssocID="{0DBBB3C2-C554-FD4D-A1D1-7BF611E6E3D1}" presName="composite" presStyleCnt="0"/>
      <dgm:spPr/>
    </dgm:pt>
    <dgm:pt modelId="{2D2CEE71-4A35-C945-9EA4-EB35369D2A80}" type="pres">
      <dgm:prSet presAssocID="{0DBBB3C2-C554-FD4D-A1D1-7BF611E6E3D1}" presName="background" presStyleLbl="node0" presStyleIdx="0" presStyleCnt="1"/>
      <dgm:spPr/>
    </dgm:pt>
    <dgm:pt modelId="{C5796A33-3128-8142-AEC4-AC51750831A4}" type="pres">
      <dgm:prSet presAssocID="{0DBBB3C2-C554-FD4D-A1D1-7BF611E6E3D1}" presName="text" presStyleLbl="fgAcc0" presStyleIdx="0" presStyleCnt="1" custLinFactNeighborX="-21058" custLinFactNeighborY="-8311">
        <dgm:presLayoutVars>
          <dgm:chPref val="3"/>
        </dgm:presLayoutVars>
      </dgm:prSet>
      <dgm:spPr/>
    </dgm:pt>
    <dgm:pt modelId="{5756603E-A32E-6346-A762-0A7ED75827DD}" type="pres">
      <dgm:prSet presAssocID="{0DBBB3C2-C554-FD4D-A1D1-7BF611E6E3D1}" presName="hierChild2" presStyleCnt="0"/>
      <dgm:spPr/>
    </dgm:pt>
  </dgm:ptLst>
  <dgm:cxnLst>
    <dgm:cxn modelId="{98547110-FC32-C84A-8325-15A65EB688A5}" type="presOf" srcId="{0DBBB3C2-C554-FD4D-A1D1-7BF611E6E3D1}" destId="{C5796A33-3128-8142-AEC4-AC51750831A4}" srcOrd="0" destOrd="0" presId="urn:microsoft.com/office/officeart/2005/8/layout/hierarchy1"/>
    <dgm:cxn modelId="{B3BFE8AC-102A-3643-97FB-479FFB9D7C7D}" srcId="{558430F3-458A-214D-BA2B-23EC8C8AD4B0}" destId="{0DBBB3C2-C554-FD4D-A1D1-7BF611E6E3D1}" srcOrd="0" destOrd="0" parTransId="{A54E8ABA-E2BA-FA49-AB43-9DB75B6EEA3C}" sibTransId="{534BA042-EB8B-354F-80E0-CFD53D987927}"/>
    <dgm:cxn modelId="{4B2F89DE-6318-A54D-95EE-614AD3CA8A60}" type="presOf" srcId="{558430F3-458A-214D-BA2B-23EC8C8AD4B0}" destId="{3ED925C8-5160-FC40-86BB-3837A19BFAFB}" srcOrd="0" destOrd="0" presId="urn:microsoft.com/office/officeart/2005/8/layout/hierarchy1"/>
    <dgm:cxn modelId="{F671752E-A7FD-814C-92FD-0DD2FC14EE4D}" type="presParOf" srcId="{3ED925C8-5160-FC40-86BB-3837A19BFAFB}" destId="{882D81F9-F7C7-7145-98A7-47A9A61A5F3F}" srcOrd="0" destOrd="0" presId="urn:microsoft.com/office/officeart/2005/8/layout/hierarchy1"/>
    <dgm:cxn modelId="{6CF39354-C479-E94E-8C88-096C44C431BF}" type="presParOf" srcId="{882D81F9-F7C7-7145-98A7-47A9A61A5F3F}" destId="{E7C92A56-F3EA-F84F-BA25-B9CC2BC3E4AF}" srcOrd="0" destOrd="0" presId="urn:microsoft.com/office/officeart/2005/8/layout/hierarchy1"/>
    <dgm:cxn modelId="{C91E7ED0-01A9-9C48-BF93-4D667E8F8BB7}" type="presParOf" srcId="{E7C92A56-F3EA-F84F-BA25-B9CC2BC3E4AF}" destId="{2D2CEE71-4A35-C945-9EA4-EB35369D2A80}" srcOrd="0" destOrd="0" presId="urn:microsoft.com/office/officeart/2005/8/layout/hierarchy1"/>
    <dgm:cxn modelId="{F3608A57-4DA6-2140-B407-4A4D2C0CC02D}" type="presParOf" srcId="{E7C92A56-F3EA-F84F-BA25-B9CC2BC3E4AF}" destId="{C5796A33-3128-8142-AEC4-AC51750831A4}" srcOrd="1" destOrd="0" presId="urn:microsoft.com/office/officeart/2005/8/layout/hierarchy1"/>
    <dgm:cxn modelId="{184179D0-F228-2549-830C-E2193CAF7505}" type="presParOf" srcId="{882D81F9-F7C7-7145-98A7-47A9A61A5F3F}" destId="{5756603E-A32E-6346-A762-0A7ED75827D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4D429-1973-3847-89F6-4BAFDFF6F67D}">
      <dsp:nvSpPr>
        <dsp:cNvPr id="0" name=""/>
        <dsp:cNvSpPr/>
      </dsp:nvSpPr>
      <dsp:spPr>
        <a:xfrm>
          <a:off x="5160499" y="4152192"/>
          <a:ext cx="4281204" cy="509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118"/>
              </a:lnTo>
              <a:lnTo>
                <a:pt x="4281204" y="347118"/>
              </a:lnTo>
              <a:lnTo>
                <a:pt x="4281204" y="5093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34E95-95B0-B84F-9027-31985309CC96}">
      <dsp:nvSpPr>
        <dsp:cNvPr id="0" name=""/>
        <dsp:cNvSpPr/>
      </dsp:nvSpPr>
      <dsp:spPr>
        <a:xfrm>
          <a:off x="5160499" y="4152192"/>
          <a:ext cx="2140602" cy="509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118"/>
              </a:lnTo>
              <a:lnTo>
                <a:pt x="2140602" y="347118"/>
              </a:lnTo>
              <a:lnTo>
                <a:pt x="2140602" y="5093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839D4-3980-D942-B5F5-2E0FE04DD61B}">
      <dsp:nvSpPr>
        <dsp:cNvPr id="0" name=""/>
        <dsp:cNvSpPr/>
      </dsp:nvSpPr>
      <dsp:spPr>
        <a:xfrm>
          <a:off x="5114779" y="4152192"/>
          <a:ext cx="91440" cy="5093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93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51D04-A2B2-D848-8363-5AA881A77C90}">
      <dsp:nvSpPr>
        <dsp:cNvPr id="0" name=""/>
        <dsp:cNvSpPr/>
      </dsp:nvSpPr>
      <dsp:spPr>
        <a:xfrm>
          <a:off x="3019897" y="4152192"/>
          <a:ext cx="2140602" cy="509366"/>
        </a:xfrm>
        <a:custGeom>
          <a:avLst/>
          <a:gdLst/>
          <a:ahLst/>
          <a:cxnLst/>
          <a:rect l="0" t="0" r="0" b="0"/>
          <a:pathLst>
            <a:path>
              <a:moveTo>
                <a:pt x="2140602" y="0"/>
              </a:moveTo>
              <a:lnTo>
                <a:pt x="2140602" y="347118"/>
              </a:lnTo>
              <a:lnTo>
                <a:pt x="0" y="347118"/>
              </a:lnTo>
              <a:lnTo>
                <a:pt x="0" y="5093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A5059-E4FC-554A-A26C-98EB1EF09A47}">
      <dsp:nvSpPr>
        <dsp:cNvPr id="0" name=""/>
        <dsp:cNvSpPr/>
      </dsp:nvSpPr>
      <dsp:spPr>
        <a:xfrm>
          <a:off x="879295" y="4152192"/>
          <a:ext cx="4281204" cy="509366"/>
        </a:xfrm>
        <a:custGeom>
          <a:avLst/>
          <a:gdLst/>
          <a:ahLst/>
          <a:cxnLst/>
          <a:rect l="0" t="0" r="0" b="0"/>
          <a:pathLst>
            <a:path>
              <a:moveTo>
                <a:pt x="4281204" y="0"/>
              </a:moveTo>
              <a:lnTo>
                <a:pt x="4281204" y="347118"/>
              </a:lnTo>
              <a:lnTo>
                <a:pt x="0" y="347118"/>
              </a:lnTo>
              <a:lnTo>
                <a:pt x="0" y="5093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CF843-BC02-C64B-AE25-B1035891AAE6}">
      <dsp:nvSpPr>
        <dsp:cNvPr id="0" name=""/>
        <dsp:cNvSpPr/>
      </dsp:nvSpPr>
      <dsp:spPr>
        <a:xfrm>
          <a:off x="5114779" y="2530685"/>
          <a:ext cx="91440" cy="5093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93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28AB8-8DD2-9A4B-BCF8-7B4C2348FF81}">
      <dsp:nvSpPr>
        <dsp:cNvPr id="0" name=""/>
        <dsp:cNvSpPr/>
      </dsp:nvSpPr>
      <dsp:spPr>
        <a:xfrm>
          <a:off x="4284798" y="1418545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369C18-B6F1-624F-820D-762D799D7122}">
      <dsp:nvSpPr>
        <dsp:cNvPr id="0" name=""/>
        <dsp:cNvSpPr/>
      </dsp:nvSpPr>
      <dsp:spPr>
        <a:xfrm>
          <a:off x="4479399" y="1603415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LIBRARY CLASS</a:t>
          </a:r>
        </a:p>
      </dsp:txBody>
      <dsp:txXfrm>
        <a:off x="4511972" y="1635988"/>
        <a:ext cx="1686255" cy="1046994"/>
      </dsp:txXfrm>
    </dsp:sp>
    <dsp:sp modelId="{A2451DAB-0A20-4E4D-ADDA-B39F56C5925B}">
      <dsp:nvSpPr>
        <dsp:cNvPr id="0" name=""/>
        <dsp:cNvSpPr/>
      </dsp:nvSpPr>
      <dsp:spPr>
        <a:xfrm>
          <a:off x="4284798" y="3040051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5A6567-2BCA-B246-80C1-0BEE389B6E83}">
      <dsp:nvSpPr>
        <dsp:cNvPr id="0" name=""/>
        <dsp:cNvSpPr/>
      </dsp:nvSpPr>
      <dsp:spPr>
        <a:xfrm>
          <a:off x="4479399" y="3224921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Book_file</a:t>
          </a:r>
          <a:r>
            <a:rPr lang="en-GB" sz="2500" kern="1200" dirty="0"/>
            <a:t> class</a:t>
          </a:r>
        </a:p>
      </dsp:txBody>
      <dsp:txXfrm>
        <a:off x="4511972" y="3257494"/>
        <a:ext cx="1686255" cy="1046994"/>
      </dsp:txXfrm>
    </dsp:sp>
    <dsp:sp modelId="{246BD556-2567-9F43-9C86-189548B74CA4}">
      <dsp:nvSpPr>
        <dsp:cNvPr id="0" name=""/>
        <dsp:cNvSpPr/>
      </dsp:nvSpPr>
      <dsp:spPr>
        <a:xfrm>
          <a:off x="3594" y="4661558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806000E-009D-4A47-96E4-D498DFAD4F8B}">
      <dsp:nvSpPr>
        <dsp:cNvPr id="0" name=""/>
        <dsp:cNvSpPr/>
      </dsp:nvSpPr>
      <dsp:spPr>
        <a:xfrm>
          <a:off x="198194" y="4846428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T1 class</a:t>
          </a:r>
        </a:p>
      </dsp:txBody>
      <dsp:txXfrm>
        <a:off x="230767" y="4879001"/>
        <a:ext cx="1686255" cy="1046994"/>
      </dsp:txXfrm>
    </dsp:sp>
    <dsp:sp modelId="{397DB058-C2DD-2749-BA47-DBFE966D0397}">
      <dsp:nvSpPr>
        <dsp:cNvPr id="0" name=""/>
        <dsp:cNvSpPr/>
      </dsp:nvSpPr>
      <dsp:spPr>
        <a:xfrm>
          <a:off x="2144196" y="4661558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2675E4E-99AB-CC46-82C2-4A27E2BAD9BD}">
      <dsp:nvSpPr>
        <dsp:cNvPr id="0" name=""/>
        <dsp:cNvSpPr/>
      </dsp:nvSpPr>
      <dsp:spPr>
        <a:xfrm>
          <a:off x="2338796" y="4846428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T2 class</a:t>
          </a:r>
          <a:endParaRPr lang="en-GB" sz="2500" kern="1200" dirty="0"/>
        </a:p>
      </dsp:txBody>
      <dsp:txXfrm>
        <a:off x="2371369" y="4879001"/>
        <a:ext cx="1686255" cy="1046994"/>
      </dsp:txXfrm>
    </dsp:sp>
    <dsp:sp modelId="{7DACF318-2996-7748-94AA-A1DFDD6EE15D}">
      <dsp:nvSpPr>
        <dsp:cNvPr id="0" name=""/>
        <dsp:cNvSpPr/>
      </dsp:nvSpPr>
      <dsp:spPr>
        <a:xfrm>
          <a:off x="4284798" y="4661558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9E65C9-1AF6-374B-8D30-C143D841FE65}">
      <dsp:nvSpPr>
        <dsp:cNvPr id="0" name=""/>
        <dsp:cNvSpPr/>
      </dsp:nvSpPr>
      <dsp:spPr>
        <a:xfrm>
          <a:off x="4479399" y="4846428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T3 Class</a:t>
          </a:r>
        </a:p>
      </dsp:txBody>
      <dsp:txXfrm>
        <a:off x="4511972" y="4879001"/>
        <a:ext cx="1686255" cy="1046994"/>
      </dsp:txXfrm>
    </dsp:sp>
    <dsp:sp modelId="{7301ABFC-0177-1E44-BD99-3D1D4AB4F1A9}">
      <dsp:nvSpPr>
        <dsp:cNvPr id="0" name=""/>
        <dsp:cNvSpPr/>
      </dsp:nvSpPr>
      <dsp:spPr>
        <a:xfrm>
          <a:off x="6425401" y="4661558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A200E4-F00E-B143-AD99-F5EF04E383B4}">
      <dsp:nvSpPr>
        <dsp:cNvPr id="0" name=""/>
        <dsp:cNvSpPr/>
      </dsp:nvSpPr>
      <dsp:spPr>
        <a:xfrm>
          <a:off x="6620001" y="4846428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T4 class</a:t>
          </a:r>
        </a:p>
      </dsp:txBody>
      <dsp:txXfrm>
        <a:off x="6652574" y="4879001"/>
        <a:ext cx="1686255" cy="1046994"/>
      </dsp:txXfrm>
    </dsp:sp>
    <dsp:sp modelId="{B10B2E38-B8CB-8048-B1F1-A924F83003CE}">
      <dsp:nvSpPr>
        <dsp:cNvPr id="0" name=""/>
        <dsp:cNvSpPr/>
      </dsp:nvSpPr>
      <dsp:spPr>
        <a:xfrm>
          <a:off x="8566003" y="4661558"/>
          <a:ext cx="1751401" cy="1112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9B7DF33-8F85-3741-BFE4-2D39117C84FC}">
      <dsp:nvSpPr>
        <dsp:cNvPr id="0" name=""/>
        <dsp:cNvSpPr/>
      </dsp:nvSpPr>
      <dsp:spPr>
        <a:xfrm>
          <a:off x="8760603" y="4846428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Issue_book</a:t>
          </a:r>
          <a:r>
            <a:rPr lang="en-GB" sz="2500" kern="1200" dirty="0"/>
            <a:t> class</a:t>
          </a:r>
        </a:p>
      </dsp:txBody>
      <dsp:txXfrm>
        <a:off x="8793176" y="4879001"/>
        <a:ext cx="1686255" cy="1046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AC5B1-CE83-0149-9981-8C3BB8C290D6}">
      <dsp:nvSpPr>
        <dsp:cNvPr id="0" name=""/>
        <dsp:cNvSpPr/>
      </dsp:nvSpPr>
      <dsp:spPr>
        <a:xfrm>
          <a:off x="-115715" y="-109929"/>
          <a:ext cx="2366189" cy="17709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D275FA-14FC-D44F-8A6F-A34342336EE0}">
      <dsp:nvSpPr>
        <dsp:cNvPr id="0" name=""/>
        <dsp:cNvSpPr/>
      </dsp:nvSpPr>
      <dsp:spPr>
        <a:xfrm>
          <a:off x="0" y="0"/>
          <a:ext cx="2366189" cy="1770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 err="1"/>
            <a:t>Add_books</a:t>
          </a:r>
          <a:r>
            <a:rPr lang="en-GB" sz="3300" kern="1200" dirty="0"/>
            <a:t> 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Class</a:t>
          </a:r>
        </a:p>
      </dsp:txBody>
      <dsp:txXfrm>
        <a:off x="51869" y="51869"/>
        <a:ext cx="2262451" cy="1667193"/>
      </dsp:txXfrm>
    </dsp:sp>
    <dsp:sp modelId="{9CD86B36-9470-4848-A869-C9C9898E3986}">
      <dsp:nvSpPr>
        <dsp:cNvPr id="0" name=""/>
        <dsp:cNvSpPr/>
      </dsp:nvSpPr>
      <dsp:spPr>
        <a:xfrm>
          <a:off x="-115715" y="3346523"/>
          <a:ext cx="2795272" cy="1455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947A88-E721-1D40-A753-54801964115D}">
      <dsp:nvSpPr>
        <dsp:cNvPr id="0" name=""/>
        <dsp:cNvSpPr/>
      </dsp:nvSpPr>
      <dsp:spPr>
        <a:xfrm>
          <a:off x="0" y="3456452"/>
          <a:ext cx="2795272" cy="14555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Display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Class</a:t>
          </a:r>
        </a:p>
      </dsp:txBody>
      <dsp:txXfrm>
        <a:off x="42633" y="3499085"/>
        <a:ext cx="2710006" cy="1370324"/>
      </dsp:txXfrm>
    </dsp:sp>
    <dsp:sp modelId="{A8B8940F-0211-BB4F-8B1F-AD8943F2622A}">
      <dsp:nvSpPr>
        <dsp:cNvPr id="0" name=""/>
        <dsp:cNvSpPr/>
      </dsp:nvSpPr>
      <dsp:spPr>
        <a:xfrm>
          <a:off x="5737396" y="-109929"/>
          <a:ext cx="2553356" cy="13981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681365-1D7D-2D44-AD85-A0C5FD7009C4}">
      <dsp:nvSpPr>
        <dsp:cNvPr id="0" name=""/>
        <dsp:cNvSpPr/>
      </dsp:nvSpPr>
      <dsp:spPr>
        <a:xfrm>
          <a:off x="5853112" y="0"/>
          <a:ext cx="2553356" cy="1398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Search Class</a:t>
          </a:r>
        </a:p>
      </dsp:txBody>
      <dsp:txXfrm>
        <a:off x="5894062" y="40950"/>
        <a:ext cx="2471456" cy="1316248"/>
      </dsp:txXfrm>
    </dsp:sp>
    <dsp:sp modelId="{DD172129-2BAA-6748-9EBC-11A22CA4DA9E}">
      <dsp:nvSpPr>
        <dsp:cNvPr id="0" name=""/>
        <dsp:cNvSpPr/>
      </dsp:nvSpPr>
      <dsp:spPr>
        <a:xfrm>
          <a:off x="5632193" y="2391064"/>
          <a:ext cx="2260671" cy="12650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94DB84-CD94-6343-A721-7A521DA1C864}">
      <dsp:nvSpPr>
        <dsp:cNvPr id="0" name=""/>
        <dsp:cNvSpPr/>
      </dsp:nvSpPr>
      <dsp:spPr>
        <a:xfrm>
          <a:off x="5747908" y="2500993"/>
          <a:ext cx="2260671" cy="12650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Student Class</a:t>
          </a:r>
        </a:p>
      </dsp:txBody>
      <dsp:txXfrm>
        <a:off x="5784960" y="2538045"/>
        <a:ext cx="2186567" cy="1190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CEE71-4A35-C945-9EA4-EB35369D2A80}">
      <dsp:nvSpPr>
        <dsp:cNvPr id="0" name=""/>
        <dsp:cNvSpPr/>
      </dsp:nvSpPr>
      <dsp:spPr>
        <a:xfrm>
          <a:off x="-235261" y="480"/>
          <a:ext cx="2295211" cy="1457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5796A33-3128-8142-AEC4-AC51750831A4}">
      <dsp:nvSpPr>
        <dsp:cNvPr id="0" name=""/>
        <dsp:cNvSpPr/>
      </dsp:nvSpPr>
      <dsp:spPr>
        <a:xfrm>
          <a:off x="19762" y="242752"/>
          <a:ext cx="2295211" cy="1457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 err="1"/>
            <a:t>Issue_books</a:t>
          </a:r>
          <a:endParaRPr lang="en-GB" sz="3000" kern="1200" dirty="0"/>
        </a:p>
      </dsp:txBody>
      <dsp:txXfrm>
        <a:off x="62450" y="285440"/>
        <a:ext cx="2209835" cy="13720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CEE71-4A35-C945-9EA4-EB35369D2A80}">
      <dsp:nvSpPr>
        <dsp:cNvPr id="0" name=""/>
        <dsp:cNvSpPr/>
      </dsp:nvSpPr>
      <dsp:spPr>
        <a:xfrm>
          <a:off x="-112314" y="-128601"/>
          <a:ext cx="2440399" cy="1549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5796A33-3128-8142-AEC4-AC51750831A4}">
      <dsp:nvSpPr>
        <dsp:cNvPr id="0" name=""/>
        <dsp:cNvSpPr/>
      </dsp:nvSpPr>
      <dsp:spPr>
        <a:xfrm>
          <a:off x="158840" y="128996"/>
          <a:ext cx="2440399" cy="1549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Faculty class</a:t>
          </a:r>
        </a:p>
      </dsp:txBody>
      <dsp:txXfrm>
        <a:off x="204228" y="174384"/>
        <a:ext cx="2349623" cy="1458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F5C2-E21F-F44B-BA9B-5B2AAB4699BE}" type="datetimeFigureOut">
              <a:rPr lang="en-PK" smtClean="0"/>
              <a:t>07/14/2023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F0C91E5-4F05-9B45-8100-986E9E6EADC6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89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F5C2-E21F-F44B-BA9B-5B2AAB4699BE}" type="datetimeFigureOut">
              <a:rPr lang="en-PK" smtClean="0"/>
              <a:t>07/14/2023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91E5-4F05-9B45-8100-986E9E6EADC6}" type="slidenum">
              <a:rPr lang="en-PK" smtClean="0"/>
              <a:t>‹#›</a:t>
            </a:fld>
            <a:endParaRPr lang="en-P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91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F5C2-E21F-F44B-BA9B-5B2AAB4699BE}" type="datetimeFigureOut">
              <a:rPr lang="en-PK" smtClean="0"/>
              <a:t>07/14/2023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91E5-4F05-9B45-8100-986E9E6EADC6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0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F5C2-E21F-F44B-BA9B-5B2AAB4699BE}" type="datetimeFigureOut">
              <a:rPr lang="en-PK" smtClean="0"/>
              <a:t>07/14/2023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91E5-4F05-9B45-8100-986E9E6EADC6}" type="slidenum">
              <a:rPr lang="en-PK" smtClean="0"/>
              <a:t>‹#›</a:t>
            </a:fld>
            <a:endParaRPr lang="en-P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19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F5C2-E21F-F44B-BA9B-5B2AAB4699BE}" type="datetimeFigureOut">
              <a:rPr lang="en-PK" smtClean="0"/>
              <a:t>07/14/2023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91E5-4F05-9B45-8100-986E9E6EADC6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97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F5C2-E21F-F44B-BA9B-5B2AAB4699BE}" type="datetimeFigureOut">
              <a:rPr lang="en-PK" smtClean="0"/>
              <a:t>07/14/2023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91E5-4F05-9B45-8100-986E9E6EADC6}" type="slidenum">
              <a:rPr lang="en-PK" smtClean="0"/>
              <a:t>‹#›</a:t>
            </a:fld>
            <a:endParaRPr lang="en-P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73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F5C2-E21F-F44B-BA9B-5B2AAB4699BE}" type="datetimeFigureOut">
              <a:rPr lang="en-PK" smtClean="0"/>
              <a:t>07/14/2023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91E5-4F05-9B45-8100-986E9E6EADC6}" type="slidenum">
              <a:rPr lang="en-PK" smtClean="0"/>
              <a:t>‹#›</a:t>
            </a:fld>
            <a:endParaRPr lang="en-P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42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F5C2-E21F-F44B-BA9B-5B2AAB4699BE}" type="datetimeFigureOut">
              <a:rPr lang="en-PK" smtClean="0"/>
              <a:t>07/14/2023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91E5-4F05-9B45-8100-986E9E6EADC6}" type="slidenum">
              <a:rPr lang="en-PK" smtClean="0"/>
              <a:t>‹#›</a:t>
            </a:fld>
            <a:endParaRPr lang="en-P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F5C2-E21F-F44B-BA9B-5B2AAB4699BE}" type="datetimeFigureOut">
              <a:rPr lang="en-PK" smtClean="0"/>
              <a:t>07/14/2023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91E5-4F05-9B45-8100-986E9E6EAD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821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F5C2-E21F-F44B-BA9B-5B2AAB4699BE}" type="datetimeFigureOut">
              <a:rPr lang="en-PK" smtClean="0"/>
              <a:t>07/14/2023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91E5-4F05-9B45-8100-986E9E6EADC6}" type="slidenum">
              <a:rPr lang="en-PK" smtClean="0"/>
              <a:t>‹#›</a:t>
            </a:fld>
            <a:endParaRPr lang="en-P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01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5F8F5C2-E21F-F44B-BA9B-5B2AAB4699BE}" type="datetimeFigureOut">
              <a:rPr lang="en-PK" smtClean="0"/>
              <a:t>07/14/2023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91E5-4F05-9B45-8100-986E9E6EADC6}" type="slidenum">
              <a:rPr lang="en-PK" smtClean="0"/>
              <a:t>‹#›</a:t>
            </a:fld>
            <a:endParaRPr lang="en-P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26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F5C2-E21F-F44B-BA9B-5B2AAB4699BE}" type="datetimeFigureOut">
              <a:rPr lang="en-PK" smtClean="0"/>
              <a:t>07/14/2023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F0C91E5-4F05-9B45-8100-986E9E6EADC6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21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642A-A06D-AD9D-13C5-F0CB9364F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PK" b="1" dirty="0"/>
              <a:t>LIBRARY MANAGEMENT SYSYTEM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602BC-0838-B4A0-8A33-3EDD7B53C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P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6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F7C7-2D80-EE46-9918-8FDF75A5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u="sng" dirty="0"/>
              <a:t>Features Of The Library: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AF4CB-91F0-C01C-E4BD-77C0D8F31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A student and faculty can issue books. </a:t>
            </a:r>
          </a:p>
          <a:p>
            <a:r>
              <a:rPr lang="en-GB" dirty="0"/>
              <a:t>Different limits for the number of books a student and teacher can issue.</a:t>
            </a:r>
          </a:p>
          <a:p>
            <a:r>
              <a:rPr lang="en-GB" dirty="0"/>
              <a:t> Also, the number of days will be distinct in the case of students and teachers for issue any book.  </a:t>
            </a:r>
          </a:p>
          <a:p>
            <a:r>
              <a:rPr lang="en-GB" dirty="0"/>
              <a:t>Each book will have different ID. </a:t>
            </a:r>
          </a:p>
          <a:p>
            <a:r>
              <a:rPr lang="en-GB" dirty="0"/>
              <a:t>Also, each book of the same name and same author (but the number of copies) will have different ID.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5347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545F-1772-C518-B7D2-8EA1C8A0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u="sng" dirty="0"/>
              <a:t>Header Files: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0557-76FC-8F1F-6C03-C7E49CB0C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PK" b="1" u="sng" dirty="0"/>
              <a:t>IOSTREAM:</a:t>
            </a:r>
          </a:p>
          <a:p>
            <a:pPr marL="0" indent="0">
              <a:buNone/>
            </a:pPr>
            <a:r>
              <a:rPr lang="en-GB" dirty="0"/>
              <a:t>     This header file contains definitions of objects like </a:t>
            </a:r>
            <a:r>
              <a:rPr lang="en-GB" dirty="0" err="1"/>
              <a:t>cin</a:t>
            </a:r>
            <a:r>
              <a:rPr lang="en-GB" dirty="0"/>
              <a:t>, </a:t>
            </a:r>
            <a:r>
              <a:rPr lang="en-GB" dirty="0" err="1"/>
              <a:t>cout,etc</a:t>
            </a:r>
            <a:r>
              <a:rPr lang="en-GB" dirty="0"/>
              <a:t>.</a:t>
            </a:r>
            <a:endParaRPr lang="en-PK" b="1" u="sng" dirty="0"/>
          </a:p>
          <a:p>
            <a:r>
              <a:rPr lang="en-PK" b="1" u="sng" dirty="0"/>
              <a:t>FSTREAM:</a:t>
            </a:r>
          </a:p>
          <a:p>
            <a:pPr marL="0" indent="0">
              <a:buNone/>
            </a:pPr>
            <a:r>
              <a:rPr lang="en-GB" dirty="0"/>
              <a:t>   This header file is used to handle the data being read from a file as input or data being written into the file as output </a:t>
            </a:r>
            <a:r>
              <a:rPr lang="en-GB" dirty="0" err="1"/>
              <a:t>eg</a:t>
            </a:r>
            <a:r>
              <a:rPr lang="en-GB" b="1" dirty="0"/>
              <a:t>:  </a:t>
            </a:r>
            <a:r>
              <a:rPr lang="en-GB" b="1" dirty="0" err="1"/>
              <a:t>ifstream</a:t>
            </a:r>
            <a:r>
              <a:rPr lang="en-GB" b="1" dirty="0"/>
              <a:t>(), </a:t>
            </a:r>
            <a:r>
              <a:rPr lang="en-GB" b="1" dirty="0" err="1"/>
              <a:t>ofstream</a:t>
            </a:r>
            <a:r>
              <a:rPr lang="en-GB" b="1" dirty="0"/>
              <a:t>(), seek(g)</a:t>
            </a:r>
            <a:endParaRPr lang="en-PK" b="1" u="sng" dirty="0"/>
          </a:p>
          <a:p>
            <a:r>
              <a:rPr lang="en-US" b="1" u="sng" dirty="0"/>
              <a:t>WINDOWS.H</a:t>
            </a:r>
            <a:r>
              <a:rPr lang="en-PK" b="1" u="sng" dirty="0"/>
              <a:t>:</a:t>
            </a:r>
          </a:p>
          <a:p>
            <a:pPr marL="0" indent="0">
              <a:buNone/>
            </a:pPr>
            <a:r>
              <a:rPr lang="en-GB" dirty="0"/>
              <a:t>    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It defines a very large number of Windows specific functions that can be used by including the &lt;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windows.h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&gt; header file.</a:t>
            </a:r>
            <a:r>
              <a:rPr lang="en-US" dirty="0"/>
              <a:t>eg Sleep(TIME IN MILLISECONDS)</a:t>
            </a:r>
          </a:p>
          <a:p>
            <a:pPr marL="0" indent="0">
              <a:buNone/>
            </a:pPr>
            <a:r>
              <a:rPr lang="en-PK" b="1" u="sng" dirty="0"/>
              <a:t>STDLIB.H:</a:t>
            </a:r>
          </a:p>
          <a:p>
            <a:pPr marL="0" indent="0">
              <a:buNone/>
            </a:pPr>
            <a:r>
              <a:rPr lang="en-GB" dirty="0"/>
              <a:t>   It has information related to memory allocation/free functions. </a:t>
            </a:r>
            <a:r>
              <a:rPr lang="en-GB" dirty="0" err="1"/>
              <a:t>eg</a:t>
            </a:r>
            <a:r>
              <a:rPr lang="en-GB"/>
              <a:t>; </a:t>
            </a:r>
            <a:r>
              <a:rPr lang="en-GB" b="1"/>
              <a:t>system</a:t>
            </a:r>
            <a:r>
              <a:rPr lang="en-GB" b="1" dirty="0"/>
              <a:t>(“</a:t>
            </a:r>
            <a:r>
              <a:rPr lang="en-GB" b="1" dirty="0" err="1"/>
              <a:t>cls</a:t>
            </a:r>
            <a:r>
              <a:rPr lang="en-GB" b="1" dirty="0"/>
              <a:t>”)</a:t>
            </a:r>
            <a:endParaRPr lang="en-PK" b="1" u="sng" dirty="0"/>
          </a:p>
        </p:txBody>
      </p:sp>
    </p:spTree>
    <p:extLst>
      <p:ext uri="{BB962C8B-B14F-4D97-AF65-F5344CB8AC3E}">
        <p14:creationId xmlns:p14="http://schemas.microsoft.com/office/powerpoint/2010/main" val="170932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302E-F474-C994-5B8B-49670AA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39072-10B8-4493-E2F8-6265713D4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K" b="1" u="sng" dirty="0"/>
              <a:t>CONIO.H:</a:t>
            </a:r>
          </a:p>
          <a:p>
            <a:pPr marL="0" indent="0">
              <a:buNone/>
            </a:pPr>
            <a:r>
              <a:rPr lang="en-PK" dirty="0"/>
              <a:t>  It is used to provide a console input/output and  functions like </a:t>
            </a:r>
            <a:r>
              <a:rPr lang="en-PK" b="1" dirty="0"/>
              <a:t>getch()</a:t>
            </a:r>
          </a:p>
          <a:p>
            <a:r>
              <a:rPr lang="en-PK" b="1" u="sng" dirty="0"/>
              <a:t>IOMANIP:</a:t>
            </a:r>
          </a:p>
          <a:p>
            <a:pPr marL="0" indent="0">
              <a:buNone/>
            </a:pPr>
            <a:r>
              <a:rPr lang="en-PK" b="1" dirty="0"/>
              <a:t>   </a:t>
            </a:r>
            <a:r>
              <a:rPr lang="en-PK" dirty="0"/>
              <a:t>This header file is used to do formattiong and uses functions like  </a:t>
            </a:r>
            <a:r>
              <a:rPr lang="en-PK" b="1" dirty="0"/>
              <a:t>setiosflags(),setwidth() </a:t>
            </a:r>
            <a:r>
              <a:rPr lang="en-PK" dirty="0"/>
              <a:t>etc</a:t>
            </a:r>
            <a:endParaRPr lang="en-PK" b="1" u="sng" dirty="0"/>
          </a:p>
          <a:p>
            <a:r>
              <a:rPr lang="en-PK" b="1" u="sng" dirty="0"/>
              <a:t>STRING.H:</a:t>
            </a:r>
          </a:p>
          <a:p>
            <a:pPr marL="0" indent="0">
              <a:buNone/>
            </a:pPr>
            <a:r>
              <a:rPr lang="en-PK" dirty="0"/>
              <a:t>  It declares a set of functions to declare strings i.e </a:t>
            </a:r>
            <a:r>
              <a:rPr lang="en-PK" b="1" dirty="0"/>
              <a:t>strcpy(),strcat() etc</a:t>
            </a:r>
            <a:r>
              <a:rPr lang="en-P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98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A9EDF9E8-92B2-B724-98D7-BCF90452594C}"/>
              </a:ext>
            </a:extLst>
          </p:cNvPr>
          <p:cNvSpPr/>
          <p:nvPr/>
        </p:nvSpPr>
        <p:spPr>
          <a:xfrm>
            <a:off x="7186613" y="482554"/>
            <a:ext cx="67151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AA8D665-C494-5C64-63A8-101F43BDA51A}"/>
              </a:ext>
            </a:extLst>
          </p:cNvPr>
          <p:cNvSpPr/>
          <p:nvPr/>
        </p:nvSpPr>
        <p:spPr>
          <a:xfrm>
            <a:off x="7186613" y="2346795"/>
            <a:ext cx="67151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18E2FA-830A-B3EC-58A4-64F98687D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049132"/>
              </p:ext>
            </p:extLst>
          </p:nvPr>
        </p:nvGraphicFramePr>
        <p:xfrm>
          <a:off x="838200" y="-1200150"/>
          <a:ext cx="10515600" cy="7377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532D99E-C9A0-B696-FE66-AFD991CF80BB}"/>
              </a:ext>
            </a:extLst>
          </p:cNvPr>
          <p:cNvSpPr txBox="1"/>
          <p:nvPr/>
        </p:nvSpPr>
        <p:spPr>
          <a:xfrm>
            <a:off x="8001000" y="342748"/>
            <a:ext cx="2971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G</a:t>
            </a:r>
            <a:r>
              <a:rPr lang="en-PK" b="1" dirty="0"/>
              <a:t>etdata():</a:t>
            </a:r>
            <a:r>
              <a:rPr lang="en-PK" dirty="0"/>
              <a:t>Inputs from admin to add books to library.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DE720-1C80-8B3D-A0DF-9947041AB457}"/>
              </a:ext>
            </a:extLst>
          </p:cNvPr>
          <p:cNvSpPr txBox="1"/>
          <p:nvPr/>
        </p:nvSpPr>
        <p:spPr>
          <a:xfrm>
            <a:off x="8001000" y="1396931"/>
            <a:ext cx="31242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b="1" dirty="0"/>
              <a:t>Fill():</a:t>
            </a:r>
            <a:r>
              <a:rPr lang="en-PK" dirty="0"/>
              <a:t>Writing information of books into a file-ALLBOOKS.TXT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b="1" dirty="0"/>
              <a:t>File():</a:t>
            </a:r>
            <a:r>
              <a:rPr lang="en-PK" dirty="0"/>
              <a:t>Writing information of books to code.txt()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K" dirty="0"/>
              <a:t>Call getdata() of Lib Class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82390C7-8A47-1174-9AB0-0E4E6C7F2E9A}"/>
              </a:ext>
            </a:extLst>
          </p:cNvPr>
          <p:cNvSpPr/>
          <p:nvPr/>
        </p:nvSpPr>
        <p:spPr>
          <a:xfrm rot="5400000">
            <a:off x="4595178" y="1413827"/>
            <a:ext cx="693135" cy="797588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847FA-5B5A-CC3E-36EF-826155673DAB}"/>
              </a:ext>
            </a:extLst>
          </p:cNvPr>
          <p:cNvSpPr txBox="1"/>
          <p:nvPr/>
        </p:nvSpPr>
        <p:spPr>
          <a:xfrm>
            <a:off x="896001" y="5591922"/>
            <a:ext cx="809148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b="1" dirty="0"/>
              <a:t>Bookdata()</a:t>
            </a:r>
            <a:r>
              <a:rPr lang="en-PK" dirty="0"/>
              <a:t>- Creating different files on basis of Book names(eg;OOP.txt,Discreet.txt,LA.txt,English.txt) and writing information from getdata() into them</a:t>
            </a:r>
          </a:p>
        </p:txBody>
      </p:sp>
    </p:spTree>
    <p:extLst>
      <p:ext uri="{BB962C8B-B14F-4D97-AF65-F5344CB8AC3E}">
        <p14:creationId xmlns:p14="http://schemas.microsoft.com/office/powerpoint/2010/main" val="58523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A7DB293-AACF-C207-F336-F2F0E8175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643203"/>
              </p:ext>
            </p:extLst>
          </p:nvPr>
        </p:nvGraphicFramePr>
        <p:xfrm>
          <a:off x="557213" y="900113"/>
          <a:ext cx="10796587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1E791D-2463-99C7-374B-A1B77A2E11A0}"/>
              </a:ext>
            </a:extLst>
          </p:cNvPr>
          <p:cNvSpPr txBox="1"/>
          <p:nvPr/>
        </p:nvSpPr>
        <p:spPr>
          <a:xfrm>
            <a:off x="3176909" y="10643"/>
            <a:ext cx="3138165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</a:t>
            </a:r>
            <a:r>
              <a:rPr lang="en-PK" b="1" dirty="0"/>
              <a:t>ddbooks():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K" dirty="0"/>
              <a:t>Here </a:t>
            </a:r>
            <a:r>
              <a:rPr lang="en-PK" b="1" dirty="0"/>
              <a:t>aggregation</a:t>
            </a:r>
            <a:r>
              <a:rPr lang="en-PK" dirty="0"/>
              <a:t> concept is used and objects of T1,T2,T3,T4 are created.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K" dirty="0"/>
              <a:t>This gives admin the option to add books into the library using </a:t>
            </a:r>
            <a:r>
              <a:rPr lang="en-GB" dirty="0"/>
              <a:t>F</a:t>
            </a:r>
            <a:r>
              <a:rPr lang="en-PK" dirty="0"/>
              <a:t>unctions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T2.file() ,T2.fill() , T2.bookdata()</a:t>
            </a:r>
            <a:endParaRPr lang="en-PK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PK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B222BDB-E4FC-FBB9-410E-71D46E3F76EF}"/>
              </a:ext>
            </a:extLst>
          </p:cNvPr>
          <p:cNvSpPr/>
          <p:nvPr/>
        </p:nvSpPr>
        <p:spPr>
          <a:xfrm>
            <a:off x="2881313" y="1278731"/>
            <a:ext cx="957263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BA9FFD-1E08-852E-FE88-469349544665}"/>
              </a:ext>
            </a:extLst>
          </p:cNvPr>
          <p:cNvSpPr txBox="1"/>
          <p:nvPr/>
        </p:nvSpPr>
        <p:spPr>
          <a:xfrm>
            <a:off x="3359942" y="3281467"/>
            <a:ext cx="2955131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K" b="1" dirty="0"/>
              <a:t>Display():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PK" dirty="0"/>
              <a:t>We are displaying information of the selected book by reading from </a:t>
            </a:r>
            <a:r>
              <a:rPr lang="en-PK" b="1" dirty="0"/>
              <a:t>ALLBOOKS.TXT OR BOOKS.TXT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2615267-9C09-BDAB-7DBA-E5DC57FA2342}"/>
              </a:ext>
            </a:extLst>
          </p:cNvPr>
          <p:cNvSpPr/>
          <p:nvPr/>
        </p:nvSpPr>
        <p:spPr>
          <a:xfrm>
            <a:off x="3359944" y="4836318"/>
            <a:ext cx="957263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3C13AB-25D7-0C5B-EDFF-AD844238821F}"/>
              </a:ext>
            </a:extLst>
          </p:cNvPr>
          <p:cNvSpPr txBox="1"/>
          <p:nvPr/>
        </p:nvSpPr>
        <p:spPr>
          <a:xfrm>
            <a:off x="9117806" y="179189"/>
            <a:ext cx="2822318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PK" b="1" dirty="0"/>
              <a:t>Search(): </a:t>
            </a:r>
            <a:r>
              <a:rPr lang="en-PK" dirty="0"/>
              <a:t>It allows to search information of a particular book and read from </a:t>
            </a:r>
            <a:r>
              <a:rPr lang="en-PK" b="1" dirty="0"/>
              <a:t>code.txt file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34E352D-2099-2F6D-3C6B-611624475A8D}"/>
              </a:ext>
            </a:extLst>
          </p:cNvPr>
          <p:cNvSpPr/>
          <p:nvPr/>
        </p:nvSpPr>
        <p:spPr>
          <a:xfrm>
            <a:off x="9015092" y="1591269"/>
            <a:ext cx="728661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467021-23A3-94AB-8ADB-A8FA9CDA5079}"/>
              </a:ext>
            </a:extLst>
          </p:cNvPr>
          <p:cNvSpPr txBox="1"/>
          <p:nvPr/>
        </p:nvSpPr>
        <p:spPr>
          <a:xfrm>
            <a:off x="8738916" y="2669381"/>
            <a:ext cx="3453353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</a:t>
            </a:r>
            <a:r>
              <a:rPr lang="en-PK" b="1" dirty="0"/>
              <a:t>rete_student():</a:t>
            </a:r>
            <a:r>
              <a:rPr lang="en-PK" dirty="0"/>
              <a:t>It takes input from student </a:t>
            </a:r>
            <a:r>
              <a:rPr lang="en-PK" b="1" dirty="0"/>
              <a:t>of st name &amp; reg_num </a:t>
            </a:r>
            <a:r>
              <a:rPr lang="en-PK" dirty="0"/>
              <a:t>and writes this information in </a:t>
            </a:r>
            <a:r>
              <a:rPr lang="en-PK" b="1" dirty="0"/>
              <a:t>student.txt file and creates STUDENT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K" b="1" dirty="0"/>
              <a:t>Display student():</a:t>
            </a:r>
            <a:r>
              <a:rPr lang="en-PK" dirty="0"/>
              <a:t>It </a:t>
            </a:r>
            <a:r>
              <a:rPr lang="en-PK" b="1" dirty="0"/>
              <a:t>displays information </a:t>
            </a:r>
            <a:r>
              <a:rPr lang="en-PK" dirty="0"/>
              <a:t>of all students that came to library by </a:t>
            </a:r>
            <a:r>
              <a:rPr lang="en-PK" b="1" dirty="0"/>
              <a:t>reading from student.txt file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D641575-9473-CBD7-0912-72C49E72E67A}"/>
              </a:ext>
            </a:extLst>
          </p:cNvPr>
          <p:cNvSpPr/>
          <p:nvPr/>
        </p:nvSpPr>
        <p:spPr>
          <a:xfrm>
            <a:off x="8620122" y="3722251"/>
            <a:ext cx="957263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972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40D28C6-84DF-C61B-C8E0-125B5D9262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0261318"/>
              </p:ext>
            </p:extLst>
          </p:nvPr>
        </p:nvGraphicFramePr>
        <p:xfrm>
          <a:off x="714375" y="442913"/>
          <a:ext cx="3514725" cy="1700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96ECF8E-635F-651B-80B2-B63502F7F7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8996219"/>
              </p:ext>
            </p:extLst>
          </p:nvPr>
        </p:nvGraphicFramePr>
        <p:xfrm>
          <a:off x="7885512" y="3973247"/>
          <a:ext cx="3112294" cy="206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F704EBE-E84E-6F0F-E663-ABA2021B8C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840180"/>
              </p:ext>
            </p:extLst>
          </p:nvPr>
        </p:nvGraphicFramePr>
        <p:xfrm>
          <a:off x="578644" y="4100513"/>
          <a:ext cx="3514724" cy="1807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Right Arrow 14">
            <a:extLst>
              <a:ext uri="{FF2B5EF4-FFF2-40B4-BE49-F238E27FC236}">
                <a16:creationId xmlns:a16="http://schemas.microsoft.com/office/drawing/2014/main" id="{81681CD7-BAC2-B580-8B91-D49D5A9DF956}"/>
              </a:ext>
            </a:extLst>
          </p:cNvPr>
          <p:cNvSpPr/>
          <p:nvPr/>
        </p:nvSpPr>
        <p:spPr>
          <a:xfrm>
            <a:off x="3321843" y="949855"/>
            <a:ext cx="771525" cy="378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EC79EF-0F47-BEDE-84D9-B658277DE192}"/>
              </a:ext>
            </a:extLst>
          </p:cNvPr>
          <p:cNvSpPr txBox="1"/>
          <p:nvPr/>
        </p:nvSpPr>
        <p:spPr>
          <a:xfrm>
            <a:off x="4229100" y="701939"/>
            <a:ext cx="442912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sz="2000" b="1" dirty="0"/>
              <a:t>Issue1():</a:t>
            </a:r>
            <a:r>
              <a:rPr lang="en-PK" sz="2000" dirty="0"/>
              <a:t>This function allows </a:t>
            </a:r>
            <a:r>
              <a:rPr lang="en-PK" sz="2000" u="sng" dirty="0"/>
              <a:t>students </a:t>
            </a:r>
            <a:r>
              <a:rPr lang="en-PK" sz="2000" dirty="0"/>
              <a:t>to issue a maximum of 3 books on basis of codes of books.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sz="2000" b="1" dirty="0"/>
              <a:t>Issue2():T</a:t>
            </a:r>
            <a:r>
              <a:rPr lang="en-PK" sz="2000" dirty="0"/>
              <a:t>his function allows </a:t>
            </a:r>
            <a:r>
              <a:rPr lang="en-US" sz="2000" u="sng" dirty="0"/>
              <a:t>faculty</a:t>
            </a:r>
            <a:r>
              <a:rPr lang="en-PK" sz="2000" dirty="0"/>
              <a:t> to issue a maximum of 5 books on basis of codes of books.</a:t>
            </a:r>
            <a:endParaRPr lang="en-PK" sz="2000" b="1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3C62EF0-D948-D2CE-FD46-03FAD7DB3830}"/>
              </a:ext>
            </a:extLst>
          </p:cNvPr>
          <p:cNvSpPr/>
          <p:nvPr/>
        </p:nvSpPr>
        <p:spPr>
          <a:xfrm>
            <a:off x="3321842" y="4525565"/>
            <a:ext cx="771525" cy="378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51DE04-3DF3-3765-2A04-C34D396D5845}"/>
              </a:ext>
            </a:extLst>
          </p:cNvPr>
          <p:cNvSpPr txBox="1"/>
          <p:nvPr/>
        </p:nvSpPr>
        <p:spPr>
          <a:xfrm>
            <a:off x="3579780" y="3406823"/>
            <a:ext cx="4429125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</a:t>
            </a:r>
            <a:r>
              <a:rPr lang="en-PK" b="1" dirty="0"/>
              <a:t>rete_faculty():</a:t>
            </a:r>
            <a:r>
              <a:rPr lang="en-PK" dirty="0"/>
              <a:t>It takes input from faculty </a:t>
            </a:r>
            <a:r>
              <a:rPr lang="en-PK" b="1" dirty="0"/>
              <a:t>of faculty name &amp; id </a:t>
            </a:r>
            <a:r>
              <a:rPr lang="en-PK" dirty="0"/>
              <a:t>and writes this information in facul</a:t>
            </a:r>
            <a:r>
              <a:rPr lang="en-PK" b="1" dirty="0"/>
              <a:t>ty.txt file and creates STUDENT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K" b="1" dirty="0"/>
              <a:t>Display </a:t>
            </a:r>
            <a:r>
              <a:rPr lang="en-US" b="1" dirty="0"/>
              <a:t>faculty</a:t>
            </a:r>
            <a:r>
              <a:rPr lang="en-PK" b="1" dirty="0"/>
              <a:t>():</a:t>
            </a:r>
            <a:r>
              <a:rPr lang="en-PK" dirty="0"/>
              <a:t>It </a:t>
            </a:r>
            <a:r>
              <a:rPr lang="en-PK" b="1" dirty="0"/>
              <a:t>displays information </a:t>
            </a:r>
            <a:r>
              <a:rPr lang="en-PK" dirty="0"/>
              <a:t>of all </a:t>
            </a:r>
            <a:r>
              <a:rPr lang="en-US" dirty="0"/>
              <a:t>faculty members</a:t>
            </a:r>
            <a:r>
              <a:rPr lang="en-PK" dirty="0"/>
              <a:t> that came to library by </a:t>
            </a:r>
            <a:r>
              <a:rPr lang="en-PK" b="1" dirty="0"/>
              <a:t>reading from </a:t>
            </a:r>
            <a:r>
              <a:rPr lang="en-US" b="1" dirty="0"/>
              <a:t>faculty</a:t>
            </a:r>
            <a:r>
              <a:rPr lang="en-PK" b="1" dirty="0"/>
              <a:t>.txt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sz="2000" b="1" dirty="0"/>
          </a:p>
        </p:txBody>
      </p:sp>
    </p:spTree>
    <p:extLst>
      <p:ext uri="{BB962C8B-B14F-4D97-AF65-F5344CB8AC3E}">
        <p14:creationId xmlns:p14="http://schemas.microsoft.com/office/powerpoint/2010/main" val="5749349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159</TotalTime>
  <Words>599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LIBRARY MANAGEMENT SYSYTEM</vt:lpstr>
      <vt:lpstr>Features Of The Library:</vt:lpstr>
      <vt:lpstr>Header Files: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rameenaamir3@outlook.com</dc:creator>
  <cp:lastModifiedBy>azka basit</cp:lastModifiedBy>
  <cp:revision>11</cp:revision>
  <dcterms:created xsi:type="dcterms:W3CDTF">2022-07-04T01:56:10Z</dcterms:created>
  <dcterms:modified xsi:type="dcterms:W3CDTF">2023-07-14T15:34:37Z</dcterms:modified>
</cp:coreProperties>
</file>