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>
        <p:scale>
          <a:sx n="66" d="100"/>
          <a:sy n="66" d="100"/>
        </p:scale>
        <p:origin x="-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38E7-E56A-4B2A-BD2A-6D5A6925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5237C-F59D-4493-AA7B-85D086BDF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A81D-8B47-40AE-B1BD-B6B0A4A9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DD9A-A624-41E2-ABCE-98919C39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4B1D-55F4-4484-AFCB-926F592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80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AF4-7C91-4352-9E67-85D9003C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3C672-629B-4E0D-9C3C-A4A1E685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1383-C0C7-4524-BDEB-CA6E09B8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DDDA-F47B-43CE-AB45-B69E3C86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AAF8-65CB-46CD-BEB1-2D9A0E12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9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0B88E-27AD-4014-B3CD-083BDCCD2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3378-CE8A-439A-A674-FB5FAFE5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2365-4E13-45AC-B721-B565EAC8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298E-07A8-4681-8681-7FD9699B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86CD-12AC-452A-8251-EE9102F9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4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D5B-369B-47AF-BF73-509D6E6D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9446-C9CD-4F6E-8140-7F238B57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8E98-B584-4BB7-A685-C468503B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F929-EBDC-4F0D-A837-9D1C8A81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783A-11D7-4897-B685-6384A8F1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76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EE8B-8C4D-4882-A7C4-5F34A671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A010-E586-4AF1-8119-9852E90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42BB-B94D-43AC-9988-8E7681C4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93F4-D69A-43B9-85B9-2AA7D154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6D2F-EB8F-47C4-961B-C94B0F7E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888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6BD2-5605-4E26-869E-C67B39B0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B558-F329-46DE-9153-03B6A9A23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D95B9-F56D-4342-972A-B59130D1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A5167-3513-46F2-B9EC-8B84CD0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78F36-E8B0-4654-A76E-EB3DDD09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6FB7-74A7-4513-8C70-BBFBC170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67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641-027B-493A-9BC5-2489494C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6478-B754-4A4A-96B8-A6FC5B5F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071F-F215-4B90-BA2B-2ED199F4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C8D14-33E1-4422-85F3-705F79302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5F33E-63FF-4073-B7A4-826D8E976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FA9DA-E40A-4DBF-9C6F-662CF83D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CD988-7FA8-4096-93C8-39D5D139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13C46-6E78-4AD7-A8B9-B5765E8A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49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375-B352-4059-8781-098ABAE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C6D4F-FAC4-49E8-AD4A-B377FE20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4BA41-3C60-4873-B5EB-1439626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93DD1-5172-4284-AB5E-4F5BC423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7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FFD41-E07B-45FC-B12B-E2D0013D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A0A82-E647-4CAD-82C5-F5500A39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D91F-A2CB-41FF-9410-7752BE13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7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2FB3-49F0-4A37-A1D6-CE986341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AA11-6460-4789-9CC4-49569370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A9C45-A8C5-422B-9ECD-3896B598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9835-9979-448C-9206-056CB45A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D881-5253-4A43-888C-BDB57651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B656-BB76-46C1-B9E7-36A62C45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71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603A-62E2-424A-ADC6-1A301D4E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F5004-4F1D-4D6F-9D86-EB3289A36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3554F-0BA7-4326-9547-1200B7D64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770D-F512-4EAA-96F5-21859850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EBA8-E93C-4FD5-B5D4-127CE39C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C87A-3C93-43F7-BF20-99F977F4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061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EDD83-6922-42DB-86DF-315BA4D2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0181-89C8-49E5-86B8-5185FE85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8512-4E3D-46BC-B888-42FE5305B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EA56-A330-426E-AC38-F4E58E12A29F}" type="datetimeFigureOut">
              <a:rPr lang="en-ID" smtClean="0"/>
              <a:t>01/04/2022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C934-7094-4C54-8D90-D6A65103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FF9A-7022-4216-B624-DCF55227D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90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EE7B0-CDF8-4A7F-B644-F93411E35BFF}"/>
              </a:ext>
            </a:extLst>
          </p:cNvPr>
          <p:cNvSpPr/>
          <p:nvPr/>
        </p:nvSpPr>
        <p:spPr>
          <a:xfrm>
            <a:off x="653143" y="114299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82D63-8CD3-4AF2-A2FE-179C49F80973}"/>
              </a:ext>
            </a:extLst>
          </p:cNvPr>
          <p:cNvSpPr/>
          <p:nvPr/>
        </p:nvSpPr>
        <p:spPr>
          <a:xfrm>
            <a:off x="1632857" y="114300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ms4B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95264A-4896-42B2-88B9-2EB77CAEDAC9}"/>
              </a:ext>
            </a:extLst>
          </p:cNvPr>
          <p:cNvSpPr/>
          <p:nvPr/>
        </p:nvSpPr>
        <p:spPr>
          <a:xfrm>
            <a:off x="2612571" y="1142998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ms5A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BCC30-165D-4A02-A653-1A0ADAA3B324}"/>
              </a:ext>
            </a:extLst>
          </p:cNvPr>
          <p:cNvSpPr/>
          <p:nvPr/>
        </p:nvSpPr>
        <p:spPr>
          <a:xfrm>
            <a:off x="3592285" y="1142998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ms10P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C8258-4483-4FB6-A686-0D466303F1FB}"/>
              </a:ext>
            </a:extLst>
          </p:cNvPr>
          <p:cNvSpPr/>
          <p:nvPr/>
        </p:nvSpPr>
        <p:spPr>
          <a:xfrm>
            <a:off x="4571999" y="1142998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ms12N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DCB1-06F7-489F-AA48-9BA12F2BF6F0}"/>
              </a:ext>
            </a:extLst>
          </p:cNvPr>
          <p:cNvSpPr/>
          <p:nvPr/>
        </p:nvSpPr>
        <p:spPr>
          <a:xfrm>
            <a:off x="653143" y="307521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09379-AB29-4B19-A752-A1766484C41C}"/>
              </a:ext>
            </a:extLst>
          </p:cNvPr>
          <p:cNvSpPr/>
          <p:nvPr/>
        </p:nvSpPr>
        <p:spPr>
          <a:xfrm>
            <a:off x="1632857" y="307521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ms4B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4F696-275A-407E-8E78-24DCD42498B1}"/>
              </a:ext>
            </a:extLst>
          </p:cNvPr>
          <p:cNvSpPr/>
          <p:nvPr/>
        </p:nvSpPr>
        <p:spPr>
          <a:xfrm>
            <a:off x="2612571" y="307521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ms5A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7007E-B5AD-4CC9-A98B-DAC894198F2E}"/>
              </a:ext>
            </a:extLst>
          </p:cNvPr>
          <p:cNvSpPr/>
          <p:nvPr/>
        </p:nvSpPr>
        <p:spPr>
          <a:xfrm>
            <a:off x="3592285" y="307521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ms10P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2B2F25-EA3C-417C-ACEC-E7A3F04CC3CA}"/>
              </a:ext>
            </a:extLst>
          </p:cNvPr>
          <p:cNvSpPr/>
          <p:nvPr/>
        </p:nvSpPr>
        <p:spPr>
          <a:xfrm>
            <a:off x="4571999" y="307521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ms12N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B461B-2C1C-4531-A461-BF4AE7B3F24B}"/>
              </a:ext>
            </a:extLst>
          </p:cNvPr>
          <p:cNvSpPr/>
          <p:nvPr/>
        </p:nvSpPr>
        <p:spPr>
          <a:xfrm>
            <a:off x="653143" y="465364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9143FB-6A6A-4CE2-BF05-D3F8BBA857CA}"/>
              </a:ext>
            </a:extLst>
          </p:cNvPr>
          <p:cNvSpPr/>
          <p:nvPr/>
        </p:nvSpPr>
        <p:spPr>
          <a:xfrm>
            <a:off x="1632857" y="465364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61178F-EFBF-4C72-8F00-758092B83736}"/>
              </a:ext>
            </a:extLst>
          </p:cNvPr>
          <p:cNvSpPr/>
          <p:nvPr/>
        </p:nvSpPr>
        <p:spPr>
          <a:xfrm>
            <a:off x="2612571" y="465364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19D9A6-9A7E-4DAD-BB4B-06A25EF7558F}"/>
              </a:ext>
            </a:extLst>
          </p:cNvPr>
          <p:cNvSpPr/>
          <p:nvPr/>
        </p:nvSpPr>
        <p:spPr>
          <a:xfrm>
            <a:off x="3592285" y="465364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945A1D-FC55-4D64-A616-76E17313D130}"/>
              </a:ext>
            </a:extLst>
          </p:cNvPr>
          <p:cNvSpPr/>
          <p:nvPr/>
        </p:nvSpPr>
        <p:spPr>
          <a:xfrm>
            <a:off x="4571999" y="465364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4B64378-06E7-4E96-816E-8D2656480CAC}"/>
              </a:ext>
            </a:extLst>
          </p:cNvPr>
          <p:cNvSpPr/>
          <p:nvPr/>
        </p:nvSpPr>
        <p:spPr>
          <a:xfrm>
            <a:off x="890624" y="3989559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9FAE601-CE6A-4680-B121-0634D2C474F3}"/>
              </a:ext>
            </a:extLst>
          </p:cNvPr>
          <p:cNvSpPr/>
          <p:nvPr/>
        </p:nvSpPr>
        <p:spPr>
          <a:xfrm>
            <a:off x="1870338" y="4006460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54AAAA7-1494-464C-8AC9-BBF825B216FB}"/>
              </a:ext>
            </a:extLst>
          </p:cNvPr>
          <p:cNvSpPr/>
          <p:nvPr/>
        </p:nvSpPr>
        <p:spPr>
          <a:xfrm>
            <a:off x="2850052" y="4006458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8EAE3EA-0675-40E3-AFA4-5066D2B53D6D}"/>
              </a:ext>
            </a:extLst>
          </p:cNvPr>
          <p:cNvSpPr/>
          <p:nvPr/>
        </p:nvSpPr>
        <p:spPr>
          <a:xfrm>
            <a:off x="3829766" y="4006458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A99E744-2BFE-4DDE-8E98-CEFCBB7409A3}"/>
              </a:ext>
            </a:extLst>
          </p:cNvPr>
          <p:cNvSpPr/>
          <p:nvPr/>
        </p:nvSpPr>
        <p:spPr>
          <a:xfrm>
            <a:off x="4809480" y="3989559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CD8-D8CF-470F-845F-58CB3DA89D71}"/>
              </a:ext>
            </a:extLst>
          </p:cNvPr>
          <p:cNvSpPr/>
          <p:nvPr/>
        </p:nvSpPr>
        <p:spPr>
          <a:xfrm>
            <a:off x="6096000" y="1142997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17355B-3C1B-40C5-B6A3-832B4EC5AEDF}"/>
              </a:ext>
            </a:extLst>
          </p:cNvPr>
          <p:cNvSpPr/>
          <p:nvPr/>
        </p:nvSpPr>
        <p:spPr>
          <a:xfrm>
            <a:off x="7075714" y="1142998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ms4B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8FFA0F-C76C-44DB-9BBC-01784D4F73C3}"/>
              </a:ext>
            </a:extLst>
          </p:cNvPr>
          <p:cNvSpPr/>
          <p:nvPr/>
        </p:nvSpPr>
        <p:spPr>
          <a:xfrm>
            <a:off x="8055428" y="114299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ms5A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0C5D41-E5C7-44C7-8AEA-6ACCBFCA32BC}"/>
              </a:ext>
            </a:extLst>
          </p:cNvPr>
          <p:cNvSpPr/>
          <p:nvPr/>
        </p:nvSpPr>
        <p:spPr>
          <a:xfrm>
            <a:off x="9035142" y="114299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ms10P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3E9EC9-8194-426F-B3A4-38F155869844}"/>
              </a:ext>
            </a:extLst>
          </p:cNvPr>
          <p:cNvSpPr/>
          <p:nvPr/>
        </p:nvSpPr>
        <p:spPr>
          <a:xfrm>
            <a:off x="10014856" y="114299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ms12N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0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Aziizah Oki Shofrina</dc:creator>
  <cp:lastModifiedBy>Aziizah Oki Shofrina</cp:lastModifiedBy>
  <cp:revision>3</cp:revision>
  <dcterms:created xsi:type="dcterms:W3CDTF">2022-04-01T02:30:43Z</dcterms:created>
  <dcterms:modified xsi:type="dcterms:W3CDTF">2022-04-01T02:42:05Z</dcterms:modified>
</cp:coreProperties>
</file>