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4" autoAdjust="0"/>
    <p:restoredTop sz="94660"/>
  </p:normalViewPr>
  <p:slideViewPr>
    <p:cSldViewPr snapToGrid="0">
      <p:cViewPr>
        <p:scale>
          <a:sx n="66" d="100"/>
          <a:sy n="66" d="100"/>
        </p:scale>
        <p:origin x="732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11B17-1927-4719-90FC-9A95D9DB6202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FAC59-D729-4603-90B5-EA6B7E90BC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5729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FAC59-D729-4603-90B5-EA6B7E90BC85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3592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FAC59-D729-4603-90B5-EA6B7E90BC85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6687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FAC59-D729-4603-90B5-EA6B7E90BC85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2516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FAC59-D729-4603-90B5-EA6B7E90BC85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4564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38E7-E56A-4B2A-BD2A-6D5A69257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5237C-F59D-4493-AA7B-85D086BDF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CA81D-8B47-40AE-B1BD-B6B0A4A92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A56-A330-426E-AC38-F4E58E12A29F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BDD9A-A624-41E2-ABCE-98919C39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F4B1D-55F4-4484-AFCB-926F5926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81DC-C8F7-470D-86EE-C893E89F38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801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EAF4-7C91-4352-9E67-85D9003C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3C672-629B-4E0D-9C3C-A4A1E6850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A1383-C0C7-4524-BDEB-CA6E09B8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A56-A330-426E-AC38-F4E58E12A29F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FDDDA-F47B-43CE-AB45-B69E3C86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AAAF8-65CB-46CD-BEB1-2D9A0E12E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81DC-C8F7-470D-86EE-C893E89F38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097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E0B88E-27AD-4014-B3CD-083BDCCD2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33378-CE8A-439A-A674-FB5FAFE50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52365-4E13-45AC-B721-B565EAC8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A56-A330-426E-AC38-F4E58E12A29F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298E-07A8-4681-8681-7FD9699B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586CD-12AC-452A-8251-EE9102F9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81DC-C8F7-470D-86EE-C893E89F38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43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BD5B-369B-47AF-BF73-509D6E6D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49446-C9CD-4F6E-8140-7F238B57C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08E98-B584-4BB7-A685-C468503BA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A56-A330-426E-AC38-F4E58E12A29F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CF929-EBDC-4F0D-A837-9D1C8A81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F783A-11D7-4897-B685-6384A8F1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81DC-C8F7-470D-86EE-C893E89F38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076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EE8B-8C4D-4882-A7C4-5F34A671F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4A010-E586-4AF1-8119-9852E903F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C42BB-B94D-43AC-9988-8E7681C4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A56-A330-426E-AC38-F4E58E12A29F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E93F4-D69A-43B9-85B9-2AA7D154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06D2F-EB8F-47C4-961B-C94B0F7E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81DC-C8F7-470D-86EE-C893E89F38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888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6BD2-5605-4E26-869E-C67B39B0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CB558-F329-46DE-9153-03B6A9A23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D95B9-F56D-4342-972A-B59130D16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A5167-3513-46F2-B9EC-8B84CD04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A56-A330-426E-AC38-F4E58E12A29F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78F36-E8B0-4654-A76E-EB3DDD098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06FB7-74A7-4513-8C70-BBFBC170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81DC-C8F7-470D-86EE-C893E89F38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672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1641-027B-493A-9BC5-2489494C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E6478-B754-4A4A-96B8-A6FC5B5F5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2071F-F215-4B90-BA2B-2ED199F47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C8D14-33E1-4422-85F3-705F79302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5F33E-63FF-4073-B7A4-826D8E976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FA9DA-E40A-4DBF-9C6F-662CF83D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A56-A330-426E-AC38-F4E58E12A29F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CD988-7FA8-4096-93C8-39D5D1392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413C46-6E78-4AD7-A8B9-B5765E8A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81DC-C8F7-470D-86EE-C893E89F38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49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4375-B352-4059-8781-098ABAE9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3C6D4F-FAC4-49E8-AD4A-B377FE20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A56-A330-426E-AC38-F4E58E12A29F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4BA41-3C60-4873-B5EB-14396265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93DD1-5172-4284-AB5E-4F5BC423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81DC-C8F7-470D-86EE-C893E89F38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475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FFD41-E07B-45FC-B12B-E2D0013D8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A56-A330-426E-AC38-F4E58E12A29F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A0A82-E647-4CAD-82C5-F5500A39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8D91F-A2CB-41FF-9410-7752BE13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81DC-C8F7-470D-86EE-C893E89F38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078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2FB3-49F0-4A37-A1D6-CE986341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9AA11-6460-4789-9CC4-49569370F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A9C45-A8C5-422B-9ECD-3896B5987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E9835-9979-448C-9206-056CB45A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A56-A330-426E-AC38-F4E58E12A29F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6D881-5253-4A43-888C-BDB57651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4B656-BB76-46C1-B9E7-36A62C455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81DC-C8F7-470D-86EE-C893E89F38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371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603A-62E2-424A-ADC6-1A301D4E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F5004-4F1D-4D6F-9D86-EB3289A36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3554F-0BA7-4326-9547-1200B7D64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7770D-F512-4EAA-96F5-218598506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A56-A330-426E-AC38-F4E58E12A29F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BEBA8-E93C-4FD5-B5D4-127CE39C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7C87A-3C93-43F7-BF20-99F977F4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81DC-C8F7-470D-86EE-C893E89F38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061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EDD83-6922-42DB-86DF-315BA4D21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20181-89C8-49E5-86B8-5185FE859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38512-4E3D-46BC-B888-42FE5305B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5EA56-A330-426E-AC38-F4E58E12A29F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0C934-7094-4C54-8D90-D6A651039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AFF9A-7022-4216-B624-DCF55227D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C81DC-C8F7-470D-86EE-C893E89F38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908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0F777B-86B4-46F7-A9D7-3670725639FC}"/>
              </a:ext>
            </a:extLst>
          </p:cNvPr>
          <p:cNvSpPr/>
          <p:nvPr/>
        </p:nvSpPr>
        <p:spPr>
          <a:xfrm>
            <a:off x="8204269" y="591587"/>
            <a:ext cx="2231572" cy="1088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awal</a:t>
            </a:r>
            <a:endParaRPr lang="en-ID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E20C4CA-0E95-438A-9329-7FBEB1199DA0}"/>
              </a:ext>
            </a:extLst>
          </p:cNvPr>
          <p:cNvSpPr/>
          <p:nvPr/>
        </p:nvSpPr>
        <p:spPr>
          <a:xfrm>
            <a:off x="804713" y="608952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12000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5C4C82B-F9AA-4BBA-A98A-7B857B1E5E30}"/>
              </a:ext>
            </a:extLst>
          </p:cNvPr>
          <p:cNvSpPr/>
          <p:nvPr/>
        </p:nvSpPr>
        <p:spPr>
          <a:xfrm>
            <a:off x="2226683" y="591587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8000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B0B4AC1-8E8C-496F-AA53-DEF9E35918D8}"/>
              </a:ext>
            </a:extLst>
          </p:cNvPr>
          <p:cNvSpPr/>
          <p:nvPr/>
        </p:nvSpPr>
        <p:spPr>
          <a:xfrm>
            <a:off x="3671047" y="591587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10000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EF59E7E-E911-451A-A65C-7FCC63174E97}"/>
              </a:ext>
            </a:extLst>
          </p:cNvPr>
          <p:cNvSpPr/>
          <p:nvPr/>
        </p:nvSpPr>
        <p:spPr>
          <a:xfrm>
            <a:off x="5115411" y="591587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40000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CD0ECE6-4C33-4E58-AE33-82720E6B9F4E}"/>
              </a:ext>
            </a:extLst>
          </p:cNvPr>
          <p:cNvSpPr/>
          <p:nvPr/>
        </p:nvSpPr>
        <p:spPr>
          <a:xfrm>
            <a:off x="6454323" y="608952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20000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B1A7CC-B06D-4BA5-97E9-2044CCD18C37}"/>
              </a:ext>
            </a:extLst>
          </p:cNvPr>
          <p:cNvSpPr txBox="1"/>
          <p:nvPr/>
        </p:nvSpPr>
        <p:spPr>
          <a:xfrm>
            <a:off x="1042194" y="1356968"/>
            <a:ext cx="3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D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F72091-D9F9-4A89-9D07-FB1977FE5D97}"/>
              </a:ext>
            </a:extLst>
          </p:cNvPr>
          <p:cNvSpPr txBox="1"/>
          <p:nvPr/>
        </p:nvSpPr>
        <p:spPr>
          <a:xfrm>
            <a:off x="2500167" y="1352933"/>
            <a:ext cx="3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0B2912-8F00-4F5E-B0FF-037388CF56DA}"/>
              </a:ext>
            </a:extLst>
          </p:cNvPr>
          <p:cNvSpPr txBox="1"/>
          <p:nvPr/>
        </p:nvSpPr>
        <p:spPr>
          <a:xfrm>
            <a:off x="3922136" y="1352933"/>
            <a:ext cx="3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D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7DD9F3-6AA4-4687-BACE-8757B4B62CF8}"/>
              </a:ext>
            </a:extLst>
          </p:cNvPr>
          <p:cNvSpPr txBox="1"/>
          <p:nvPr/>
        </p:nvSpPr>
        <p:spPr>
          <a:xfrm>
            <a:off x="5380109" y="1316523"/>
            <a:ext cx="3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E2D1DC-4B01-4B98-9061-9285D462188F}"/>
              </a:ext>
            </a:extLst>
          </p:cNvPr>
          <p:cNvSpPr txBox="1"/>
          <p:nvPr/>
        </p:nvSpPr>
        <p:spPr>
          <a:xfrm>
            <a:off x="6739930" y="1352933"/>
            <a:ext cx="3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7040BA-FB82-40DC-953F-593BBC049BB2}"/>
              </a:ext>
            </a:extLst>
          </p:cNvPr>
          <p:cNvSpPr/>
          <p:nvPr/>
        </p:nvSpPr>
        <p:spPr>
          <a:xfrm>
            <a:off x="8603116" y="2227600"/>
            <a:ext cx="2231572" cy="374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Bandingkan</a:t>
            </a:r>
            <a:r>
              <a:rPr lang="en-US" dirty="0"/>
              <a:t> data[1] </a:t>
            </a:r>
            <a:r>
              <a:rPr lang="en-US" dirty="0" err="1"/>
              <a:t>dgn</a:t>
            </a:r>
            <a:r>
              <a:rPr lang="en-US" dirty="0"/>
              <a:t> data[0]</a:t>
            </a:r>
          </a:p>
          <a:p>
            <a:r>
              <a:rPr lang="en-US" dirty="0"/>
              <a:t>Jika </a:t>
            </a:r>
          </a:p>
          <a:p>
            <a:pPr algn="ctr"/>
            <a:endParaRPr lang="en-ID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54B8E5E-AA47-474C-B4BB-278879174F33}"/>
              </a:ext>
            </a:extLst>
          </p:cNvPr>
          <p:cNvSpPr/>
          <p:nvPr/>
        </p:nvSpPr>
        <p:spPr>
          <a:xfrm>
            <a:off x="805591" y="3485002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12000</a:t>
            </a:r>
            <a:endParaRPr lang="en-ID" dirty="0">
              <a:solidFill>
                <a:srgbClr val="00B05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A97D250-6F4F-49CD-8E55-390D2F60AA56}"/>
              </a:ext>
            </a:extLst>
          </p:cNvPr>
          <p:cNvSpPr/>
          <p:nvPr/>
        </p:nvSpPr>
        <p:spPr>
          <a:xfrm>
            <a:off x="3327794" y="3485001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8000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BC09F29-B906-43CD-8F5E-5EA6B87780D8}"/>
              </a:ext>
            </a:extLst>
          </p:cNvPr>
          <p:cNvSpPr/>
          <p:nvPr/>
        </p:nvSpPr>
        <p:spPr>
          <a:xfrm>
            <a:off x="4361297" y="3485002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10000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AFB7F04-19EF-448B-A5DC-BCA9BEAD5511}"/>
              </a:ext>
            </a:extLst>
          </p:cNvPr>
          <p:cNvSpPr/>
          <p:nvPr/>
        </p:nvSpPr>
        <p:spPr>
          <a:xfrm>
            <a:off x="5380987" y="3485002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40000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7EF2BB-3A09-4FEE-A176-AFAECC3D9154}"/>
              </a:ext>
            </a:extLst>
          </p:cNvPr>
          <p:cNvSpPr/>
          <p:nvPr/>
        </p:nvSpPr>
        <p:spPr>
          <a:xfrm>
            <a:off x="6437620" y="3485001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20000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6816A4-78C7-4792-8DDA-99701B3DF235}"/>
              </a:ext>
            </a:extLst>
          </p:cNvPr>
          <p:cNvSpPr txBox="1"/>
          <p:nvPr/>
        </p:nvSpPr>
        <p:spPr>
          <a:xfrm>
            <a:off x="1110369" y="4228983"/>
            <a:ext cx="3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  <a:endParaRPr lang="en-ID" dirty="0">
              <a:solidFill>
                <a:srgbClr val="00B05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680431-DDBA-4434-B5E1-68662CC5249B}"/>
              </a:ext>
            </a:extLst>
          </p:cNvPr>
          <p:cNvSpPr txBox="1"/>
          <p:nvPr/>
        </p:nvSpPr>
        <p:spPr>
          <a:xfrm>
            <a:off x="3607951" y="4228983"/>
            <a:ext cx="3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8CE42D-7FFA-4462-AC1E-9BBA70ADB8A8}"/>
              </a:ext>
            </a:extLst>
          </p:cNvPr>
          <p:cNvSpPr txBox="1"/>
          <p:nvPr/>
        </p:nvSpPr>
        <p:spPr>
          <a:xfrm>
            <a:off x="4676991" y="4228983"/>
            <a:ext cx="3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2F686A-06C5-49DE-B24C-8C458A523036}"/>
              </a:ext>
            </a:extLst>
          </p:cNvPr>
          <p:cNvSpPr txBox="1"/>
          <p:nvPr/>
        </p:nvSpPr>
        <p:spPr>
          <a:xfrm>
            <a:off x="5653226" y="4228983"/>
            <a:ext cx="3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24472-AAFD-47A7-90E6-28DD3399E569}"/>
              </a:ext>
            </a:extLst>
          </p:cNvPr>
          <p:cNvSpPr txBox="1"/>
          <p:nvPr/>
        </p:nvSpPr>
        <p:spPr>
          <a:xfrm>
            <a:off x="6723890" y="4228983"/>
            <a:ext cx="3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600573-531C-451B-B8BD-55F6DFEE84AB}"/>
              </a:ext>
            </a:extLst>
          </p:cNvPr>
          <p:cNvCxnSpPr>
            <a:cxnSpLocks/>
          </p:cNvCxnSpPr>
          <p:nvPr/>
        </p:nvCxnSpPr>
        <p:spPr>
          <a:xfrm>
            <a:off x="2501045" y="3219821"/>
            <a:ext cx="0" cy="1378494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9EC242B-774D-4821-82FE-A33F716D78EB}"/>
              </a:ext>
            </a:extLst>
          </p:cNvPr>
          <p:cNvSpPr txBox="1"/>
          <p:nvPr/>
        </p:nvSpPr>
        <p:spPr>
          <a:xfrm>
            <a:off x="849359" y="2850489"/>
            <a:ext cx="85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sorted</a:t>
            </a:r>
            <a:endParaRPr lang="en-ID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9ED5F3F-62D8-4452-B51E-23D95FCB8647}"/>
              </a:ext>
            </a:extLst>
          </p:cNvPr>
          <p:cNvSpPr txBox="1"/>
          <p:nvPr/>
        </p:nvSpPr>
        <p:spPr>
          <a:xfrm>
            <a:off x="4798597" y="2850489"/>
            <a:ext cx="119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unsorted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0350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0F777B-86B4-46F7-A9D7-3670725639FC}"/>
              </a:ext>
            </a:extLst>
          </p:cNvPr>
          <p:cNvSpPr/>
          <p:nvPr/>
        </p:nvSpPr>
        <p:spPr>
          <a:xfrm>
            <a:off x="8603116" y="552269"/>
            <a:ext cx="2231572" cy="1088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awal</a:t>
            </a:r>
            <a:endParaRPr lang="en-ID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7040BA-FB82-40DC-953F-593BBC049BB2}"/>
              </a:ext>
            </a:extLst>
          </p:cNvPr>
          <p:cNvSpPr/>
          <p:nvPr/>
        </p:nvSpPr>
        <p:spPr>
          <a:xfrm>
            <a:off x="8603116" y="2227600"/>
            <a:ext cx="2231572" cy="374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Bandingkan</a:t>
            </a:r>
            <a:r>
              <a:rPr lang="en-US" dirty="0"/>
              <a:t> data[1] </a:t>
            </a:r>
            <a:r>
              <a:rPr lang="en-US" dirty="0" err="1"/>
              <a:t>dgn</a:t>
            </a:r>
            <a:r>
              <a:rPr lang="en-US" dirty="0"/>
              <a:t> data[0]</a:t>
            </a:r>
          </a:p>
          <a:p>
            <a:r>
              <a:rPr lang="en-US" dirty="0"/>
              <a:t>Jika </a:t>
            </a:r>
          </a:p>
          <a:p>
            <a:pPr algn="ctr"/>
            <a:endParaRPr lang="en-ID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54B8E5E-AA47-474C-B4BB-278879174F33}"/>
              </a:ext>
            </a:extLst>
          </p:cNvPr>
          <p:cNvSpPr/>
          <p:nvPr/>
        </p:nvSpPr>
        <p:spPr>
          <a:xfrm>
            <a:off x="818291" y="741802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12000</a:t>
            </a:r>
            <a:endParaRPr lang="en-ID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A97D250-6F4F-49CD-8E55-390D2F60AA56}"/>
              </a:ext>
            </a:extLst>
          </p:cNvPr>
          <p:cNvSpPr/>
          <p:nvPr/>
        </p:nvSpPr>
        <p:spPr>
          <a:xfrm>
            <a:off x="3323895" y="741802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8000</a:t>
            </a:r>
            <a:endParaRPr lang="en-ID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BC09F29-B906-43CD-8F5E-5EA6B87780D8}"/>
              </a:ext>
            </a:extLst>
          </p:cNvPr>
          <p:cNvSpPr/>
          <p:nvPr/>
        </p:nvSpPr>
        <p:spPr>
          <a:xfrm>
            <a:off x="4373997" y="741802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10000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AFB7F04-19EF-448B-A5DC-BCA9BEAD5511}"/>
              </a:ext>
            </a:extLst>
          </p:cNvPr>
          <p:cNvSpPr/>
          <p:nvPr/>
        </p:nvSpPr>
        <p:spPr>
          <a:xfrm>
            <a:off x="5393687" y="741802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40000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7EF2BB-3A09-4FEE-A176-AFAECC3D9154}"/>
              </a:ext>
            </a:extLst>
          </p:cNvPr>
          <p:cNvSpPr/>
          <p:nvPr/>
        </p:nvSpPr>
        <p:spPr>
          <a:xfrm>
            <a:off x="6467901" y="741802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20000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6816A4-78C7-4792-8DDA-99701B3DF235}"/>
              </a:ext>
            </a:extLst>
          </p:cNvPr>
          <p:cNvSpPr txBox="1"/>
          <p:nvPr/>
        </p:nvSpPr>
        <p:spPr>
          <a:xfrm>
            <a:off x="1099538" y="1485783"/>
            <a:ext cx="3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ID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680431-DDBA-4434-B5E1-68662CC5249B}"/>
              </a:ext>
            </a:extLst>
          </p:cNvPr>
          <p:cNvSpPr txBox="1"/>
          <p:nvPr/>
        </p:nvSpPr>
        <p:spPr>
          <a:xfrm>
            <a:off x="3620651" y="1485783"/>
            <a:ext cx="3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1</a:t>
            </a:r>
            <a:endParaRPr lang="en-ID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8CE42D-7FFA-4462-AC1E-9BBA70ADB8A8}"/>
              </a:ext>
            </a:extLst>
          </p:cNvPr>
          <p:cNvSpPr txBox="1"/>
          <p:nvPr/>
        </p:nvSpPr>
        <p:spPr>
          <a:xfrm>
            <a:off x="4689691" y="1485783"/>
            <a:ext cx="385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2F686A-06C5-49DE-B24C-8C458A523036}"/>
              </a:ext>
            </a:extLst>
          </p:cNvPr>
          <p:cNvSpPr txBox="1"/>
          <p:nvPr/>
        </p:nvSpPr>
        <p:spPr>
          <a:xfrm>
            <a:off x="5665926" y="1485783"/>
            <a:ext cx="385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24472-AAFD-47A7-90E6-28DD3399E569}"/>
              </a:ext>
            </a:extLst>
          </p:cNvPr>
          <p:cNvSpPr txBox="1"/>
          <p:nvPr/>
        </p:nvSpPr>
        <p:spPr>
          <a:xfrm>
            <a:off x="6764119" y="1485783"/>
            <a:ext cx="385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600573-531C-451B-B8BD-55F6DFEE84AB}"/>
              </a:ext>
            </a:extLst>
          </p:cNvPr>
          <p:cNvCxnSpPr>
            <a:cxnSpLocks/>
          </p:cNvCxnSpPr>
          <p:nvPr/>
        </p:nvCxnSpPr>
        <p:spPr>
          <a:xfrm>
            <a:off x="2513745" y="476621"/>
            <a:ext cx="0" cy="1378494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9EC242B-774D-4821-82FE-A33F716D78EB}"/>
              </a:ext>
            </a:extLst>
          </p:cNvPr>
          <p:cNvSpPr txBox="1"/>
          <p:nvPr/>
        </p:nvSpPr>
        <p:spPr>
          <a:xfrm>
            <a:off x="862059" y="107289"/>
            <a:ext cx="85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sorted</a:t>
            </a:r>
            <a:endParaRPr lang="en-ID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9ED5F3F-62D8-4452-B51E-23D95FCB8647}"/>
              </a:ext>
            </a:extLst>
          </p:cNvPr>
          <p:cNvSpPr txBox="1"/>
          <p:nvPr/>
        </p:nvSpPr>
        <p:spPr>
          <a:xfrm>
            <a:off x="4811297" y="107289"/>
            <a:ext cx="119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unsorted</a:t>
            </a:r>
            <a:endParaRPr lang="en-ID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B0DD85E-5595-4F76-9810-8717D9B3F838}"/>
              </a:ext>
            </a:extLst>
          </p:cNvPr>
          <p:cNvSpPr/>
          <p:nvPr/>
        </p:nvSpPr>
        <p:spPr>
          <a:xfrm>
            <a:off x="3323895" y="2025471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8000</a:t>
            </a:r>
            <a:endParaRPr lang="en-ID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BE1377B-947D-49C2-A782-D853B99CFABB}"/>
              </a:ext>
            </a:extLst>
          </p:cNvPr>
          <p:cNvSpPr txBox="1"/>
          <p:nvPr/>
        </p:nvSpPr>
        <p:spPr>
          <a:xfrm>
            <a:off x="3620651" y="2752292"/>
            <a:ext cx="3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ID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138F6AE-C982-46FF-9344-90EE8D9BEB54}"/>
              </a:ext>
            </a:extLst>
          </p:cNvPr>
          <p:cNvSpPr/>
          <p:nvPr/>
        </p:nvSpPr>
        <p:spPr>
          <a:xfrm>
            <a:off x="1906239" y="4198009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12000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552C4C0-2E1C-4AC7-BE72-3DCCFECB1D40}"/>
              </a:ext>
            </a:extLst>
          </p:cNvPr>
          <p:cNvSpPr/>
          <p:nvPr/>
        </p:nvSpPr>
        <p:spPr>
          <a:xfrm>
            <a:off x="4373997" y="4198009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10000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8121558-F044-4282-B11D-56E613B4AE36}"/>
              </a:ext>
            </a:extLst>
          </p:cNvPr>
          <p:cNvSpPr/>
          <p:nvPr/>
        </p:nvSpPr>
        <p:spPr>
          <a:xfrm>
            <a:off x="5393687" y="4198009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40000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279863F-ED57-44C5-92D3-06C8725F7B4B}"/>
              </a:ext>
            </a:extLst>
          </p:cNvPr>
          <p:cNvSpPr/>
          <p:nvPr/>
        </p:nvSpPr>
        <p:spPr>
          <a:xfrm>
            <a:off x="6467901" y="4198009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20000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E14928F-879A-40E8-9B95-5A69B7B57385}"/>
              </a:ext>
            </a:extLst>
          </p:cNvPr>
          <p:cNvSpPr txBox="1"/>
          <p:nvPr/>
        </p:nvSpPr>
        <p:spPr>
          <a:xfrm>
            <a:off x="2187486" y="4941990"/>
            <a:ext cx="385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DF44B65-B9C6-489A-95D7-EBACA7398847}"/>
              </a:ext>
            </a:extLst>
          </p:cNvPr>
          <p:cNvSpPr txBox="1"/>
          <p:nvPr/>
        </p:nvSpPr>
        <p:spPr>
          <a:xfrm>
            <a:off x="4689691" y="4941990"/>
            <a:ext cx="385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D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929C5B-AAFA-4ECE-8201-D61A6356BB8D}"/>
              </a:ext>
            </a:extLst>
          </p:cNvPr>
          <p:cNvSpPr txBox="1"/>
          <p:nvPr/>
        </p:nvSpPr>
        <p:spPr>
          <a:xfrm>
            <a:off x="5665926" y="4941990"/>
            <a:ext cx="385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117C73B-2A5B-4716-98D9-D123239AB407}"/>
              </a:ext>
            </a:extLst>
          </p:cNvPr>
          <p:cNvSpPr txBox="1"/>
          <p:nvPr/>
        </p:nvSpPr>
        <p:spPr>
          <a:xfrm>
            <a:off x="6764119" y="4941990"/>
            <a:ext cx="385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EE7C9DD-CC3C-4347-B39D-D852980F8977}"/>
              </a:ext>
            </a:extLst>
          </p:cNvPr>
          <p:cNvCxnSpPr>
            <a:cxnSpLocks/>
          </p:cNvCxnSpPr>
          <p:nvPr/>
        </p:nvCxnSpPr>
        <p:spPr>
          <a:xfrm>
            <a:off x="3562899" y="3932828"/>
            <a:ext cx="0" cy="1378494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55B670E-6C9A-48B0-8D5B-70115921A59D}"/>
              </a:ext>
            </a:extLst>
          </p:cNvPr>
          <p:cNvSpPr txBox="1"/>
          <p:nvPr/>
        </p:nvSpPr>
        <p:spPr>
          <a:xfrm>
            <a:off x="1391450" y="3563496"/>
            <a:ext cx="85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sorted</a:t>
            </a:r>
            <a:endParaRPr lang="en-ID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88E8CC4-5F92-4E7B-8335-981C832CA47D}"/>
              </a:ext>
            </a:extLst>
          </p:cNvPr>
          <p:cNvSpPr txBox="1"/>
          <p:nvPr/>
        </p:nvSpPr>
        <p:spPr>
          <a:xfrm>
            <a:off x="5315622" y="3563496"/>
            <a:ext cx="119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unsorted</a:t>
            </a:r>
            <a:endParaRPr lang="en-ID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67307A0-2C72-4E7A-887F-18B78ECE01B8}"/>
              </a:ext>
            </a:extLst>
          </p:cNvPr>
          <p:cNvSpPr/>
          <p:nvPr/>
        </p:nvSpPr>
        <p:spPr>
          <a:xfrm>
            <a:off x="832025" y="4198009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8000</a:t>
            </a:r>
            <a:endParaRPr lang="en-ID" dirty="0">
              <a:solidFill>
                <a:srgbClr val="00B05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727B06C-40E0-4A65-AA9F-FF9238D7C7BA}"/>
              </a:ext>
            </a:extLst>
          </p:cNvPr>
          <p:cNvSpPr txBox="1"/>
          <p:nvPr/>
        </p:nvSpPr>
        <p:spPr>
          <a:xfrm>
            <a:off x="1122509" y="4941990"/>
            <a:ext cx="385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  <a:endParaRPr lang="en-ID" dirty="0">
              <a:solidFill>
                <a:srgbClr val="00B050"/>
              </a:solidFill>
            </a:endParaRPr>
          </a:p>
        </p:txBody>
      </p:sp>
      <p:sp>
        <p:nvSpPr>
          <p:cNvPr id="70" name="Arrow: Bent-Up 69">
            <a:extLst>
              <a:ext uri="{FF2B5EF4-FFF2-40B4-BE49-F238E27FC236}">
                <a16:creationId xmlns:a16="http://schemas.microsoft.com/office/drawing/2014/main" id="{2948D54A-F631-4D2A-A835-083FC9662A8D}"/>
              </a:ext>
            </a:extLst>
          </p:cNvPr>
          <p:cNvSpPr/>
          <p:nvPr/>
        </p:nvSpPr>
        <p:spPr>
          <a:xfrm flipH="1">
            <a:off x="529388" y="1778115"/>
            <a:ext cx="2579569" cy="707571"/>
          </a:xfrm>
          <a:prstGeom prst="bentUp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561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0F777B-86B4-46F7-A9D7-3670725639FC}"/>
              </a:ext>
            </a:extLst>
          </p:cNvPr>
          <p:cNvSpPr/>
          <p:nvPr/>
        </p:nvSpPr>
        <p:spPr>
          <a:xfrm>
            <a:off x="8603116" y="552269"/>
            <a:ext cx="2231572" cy="1088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awal</a:t>
            </a:r>
            <a:endParaRPr lang="en-ID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7040BA-FB82-40DC-953F-593BBC049BB2}"/>
              </a:ext>
            </a:extLst>
          </p:cNvPr>
          <p:cNvSpPr/>
          <p:nvPr/>
        </p:nvSpPr>
        <p:spPr>
          <a:xfrm>
            <a:off x="8603116" y="2227600"/>
            <a:ext cx="2231572" cy="374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Bandingkan</a:t>
            </a:r>
            <a:r>
              <a:rPr lang="en-US" dirty="0"/>
              <a:t> data[1] </a:t>
            </a:r>
            <a:r>
              <a:rPr lang="en-US" dirty="0" err="1"/>
              <a:t>dgn</a:t>
            </a:r>
            <a:r>
              <a:rPr lang="en-US" dirty="0"/>
              <a:t> data[0]</a:t>
            </a:r>
          </a:p>
          <a:p>
            <a:r>
              <a:rPr lang="en-US" dirty="0"/>
              <a:t>Jika </a:t>
            </a:r>
          </a:p>
          <a:p>
            <a:pPr algn="ctr"/>
            <a:endParaRPr lang="en-ID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138F6AE-C982-46FF-9344-90EE8D9BEB54}"/>
              </a:ext>
            </a:extLst>
          </p:cNvPr>
          <p:cNvSpPr/>
          <p:nvPr/>
        </p:nvSpPr>
        <p:spPr>
          <a:xfrm>
            <a:off x="1906239" y="838785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12000</a:t>
            </a:r>
            <a:endParaRPr lang="en-ID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552C4C0-2E1C-4AC7-BE72-3DCCFECB1D40}"/>
              </a:ext>
            </a:extLst>
          </p:cNvPr>
          <p:cNvSpPr/>
          <p:nvPr/>
        </p:nvSpPr>
        <p:spPr>
          <a:xfrm>
            <a:off x="4373997" y="838785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10000</a:t>
            </a:r>
            <a:endParaRPr lang="en-ID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8121558-F044-4282-B11D-56E613B4AE36}"/>
              </a:ext>
            </a:extLst>
          </p:cNvPr>
          <p:cNvSpPr/>
          <p:nvPr/>
        </p:nvSpPr>
        <p:spPr>
          <a:xfrm>
            <a:off x="5393687" y="838785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40000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279863F-ED57-44C5-92D3-06C8725F7B4B}"/>
              </a:ext>
            </a:extLst>
          </p:cNvPr>
          <p:cNvSpPr/>
          <p:nvPr/>
        </p:nvSpPr>
        <p:spPr>
          <a:xfrm>
            <a:off x="6467901" y="838785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20000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E14928F-879A-40E8-9B95-5A69B7B57385}"/>
              </a:ext>
            </a:extLst>
          </p:cNvPr>
          <p:cNvSpPr txBox="1"/>
          <p:nvPr/>
        </p:nvSpPr>
        <p:spPr>
          <a:xfrm>
            <a:off x="2187486" y="1582766"/>
            <a:ext cx="385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ID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DF44B65-B9C6-489A-95D7-EBACA7398847}"/>
              </a:ext>
            </a:extLst>
          </p:cNvPr>
          <p:cNvSpPr txBox="1"/>
          <p:nvPr/>
        </p:nvSpPr>
        <p:spPr>
          <a:xfrm>
            <a:off x="4670441" y="1582766"/>
            <a:ext cx="385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en-ID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929C5B-AAFA-4ECE-8201-D61A6356BB8D}"/>
              </a:ext>
            </a:extLst>
          </p:cNvPr>
          <p:cNvSpPr txBox="1"/>
          <p:nvPr/>
        </p:nvSpPr>
        <p:spPr>
          <a:xfrm>
            <a:off x="5665926" y="1582766"/>
            <a:ext cx="385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117C73B-2A5B-4716-98D9-D123239AB407}"/>
              </a:ext>
            </a:extLst>
          </p:cNvPr>
          <p:cNvSpPr txBox="1"/>
          <p:nvPr/>
        </p:nvSpPr>
        <p:spPr>
          <a:xfrm>
            <a:off x="6764119" y="1582766"/>
            <a:ext cx="385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EE7C9DD-CC3C-4347-B39D-D852980F8977}"/>
              </a:ext>
            </a:extLst>
          </p:cNvPr>
          <p:cNvCxnSpPr>
            <a:cxnSpLocks/>
          </p:cNvCxnSpPr>
          <p:nvPr/>
        </p:nvCxnSpPr>
        <p:spPr>
          <a:xfrm>
            <a:off x="3562899" y="573604"/>
            <a:ext cx="0" cy="1378494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55B670E-6C9A-48B0-8D5B-70115921A59D}"/>
              </a:ext>
            </a:extLst>
          </p:cNvPr>
          <p:cNvSpPr txBox="1"/>
          <p:nvPr/>
        </p:nvSpPr>
        <p:spPr>
          <a:xfrm>
            <a:off x="1391450" y="204272"/>
            <a:ext cx="85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sorted</a:t>
            </a:r>
            <a:endParaRPr lang="en-ID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88E8CC4-5F92-4E7B-8335-981C832CA47D}"/>
              </a:ext>
            </a:extLst>
          </p:cNvPr>
          <p:cNvSpPr txBox="1"/>
          <p:nvPr/>
        </p:nvSpPr>
        <p:spPr>
          <a:xfrm>
            <a:off x="5309579" y="204272"/>
            <a:ext cx="119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unsorted</a:t>
            </a:r>
            <a:endParaRPr lang="en-ID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67307A0-2C72-4E7A-887F-18B78ECE01B8}"/>
              </a:ext>
            </a:extLst>
          </p:cNvPr>
          <p:cNvSpPr/>
          <p:nvPr/>
        </p:nvSpPr>
        <p:spPr>
          <a:xfrm>
            <a:off x="832025" y="838785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8000</a:t>
            </a:r>
            <a:endParaRPr lang="en-ID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727B06C-40E0-4A65-AA9F-FF9238D7C7BA}"/>
              </a:ext>
            </a:extLst>
          </p:cNvPr>
          <p:cNvSpPr txBox="1"/>
          <p:nvPr/>
        </p:nvSpPr>
        <p:spPr>
          <a:xfrm>
            <a:off x="1122509" y="1582766"/>
            <a:ext cx="385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ID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74DF437-CF52-4DDC-B694-746EE48BC208}"/>
              </a:ext>
            </a:extLst>
          </p:cNvPr>
          <p:cNvSpPr/>
          <p:nvPr/>
        </p:nvSpPr>
        <p:spPr>
          <a:xfrm>
            <a:off x="4378638" y="2100641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10000</a:t>
            </a:r>
            <a:endParaRPr lang="en-ID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CCF0D9-1EE1-46A3-9240-5645DC6F1F8A}"/>
              </a:ext>
            </a:extLst>
          </p:cNvPr>
          <p:cNvSpPr txBox="1"/>
          <p:nvPr/>
        </p:nvSpPr>
        <p:spPr>
          <a:xfrm>
            <a:off x="4694332" y="2844622"/>
            <a:ext cx="385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ID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Arrow: Bent-Up 35">
            <a:extLst>
              <a:ext uri="{FF2B5EF4-FFF2-40B4-BE49-F238E27FC236}">
                <a16:creationId xmlns:a16="http://schemas.microsoft.com/office/drawing/2014/main" id="{73F91764-DF59-436E-A4D4-8EDC37BB05FF}"/>
              </a:ext>
            </a:extLst>
          </p:cNvPr>
          <p:cNvSpPr/>
          <p:nvPr/>
        </p:nvSpPr>
        <p:spPr>
          <a:xfrm flipH="1">
            <a:off x="1691996" y="1855115"/>
            <a:ext cx="2406469" cy="707571"/>
          </a:xfrm>
          <a:prstGeom prst="bentUp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D64671-3877-4829-9F48-6A97FDC60394}"/>
              </a:ext>
            </a:extLst>
          </p:cNvPr>
          <p:cNvSpPr/>
          <p:nvPr/>
        </p:nvSpPr>
        <p:spPr>
          <a:xfrm>
            <a:off x="2964696" y="4198009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12000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A8D83A-AD80-4E22-84B6-04FAEE142DF0}"/>
              </a:ext>
            </a:extLst>
          </p:cNvPr>
          <p:cNvSpPr/>
          <p:nvPr/>
        </p:nvSpPr>
        <p:spPr>
          <a:xfrm>
            <a:off x="1898853" y="4198009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10000</a:t>
            </a:r>
            <a:endParaRPr lang="en-ID" dirty="0">
              <a:solidFill>
                <a:srgbClr val="00B05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40CB30-4A26-4080-8645-B0352ADD2BFD}"/>
              </a:ext>
            </a:extLst>
          </p:cNvPr>
          <p:cNvSpPr/>
          <p:nvPr/>
        </p:nvSpPr>
        <p:spPr>
          <a:xfrm>
            <a:off x="5393687" y="4198009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40000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B3A6843-5438-4216-9125-AB035502E4F9}"/>
              </a:ext>
            </a:extLst>
          </p:cNvPr>
          <p:cNvSpPr/>
          <p:nvPr/>
        </p:nvSpPr>
        <p:spPr>
          <a:xfrm>
            <a:off x="6467901" y="4198009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20000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EBCA6C-5AD6-4917-9CFF-EA4A432AE8A8}"/>
              </a:ext>
            </a:extLst>
          </p:cNvPr>
          <p:cNvSpPr txBox="1"/>
          <p:nvPr/>
        </p:nvSpPr>
        <p:spPr>
          <a:xfrm>
            <a:off x="3245943" y="4941990"/>
            <a:ext cx="385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D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9318DB-E6C7-4A18-9D61-96FF19DCAA37}"/>
              </a:ext>
            </a:extLst>
          </p:cNvPr>
          <p:cNvSpPr txBox="1"/>
          <p:nvPr/>
        </p:nvSpPr>
        <p:spPr>
          <a:xfrm>
            <a:off x="2214547" y="4941990"/>
            <a:ext cx="385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  <a:endParaRPr lang="en-ID" dirty="0">
              <a:solidFill>
                <a:srgbClr val="00B05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BA2E37-0C58-4CDB-98FF-FDEA20C70D5F}"/>
              </a:ext>
            </a:extLst>
          </p:cNvPr>
          <p:cNvSpPr txBox="1"/>
          <p:nvPr/>
        </p:nvSpPr>
        <p:spPr>
          <a:xfrm>
            <a:off x="5665926" y="4941990"/>
            <a:ext cx="385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8234C2-3066-4CD7-B31E-62E4EC8EBADD}"/>
              </a:ext>
            </a:extLst>
          </p:cNvPr>
          <p:cNvSpPr txBox="1"/>
          <p:nvPr/>
        </p:nvSpPr>
        <p:spPr>
          <a:xfrm>
            <a:off x="6764119" y="4941990"/>
            <a:ext cx="385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7BC40A3-7FA9-40FB-94F5-8DF87F8C6029}"/>
              </a:ext>
            </a:extLst>
          </p:cNvPr>
          <p:cNvCxnSpPr>
            <a:cxnSpLocks/>
          </p:cNvCxnSpPr>
          <p:nvPr/>
        </p:nvCxnSpPr>
        <p:spPr>
          <a:xfrm>
            <a:off x="4621679" y="3932828"/>
            <a:ext cx="0" cy="1378494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C33159C-F2B2-48B5-84B0-30E715C09E1F}"/>
              </a:ext>
            </a:extLst>
          </p:cNvPr>
          <p:cNvSpPr txBox="1"/>
          <p:nvPr/>
        </p:nvSpPr>
        <p:spPr>
          <a:xfrm>
            <a:off x="1914975" y="3563496"/>
            <a:ext cx="85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sorted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A06F53-6FC3-4FF3-9CB5-2B91956BD78D}"/>
              </a:ext>
            </a:extLst>
          </p:cNvPr>
          <p:cNvSpPr txBox="1"/>
          <p:nvPr/>
        </p:nvSpPr>
        <p:spPr>
          <a:xfrm>
            <a:off x="5739167" y="3563496"/>
            <a:ext cx="119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unsorted</a:t>
            </a:r>
            <a:endParaRPr lang="en-ID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4D2CDD6-6C6E-461B-9E89-247D03981C3C}"/>
              </a:ext>
            </a:extLst>
          </p:cNvPr>
          <p:cNvSpPr/>
          <p:nvPr/>
        </p:nvSpPr>
        <p:spPr>
          <a:xfrm>
            <a:off x="832025" y="4198009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8000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9E0D9A-F181-497D-84BF-7DAC751BA527}"/>
              </a:ext>
            </a:extLst>
          </p:cNvPr>
          <p:cNvSpPr txBox="1"/>
          <p:nvPr/>
        </p:nvSpPr>
        <p:spPr>
          <a:xfrm>
            <a:off x="1122509" y="4941990"/>
            <a:ext cx="385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2978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0F777B-86B4-46F7-A9D7-3670725639FC}"/>
              </a:ext>
            </a:extLst>
          </p:cNvPr>
          <p:cNvSpPr/>
          <p:nvPr/>
        </p:nvSpPr>
        <p:spPr>
          <a:xfrm>
            <a:off x="8603116" y="552269"/>
            <a:ext cx="2231572" cy="1088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awal</a:t>
            </a:r>
            <a:endParaRPr lang="en-ID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7040BA-FB82-40DC-953F-593BBC049BB2}"/>
              </a:ext>
            </a:extLst>
          </p:cNvPr>
          <p:cNvSpPr/>
          <p:nvPr/>
        </p:nvSpPr>
        <p:spPr>
          <a:xfrm>
            <a:off x="8603116" y="2227600"/>
            <a:ext cx="2231572" cy="374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Bandingkan</a:t>
            </a:r>
            <a:r>
              <a:rPr lang="en-US" dirty="0"/>
              <a:t> data[1] </a:t>
            </a:r>
            <a:r>
              <a:rPr lang="en-US" dirty="0" err="1"/>
              <a:t>dgn</a:t>
            </a:r>
            <a:r>
              <a:rPr lang="en-US" dirty="0"/>
              <a:t> data[0]</a:t>
            </a:r>
          </a:p>
          <a:p>
            <a:r>
              <a:rPr lang="en-US" dirty="0"/>
              <a:t>Jika </a:t>
            </a:r>
          </a:p>
          <a:p>
            <a:pPr algn="ctr"/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D64671-3877-4829-9F48-6A97FDC60394}"/>
              </a:ext>
            </a:extLst>
          </p:cNvPr>
          <p:cNvSpPr/>
          <p:nvPr/>
        </p:nvSpPr>
        <p:spPr>
          <a:xfrm>
            <a:off x="2964696" y="4198009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12000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A8D83A-AD80-4E22-84B6-04FAEE142DF0}"/>
              </a:ext>
            </a:extLst>
          </p:cNvPr>
          <p:cNvSpPr/>
          <p:nvPr/>
        </p:nvSpPr>
        <p:spPr>
          <a:xfrm>
            <a:off x="1898853" y="4198009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10000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40CB30-4A26-4080-8645-B0352ADD2BFD}"/>
              </a:ext>
            </a:extLst>
          </p:cNvPr>
          <p:cNvSpPr/>
          <p:nvPr/>
        </p:nvSpPr>
        <p:spPr>
          <a:xfrm>
            <a:off x="4035753" y="4198009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40000</a:t>
            </a:r>
            <a:endParaRPr lang="en-ID" dirty="0">
              <a:solidFill>
                <a:srgbClr val="00B05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B3A6843-5438-4216-9125-AB035502E4F9}"/>
              </a:ext>
            </a:extLst>
          </p:cNvPr>
          <p:cNvSpPr/>
          <p:nvPr/>
        </p:nvSpPr>
        <p:spPr>
          <a:xfrm>
            <a:off x="6467901" y="4198009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20000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EBCA6C-5AD6-4917-9CFF-EA4A432AE8A8}"/>
              </a:ext>
            </a:extLst>
          </p:cNvPr>
          <p:cNvSpPr txBox="1"/>
          <p:nvPr/>
        </p:nvSpPr>
        <p:spPr>
          <a:xfrm>
            <a:off x="3245943" y="4941990"/>
            <a:ext cx="385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D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9318DB-E6C7-4A18-9D61-96FF19DCAA37}"/>
              </a:ext>
            </a:extLst>
          </p:cNvPr>
          <p:cNvSpPr txBox="1"/>
          <p:nvPr/>
        </p:nvSpPr>
        <p:spPr>
          <a:xfrm>
            <a:off x="2214547" y="4941990"/>
            <a:ext cx="385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BA2E37-0C58-4CDB-98FF-FDEA20C70D5F}"/>
              </a:ext>
            </a:extLst>
          </p:cNvPr>
          <p:cNvSpPr txBox="1"/>
          <p:nvPr/>
        </p:nvSpPr>
        <p:spPr>
          <a:xfrm>
            <a:off x="4307992" y="4941990"/>
            <a:ext cx="385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</a:t>
            </a:r>
            <a:endParaRPr lang="en-ID" dirty="0">
              <a:solidFill>
                <a:srgbClr val="00B05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8234C2-3066-4CD7-B31E-62E4EC8EBADD}"/>
              </a:ext>
            </a:extLst>
          </p:cNvPr>
          <p:cNvSpPr txBox="1"/>
          <p:nvPr/>
        </p:nvSpPr>
        <p:spPr>
          <a:xfrm>
            <a:off x="6764119" y="4941990"/>
            <a:ext cx="385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7BC40A3-7FA9-40FB-94F5-8DF87F8C6029}"/>
              </a:ext>
            </a:extLst>
          </p:cNvPr>
          <p:cNvCxnSpPr>
            <a:cxnSpLocks/>
          </p:cNvCxnSpPr>
          <p:nvPr/>
        </p:nvCxnSpPr>
        <p:spPr>
          <a:xfrm>
            <a:off x="5699712" y="3932828"/>
            <a:ext cx="0" cy="1378494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C33159C-F2B2-48B5-84B0-30E715C09E1F}"/>
              </a:ext>
            </a:extLst>
          </p:cNvPr>
          <p:cNvSpPr txBox="1"/>
          <p:nvPr/>
        </p:nvSpPr>
        <p:spPr>
          <a:xfrm>
            <a:off x="2492493" y="3563496"/>
            <a:ext cx="85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sorted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A06F53-6FC3-4FF3-9CB5-2B91956BD78D}"/>
              </a:ext>
            </a:extLst>
          </p:cNvPr>
          <p:cNvSpPr txBox="1"/>
          <p:nvPr/>
        </p:nvSpPr>
        <p:spPr>
          <a:xfrm>
            <a:off x="6345560" y="3563496"/>
            <a:ext cx="119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unsorted</a:t>
            </a:r>
            <a:endParaRPr lang="en-ID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4D2CDD6-6C6E-461B-9E89-247D03981C3C}"/>
              </a:ext>
            </a:extLst>
          </p:cNvPr>
          <p:cNvSpPr/>
          <p:nvPr/>
        </p:nvSpPr>
        <p:spPr>
          <a:xfrm>
            <a:off x="832025" y="4198009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8000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9E0D9A-F181-497D-84BF-7DAC751BA527}"/>
              </a:ext>
            </a:extLst>
          </p:cNvPr>
          <p:cNvSpPr txBox="1"/>
          <p:nvPr/>
        </p:nvSpPr>
        <p:spPr>
          <a:xfrm>
            <a:off x="1122509" y="4941990"/>
            <a:ext cx="385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D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2985C84-C282-4EDB-B405-A2CB3859BA49}"/>
              </a:ext>
            </a:extLst>
          </p:cNvPr>
          <p:cNvSpPr/>
          <p:nvPr/>
        </p:nvSpPr>
        <p:spPr>
          <a:xfrm>
            <a:off x="2980818" y="839107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12000</a:t>
            </a:r>
            <a:endParaRPr lang="en-ID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9A3533-32D2-48F7-BDF3-E259B4858D63}"/>
              </a:ext>
            </a:extLst>
          </p:cNvPr>
          <p:cNvSpPr/>
          <p:nvPr/>
        </p:nvSpPr>
        <p:spPr>
          <a:xfrm>
            <a:off x="1914975" y="839107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10000</a:t>
            </a:r>
            <a:endParaRPr lang="en-ID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452495-062C-45D4-9F09-CE1813264D27}"/>
              </a:ext>
            </a:extLst>
          </p:cNvPr>
          <p:cNvSpPr/>
          <p:nvPr/>
        </p:nvSpPr>
        <p:spPr>
          <a:xfrm>
            <a:off x="5409809" y="839107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40000</a:t>
            </a:r>
            <a:endParaRPr lang="en-ID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B63497-FFF6-4680-B404-8A7759D6D4FD}"/>
              </a:ext>
            </a:extLst>
          </p:cNvPr>
          <p:cNvSpPr/>
          <p:nvPr/>
        </p:nvSpPr>
        <p:spPr>
          <a:xfrm>
            <a:off x="6484023" y="839107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20000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F84E79-CBA1-4217-BCE3-74D865EE6906}"/>
              </a:ext>
            </a:extLst>
          </p:cNvPr>
          <p:cNvSpPr txBox="1"/>
          <p:nvPr/>
        </p:nvSpPr>
        <p:spPr>
          <a:xfrm>
            <a:off x="3262065" y="1583088"/>
            <a:ext cx="385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ID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AA05E5-3121-4841-8A4F-AA89E7B2775C}"/>
              </a:ext>
            </a:extLst>
          </p:cNvPr>
          <p:cNvSpPr txBox="1"/>
          <p:nvPr/>
        </p:nvSpPr>
        <p:spPr>
          <a:xfrm>
            <a:off x="2230669" y="1583088"/>
            <a:ext cx="385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ID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9E70AFD-8042-4BA1-BFAC-D84D8C6E0DC1}"/>
              </a:ext>
            </a:extLst>
          </p:cNvPr>
          <p:cNvSpPr txBox="1"/>
          <p:nvPr/>
        </p:nvSpPr>
        <p:spPr>
          <a:xfrm>
            <a:off x="5682048" y="1583088"/>
            <a:ext cx="385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3</a:t>
            </a:r>
            <a:endParaRPr lang="en-ID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E9598B-A6A6-4EED-97CE-1B9080CCF91F}"/>
              </a:ext>
            </a:extLst>
          </p:cNvPr>
          <p:cNvSpPr txBox="1"/>
          <p:nvPr/>
        </p:nvSpPr>
        <p:spPr>
          <a:xfrm>
            <a:off x="6780241" y="1583088"/>
            <a:ext cx="385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D408A40-26E9-4165-9AFA-6A1D13E06000}"/>
              </a:ext>
            </a:extLst>
          </p:cNvPr>
          <p:cNvCxnSpPr>
            <a:cxnSpLocks/>
          </p:cNvCxnSpPr>
          <p:nvPr/>
        </p:nvCxnSpPr>
        <p:spPr>
          <a:xfrm>
            <a:off x="4637801" y="573926"/>
            <a:ext cx="0" cy="1378494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55B5BF6-2B93-477A-ACAD-D799DBEECB48}"/>
              </a:ext>
            </a:extLst>
          </p:cNvPr>
          <p:cNvSpPr txBox="1"/>
          <p:nvPr/>
        </p:nvSpPr>
        <p:spPr>
          <a:xfrm>
            <a:off x="1931097" y="204594"/>
            <a:ext cx="85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sorted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7DE610-4989-4BF5-9812-FE7520FB6357}"/>
              </a:ext>
            </a:extLst>
          </p:cNvPr>
          <p:cNvSpPr txBox="1"/>
          <p:nvPr/>
        </p:nvSpPr>
        <p:spPr>
          <a:xfrm>
            <a:off x="5755289" y="204594"/>
            <a:ext cx="119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unsorted</a:t>
            </a:r>
            <a:endParaRPr lang="en-ID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7613C41-A5A9-4839-8962-19278C220026}"/>
              </a:ext>
            </a:extLst>
          </p:cNvPr>
          <p:cNvSpPr/>
          <p:nvPr/>
        </p:nvSpPr>
        <p:spPr>
          <a:xfrm>
            <a:off x="848147" y="839107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8000</a:t>
            </a:r>
            <a:endParaRPr lang="en-ID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60C4E6-FA11-4803-AA66-9E48C134F114}"/>
              </a:ext>
            </a:extLst>
          </p:cNvPr>
          <p:cNvSpPr txBox="1"/>
          <p:nvPr/>
        </p:nvSpPr>
        <p:spPr>
          <a:xfrm>
            <a:off x="1138631" y="1583088"/>
            <a:ext cx="385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ID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121160D-3099-4A58-BFBA-A179AB74AD72}"/>
              </a:ext>
            </a:extLst>
          </p:cNvPr>
          <p:cNvSpPr/>
          <p:nvPr/>
        </p:nvSpPr>
        <p:spPr>
          <a:xfrm>
            <a:off x="5409809" y="2035703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40000</a:t>
            </a:r>
            <a:endParaRPr lang="en-ID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84477C2-30E7-418B-B0A0-2E67FD0C6B40}"/>
              </a:ext>
            </a:extLst>
          </p:cNvPr>
          <p:cNvSpPr txBox="1"/>
          <p:nvPr/>
        </p:nvSpPr>
        <p:spPr>
          <a:xfrm>
            <a:off x="5682048" y="2779684"/>
            <a:ext cx="385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ID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Arrow: Bent-Up 66">
            <a:extLst>
              <a:ext uri="{FF2B5EF4-FFF2-40B4-BE49-F238E27FC236}">
                <a16:creationId xmlns:a16="http://schemas.microsoft.com/office/drawing/2014/main" id="{0F960BA2-F091-4B1B-BB1D-BDC95FBC857F}"/>
              </a:ext>
            </a:extLst>
          </p:cNvPr>
          <p:cNvSpPr/>
          <p:nvPr/>
        </p:nvSpPr>
        <p:spPr>
          <a:xfrm flipH="1">
            <a:off x="3892476" y="1783300"/>
            <a:ext cx="1286826" cy="707571"/>
          </a:xfrm>
          <a:prstGeom prst="bentUp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052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0F777B-86B4-46F7-A9D7-3670725639FC}"/>
              </a:ext>
            </a:extLst>
          </p:cNvPr>
          <p:cNvSpPr/>
          <p:nvPr/>
        </p:nvSpPr>
        <p:spPr>
          <a:xfrm>
            <a:off x="8603116" y="552269"/>
            <a:ext cx="2231572" cy="1088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awal</a:t>
            </a:r>
            <a:endParaRPr lang="en-ID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7040BA-FB82-40DC-953F-593BBC049BB2}"/>
              </a:ext>
            </a:extLst>
          </p:cNvPr>
          <p:cNvSpPr/>
          <p:nvPr/>
        </p:nvSpPr>
        <p:spPr>
          <a:xfrm>
            <a:off x="8603116" y="2227600"/>
            <a:ext cx="2231572" cy="374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Bandingkan</a:t>
            </a:r>
            <a:r>
              <a:rPr lang="en-US" dirty="0"/>
              <a:t> data[1] </a:t>
            </a:r>
            <a:r>
              <a:rPr lang="en-US" dirty="0" err="1"/>
              <a:t>dgn</a:t>
            </a:r>
            <a:r>
              <a:rPr lang="en-US" dirty="0"/>
              <a:t> data[0]</a:t>
            </a:r>
          </a:p>
          <a:p>
            <a:r>
              <a:rPr lang="en-US" dirty="0"/>
              <a:t>Jika </a:t>
            </a:r>
          </a:p>
          <a:p>
            <a:pPr algn="ctr"/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D64671-3877-4829-9F48-6A97FDC60394}"/>
              </a:ext>
            </a:extLst>
          </p:cNvPr>
          <p:cNvSpPr/>
          <p:nvPr/>
        </p:nvSpPr>
        <p:spPr>
          <a:xfrm>
            <a:off x="2964696" y="4198009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12000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A8D83A-AD80-4E22-84B6-04FAEE142DF0}"/>
              </a:ext>
            </a:extLst>
          </p:cNvPr>
          <p:cNvSpPr/>
          <p:nvPr/>
        </p:nvSpPr>
        <p:spPr>
          <a:xfrm>
            <a:off x="1898853" y="4198009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10000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40CB30-4A26-4080-8645-B0352ADD2BFD}"/>
              </a:ext>
            </a:extLst>
          </p:cNvPr>
          <p:cNvSpPr/>
          <p:nvPr/>
        </p:nvSpPr>
        <p:spPr>
          <a:xfrm>
            <a:off x="5096134" y="4190050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40000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B3A6843-5438-4216-9125-AB035502E4F9}"/>
              </a:ext>
            </a:extLst>
          </p:cNvPr>
          <p:cNvSpPr/>
          <p:nvPr/>
        </p:nvSpPr>
        <p:spPr>
          <a:xfrm>
            <a:off x="4035753" y="4190050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20000</a:t>
            </a:r>
            <a:endParaRPr lang="en-ID" dirty="0">
              <a:solidFill>
                <a:srgbClr val="00B05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EBCA6C-5AD6-4917-9CFF-EA4A432AE8A8}"/>
              </a:ext>
            </a:extLst>
          </p:cNvPr>
          <p:cNvSpPr txBox="1"/>
          <p:nvPr/>
        </p:nvSpPr>
        <p:spPr>
          <a:xfrm>
            <a:off x="3245943" y="4941990"/>
            <a:ext cx="385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D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9318DB-E6C7-4A18-9D61-96FF19DCAA37}"/>
              </a:ext>
            </a:extLst>
          </p:cNvPr>
          <p:cNvSpPr txBox="1"/>
          <p:nvPr/>
        </p:nvSpPr>
        <p:spPr>
          <a:xfrm>
            <a:off x="2214547" y="4941990"/>
            <a:ext cx="385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BA2E37-0C58-4CDB-98FF-FDEA20C70D5F}"/>
              </a:ext>
            </a:extLst>
          </p:cNvPr>
          <p:cNvSpPr txBox="1"/>
          <p:nvPr/>
        </p:nvSpPr>
        <p:spPr>
          <a:xfrm>
            <a:off x="5368373" y="4934031"/>
            <a:ext cx="385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8234C2-3066-4CD7-B31E-62E4EC8EBADD}"/>
              </a:ext>
            </a:extLst>
          </p:cNvPr>
          <p:cNvSpPr txBox="1"/>
          <p:nvPr/>
        </p:nvSpPr>
        <p:spPr>
          <a:xfrm>
            <a:off x="4331971" y="4934031"/>
            <a:ext cx="385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</a:t>
            </a:r>
            <a:endParaRPr lang="en-ID" dirty="0">
              <a:solidFill>
                <a:srgbClr val="00B05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33159C-F2B2-48B5-84B0-30E715C09E1F}"/>
              </a:ext>
            </a:extLst>
          </p:cNvPr>
          <p:cNvSpPr txBox="1"/>
          <p:nvPr/>
        </p:nvSpPr>
        <p:spPr>
          <a:xfrm>
            <a:off x="2993007" y="3563496"/>
            <a:ext cx="85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sorted</a:t>
            </a:r>
            <a:endParaRPr lang="en-ID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4D2CDD6-6C6E-461B-9E89-247D03981C3C}"/>
              </a:ext>
            </a:extLst>
          </p:cNvPr>
          <p:cNvSpPr/>
          <p:nvPr/>
        </p:nvSpPr>
        <p:spPr>
          <a:xfrm>
            <a:off x="832025" y="4198009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8000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9E0D9A-F181-497D-84BF-7DAC751BA527}"/>
              </a:ext>
            </a:extLst>
          </p:cNvPr>
          <p:cNvSpPr txBox="1"/>
          <p:nvPr/>
        </p:nvSpPr>
        <p:spPr>
          <a:xfrm>
            <a:off x="1122509" y="4941990"/>
            <a:ext cx="385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D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6DE95C6-BB0E-4C2D-A144-65B1E3F79BC4}"/>
              </a:ext>
            </a:extLst>
          </p:cNvPr>
          <p:cNvSpPr/>
          <p:nvPr/>
        </p:nvSpPr>
        <p:spPr>
          <a:xfrm>
            <a:off x="2964696" y="839107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12000</a:t>
            </a:r>
            <a:endParaRPr lang="en-ID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EEAF2D-A730-4A00-999F-7841EB7F0D43}"/>
              </a:ext>
            </a:extLst>
          </p:cNvPr>
          <p:cNvSpPr/>
          <p:nvPr/>
        </p:nvSpPr>
        <p:spPr>
          <a:xfrm>
            <a:off x="1898853" y="839107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10000</a:t>
            </a:r>
            <a:endParaRPr lang="en-ID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7A9C37-2C77-4116-A9A7-5175551BF754}"/>
              </a:ext>
            </a:extLst>
          </p:cNvPr>
          <p:cNvSpPr/>
          <p:nvPr/>
        </p:nvSpPr>
        <p:spPr>
          <a:xfrm>
            <a:off x="4035753" y="839107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40000</a:t>
            </a:r>
            <a:endParaRPr lang="en-ID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1037FEF-0D63-4AC9-98DE-940259BE0895}"/>
              </a:ext>
            </a:extLst>
          </p:cNvPr>
          <p:cNvSpPr/>
          <p:nvPr/>
        </p:nvSpPr>
        <p:spPr>
          <a:xfrm>
            <a:off x="6467901" y="839107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20000</a:t>
            </a:r>
            <a:endParaRPr lang="en-ID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04AF43-63E7-4D2E-ADA9-316FC6A688C7}"/>
              </a:ext>
            </a:extLst>
          </p:cNvPr>
          <p:cNvSpPr txBox="1"/>
          <p:nvPr/>
        </p:nvSpPr>
        <p:spPr>
          <a:xfrm>
            <a:off x="3245943" y="1583088"/>
            <a:ext cx="385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ID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A7E54E9-D1CC-453F-96FD-0648EBA2DF87}"/>
              </a:ext>
            </a:extLst>
          </p:cNvPr>
          <p:cNvSpPr txBox="1"/>
          <p:nvPr/>
        </p:nvSpPr>
        <p:spPr>
          <a:xfrm>
            <a:off x="2214547" y="1583088"/>
            <a:ext cx="385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ID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54480-8540-46BD-989B-4B75CA113FD5}"/>
              </a:ext>
            </a:extLst>
          </p:cNvPr>
          <p:cNvSpPr txBox="1"/>
          <p:nvPr/>
        </p:nvSpPr>
        <p:spPr>
          <a:xfrm>
            <a:off x="4307992" y="1583088"/>
            <a:ext cx="385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ID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6B8C7A-6D04-47FC-8B58-89E6ADC058BA}"/>
              </a:ext>
            </a:extLst>
          </p:cNvPr>
          <p:cNvSpPr txBox="1"/>
          <p:nvPr/>
        </p:nvSpPr>
        <p:spPr>
          <a:xfrm>
            <a:off x="6764119" y="1583088"/>
            <a:ext cx="385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4</a:t>
            </a:r>
            <a:endParaRPr lang="en-ID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E0C2F04-DB7A-4FE6-A43F-5B5F510F4296}"/>
              </a:ext>
            </a:extLst>
          </p:cNvPr>
          <p:cNvCxnSpPr>
            <a:cxnSpLocks/>
          </p:cNvCxnSpPr>
          <p:nvPr/>
        </p:nvCxnSpPr>
        <p:spPr>
          <a:xfrm>
            <a:off x="5699712" y="573926"/>
            <a:ext cx="0" cy="1378494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3DA93C3-9A05-4EC1-931E-12203E711EBD}"/>
              </a:ext>
            </a:extLst>
          </p:cNvPr>
          <p:cNvSpPr txBox="1"/>
          <p:nvPr/>
        </p:nvSpPr>
        <p:spPr>
          <a:xfrm>
            <a:off x="2492493" y="204594"/>
            <a:ext cx="85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sorted</a:t>
            </a:r>
            <a:endParaRPr lang="en-ID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815EA36-18C1-4DE2-9371-DAB3973657BB}"/>
              </a:ext>
            </a:extLst>
          </p:cNvPr>
          <p:cNvSpPr txBox="1"/>
          <p:nvPr/>
        </p:nvSpPr>
        <p:spPr>
          <a:xfrm>
            <a:off x="6345560" y="204594"/>
            <a:ext cx="119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unsorted</a:t>
            </a:r>
            <a:endParaRPr lang="en-ID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38264F3-AE29-48D9-A3ED-62F990B0A969}"/>
              </a:ext>
            </a:extLst>
          </p:cNvPr>
          <p:cNvSpPr/>
          <p:nvPr/>
        </p:nvSpPr>
        <p:spPr>
          <a:xfrm>
            <a:off x="832025" y="839107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8000</a:t>
            </a:r>
            <a:endParaRPr lang="en-ID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B5694F8-F7BA-4067-9CEE-3A90F000E3D1}"/>
              </a:ext>
            </a:extLst>
          </p:cNvPr>
          <p:cNvSpPr txBox="1"/>
          <p:nvPr/>
        </p:nvSpPr>
        <p:spPr>
          <a:xfrm>
            <a:off x="1122509" y="1583088"/>
            <a:ext cx="385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ID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FCCC9DC-178B-4B58-9775-668C0A0D1DF2}"/>
              </a:ext>
            </a:extLst>
          </p:cNvPr>
          <p:cNvSpPr/>
          <p:nvPr/>
        </p:nvSpPr>
        <p:spPr>
          <a:xfrm>
            <a:off x="6467901" y="2045329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20000</a:t>
            </a:r>
            <a:endParaRPr lang="en-ID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74D803-3923-4BAC-9AE3-21A4255ED973}"/>
              </a:ext>
            </a:extLst>
          </p:cNvPr>
          <p:cNvSpPr txBox="1"/>
          <p:nvPr/>
        </p:nvSpPr>
        <p:spPr>
          <a:xfrm>
            <a:off x="6764119" y="2789310"/>
            <a:ext cx="385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n-ID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Arrow: Bent-Up 77">
            <a:extLst>
              <a:ext uri="{FF2B5EF4-FFF2-40B4-BE49-F238E27FC236}">
                <a16:creationId xmlns:a16="http://schemas.microsoft.com/office/drawing/2014/main" id="{61CB2958-37D6-46A0-87C7-B8033F67CBB4}"/>
              </a:ext>
            </a:extLst>
          </p:cNvPr>
          <p:cNvSpPr/>
          <p:nvPr/>
        </p:nvSpPr>
        <p:spPr>
          <a:xfrm flipH="1">
            <a:off x="3734601" y="1810987"/>
            <a:ext cx="2435191" cy="707571"/>
          </a:xfrm>
          <a:prstGeom prst="bentUp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217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0F777B-86B4-46F7-A9D7-3670725639FC}"/>
              </a:ext>
            </a:extLst>
          </p:cNvPr>
          <p:cNvSpPr/>
          <p:nvPr/>
        </p:nvSpPr>
        <p:spPr>
          <a:xfrm>
            <a:off x="8603116" y="552269"/>
            <a:ext cx="2231572" cy="1088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awal</a:t>
            </a:r>
            <a:endParaRPr lang="en-ID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7040BA-FB82-40DC-953F-593BBC049BB2}"/>
              </a:ext>
            </a:extLst>
          </p:cNvPr>
          <p:cNvSpPr/>
          <p:nvPr/>
        </p:nvSpPr>
        <p:spPr>
          <a:xfrm>
            <a:off x="8603116" y="2227600"/>
            <a:ext cx="2231572" cy="374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Bandingkan</a:t>
            </a:r>
            <a:r>
              <a:rPr lang="en-US" dirty="0"/>
              <a:t> data[1] </a:t>
            </a:r>
            <a:r>
              <a:rPr lang="en-US" dirty="0" err="1"/>
              <a:t>dgn</a:t>
            </a:r>
            <a:r>
              <a:rPr lang="en-US" dirty="0"/>
              <a:t> data[0]</a:t>
            </a:r>
          </a:p>
          <a:p>
            <a:r>
              <a:rPr lang="en-US" dirty="0"/>
              <a:t>Jika </a:t>
            </a:r>
          </a:p>
          <a:p>
            <a:pPr algn="ctr"/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D64671-3877-4829-9F48-6A97FDC60394}"/>
              </a:ext>
            </a:extLst>
          </p:cNvPr>
          <p:cNvSpPr/>
          <p:nvPr/>
        </p:nvSpPr>
        <p:spPr>
          <a:xfrm>
            <a:off x="3792469" y="1648801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12000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A8D83A-AD80-4E22-84B6-04FAEE142DF0}"/>
              </a:ext>
            </a:extLst>
          </p:cNvPr>
          <p:cNvSpPr/>
          <p:nvPr/>
        </p:nvSpPr>
        <p:spPr>
          <a:xfrm>
            <a:off x="2726626" y="1648801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10000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40CB30-4A26-4080-8645-B0352ADD2BFD}"/>
              </a:ext>
            </a:extLst>
          </p:cNvPr>
          <p:cNvSpPr/>
          <p:nvPr/>
        </p:nvSpPr>
        <p:spPr>
          <a:xfrm>
            <a:off x="5923907" y="1640842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40000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B3A6843-5438-4216-9125-AB035502E4F9}"/>
              </a:ext>
            </a:extLst>
          </p:cNvPr>
          <p:cNvSpPr/>
          <p:nvPr/>
        </p:nvSpPr>
        <p:spPr>
          <a:xfrm>
            <a:off x="4863526" y="1640842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20000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EBCA6C-5AD6-4917-9CFF-EA4A432AE8A8}"/>
              </a:ext>
            </a:extLst>
          </p:cNvPr>
          <p:cNvSpPr txBox="1"/>
          <p:nvPr/>
        </p:nvSpPr>
        <p:spPr>
          <a:xfrm>
            <a:off x="4073716" y="2392782"/>
            <a:ext cx="385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D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9318DB-E6C7-4A18-9D61-96FF19DCAA37}"/>
              </a:ext>
            </a:extLst>
          </p:cNvPr>
          <p:cNvSpPr txBox="1"/>
          <p:nvPr/>
        </p:nvSpPr>
        <p:spPr>
          <a:xfrm>
            <a:off x="3042320" y="2392782"/>
            <a:ext cx="385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BA2E37-0C58-4CDB-98FF-FDEA20C70D5F}"/>
              </a:ext>
            </a:extLst>
          </p:cNvPr>
          <p:cNvSpPr txBox="1"/>
          <p:nvPr/>
        </p:nvSpPr>
        <p:spPr>
          <a:xfrm>
            <a:off x="6196146" y="2384823"/>
            <a:ext cx="385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8234C2-3066-4CD7-B31E-62E4EC8EBADD}"/>
              </a:ext>
            </a:extLst>
          </p:cNvPr>
          <p:cNvSpPr txBox="1"/>
          <p:nvPr/>
        </p:nvSpPr>
        <p:spPr>
          <a:xfrm>
            <a:off x="5159744" y="2384823"/>
            <a:ext cx="385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33159C-F2B2-48B5-84B0-30E715C09E1F}"/>
              </a:ext>
            </a:extLst>
          </p:cNvPr>
          <p:cNvSpPr txBox="1"/>
          <p:nvPr/>
        </p:nvSpPr>
        <p:spPr>
          <a:xfrm>
            <a:off x="3820780" y="1014288"/>
            <a:ext cx="85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sorted</a:t>
            </a:r>
            <a:endParaRPr lang="en-ID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4D2CDD6-6C6E-461B-9E89-247D03981C3C}"/>
              </a:ext>
            </a:extLst>
          </p:cNvPr>
          <p:cNvSpPr/>
          <p:nvPr/>
        </p:nvSpPr>
        <p:spPr>
          <a:xfrm>
            <a:off x="1659798" y="1648801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8000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9E0D9A-F181-497D-84BF-7DAC751BA527}"/>
              </a:ext>
            </a:extLst>
          </p:cNvPr>
          <p:cNvSpPr txBox="1"/>
          <p:nvPr/>
        </p:nvSpPr>
        <p:spPr>
          <a:xfrm>
            <a:off x="1950282" y="2392782"/>
            <a:ext cx="385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27322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218</Words>
  <Application>Microsoft Office PowerPoint</Application>
  <PresentationFormat>Widescreen</PresentationFormat>
  <Paragraphs>158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Aziizah Oki Shofrina</dc:creator>
  <cp:lastModifiedBy>Aziizah Oki Shofrina</cp:lastModifiedBy>
  <cp:revision>15</cp:revision>
  <dcterms:created xsi:type="dcterms:W3CDTF">2022-04-01T02:30:43Z</dcterms:created>
  <dcterms:modified xsi:type="dcterms:W3CDTF">2022-04-02T06:21:50Z</dcterms:modified>
</cp:coreProperties>
</file>