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38E7-E56A-4B2A-BD2A-6D5A6925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5237C-F59D-4493-AA7B-85D086BDF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A81D-8B47-40AE-B1BD-B6B0A4A9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DD9A-A624-41E2-ABCE-98919C39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4B1D-55F4-4484-AFCB-926F592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AF4-7C91-4352-9E67-85D9003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3C672-629B-4E0D-9C3C-A4A1E6850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1383-C0C7-4524-BDEB-CA6E09B8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DDDA-F47B-43CE-AB45-B69E3C8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AAF8-65CB-46CD-BEB1-2D9A0E12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9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B88E-27AD-4014-B3CD-083BDCCD2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3378-CE8A-439A-A674-FB5FAFE50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2365-4E13-45AC-B721-B565EAC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298E-07A8-4681-8681-7FD9699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86CD-12AC-452A-8251-EE9102F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D5B-369B-47AF-BF73-509D6E6D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446-C9CD-4F6E-8140-7F238B57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8E98-B584-4BB7-A685-C468503B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F929-EBDC-4F0D-A837-9D1C8A8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783A-11D7-4897-B685-6384A8F1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E8B-8C4D-4882-A7C4-5F34A671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A010-E586-4AF1-8119-9852E90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42BB-B94D-43AC-9988-8E7681C4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3F4-D69A-43B9-85B9-2AA7D15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6D2F-EB8F-47C4-961B-C94B0F7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BD2-5605-4E26-869E-C67B39B0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B558-F329-46DE-9153-03B6A9A2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95B9-F56D-4342-972A-B59130D1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5167-3513-46F2-B9EC-8B84CD0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78F36-E8B0-4654-A76E-EB3DDD09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6FB7-74A7-4513-8C70-BBFBC170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641-027B-493A-9BC5-2489494C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6478-B754-4A4A-96B8-A6FC5B5F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071F-F215-4B90-BA2B-2ED199F4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8D14-33E1-4422-85F3-705F7930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F33E-63FF-4073-B7A4-826D8E976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A9DA-E40A-4DBF-9C6F-662CF83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D988-7FA8-4096-93C8-39D5D139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3C46-6E78-4AD7-A8B9-B5765E8A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4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375-B352-4059-8781-098ABAE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C6D4F-FAC4-49E8-AD4A-B377FE2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BA41-3C60-4873-B5EB-1439626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3DD1-5172-4284-AB5E-4F5BC423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7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FFD41-E07B-45FC-B12B-E2D0013D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A0A82-E647-4CAD-82C5-F5500A39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D91F-A2CB-41FF-9410-7752BE13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7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B3-49F0-4A37-A1D6-CE98634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AA11-6460-4789-9CC4-4956937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9C45-A8C5-422B-9ECD-3896B598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9835-9979-448C-9206-056CB45A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D881-5253-4A43-888C-BDB57651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B656-BB76-46C1-B9E7-36A62C4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7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603A-62E2-424A-ADC6-1A301D4E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F5004-4F1D-4D6F-9D86-EB3289A3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554F-0BA7-4326-9547-1200B7D64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770D-F512-4EAA-96F5-2185985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EBA8-E93C-4FD5-B5D4-127CE39C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C87A-3C93-43F7-BF20-99F977F4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61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DD83-6922-42DB-86DF-315BA4D2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0181-89C8-49E5-86B8-5185FE85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8512-4E3D-46BC-B888-42FE5305B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EA56-A330-426E-AC38-F4E58E12A29F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C934-7094-4C54-8D90-D6A65103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FF9A-7022-4216-B624-DCF55227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81DC-C8F7-470D-86EE-C893E89F38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0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Down 19">
            <a:extLst>
              <a:ext uri="{FF2B5EF4-FFF2-40B4-BE49-F238E27FC236}">
                <a16:creationId xmlns:a16="http://schemas.microsoft.com/office/drawing/2014/main" id="{C4B64378-06E7-4E96-816E-8D2656480CAC}"/>
              </a:ext>
            </a:extLst>
          </p:cNvPr>
          <p:cNvSpPr/>
          <p:nvPr/>
        </p:nvSpPr>
        <p:spPr>
          <a:xfrm flipV="1">
            <a:off x="1043072" y="3424176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FAE601-CE6A-4680-B121-0634D2C474F3}"/>
              </a:ext>
            </a:extLst>
          </p:cNvPr>
          <p:cNvSpPr/>
          <p:nvPr/>
        </p:nvSpPr>
        <p:spPr>
          <a:xfrm flipV="1">
            <a:off x="2465042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54AAAA7-1494-464C-8AC9-BBF825B216FB}"/>
              </a:ext>
            </a:extLst>
          </p:cNvPr>
          <p:cNvSpPr/>
          <p:nvPr/>
        </p:nvSpPr>
        <p:spPr>
          <a:xfrm flipV="1">
            <a:off x="3909406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8EAE3EA-0675-40E3-AFA4-5066D2B53D6D}"/>
              </a:ext>
            </a:extLst>
          </p:cNvPr>
          <p:cNvSpPr/>
          <p:nvPr/>
        </p:nvSpPr>
        <p:spPr>
          <a:xfrm flipV="1">
            <a:off x="5353770" y="342371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A99E744-2BFE-4DDE-8E98-CEFCBB7409A3}"/>
              </a:ext>
            </a:extLst>
          </p:cNvPr>
          <p:cNvSpPr/>
          <p:nvPr/>
        </p:nvSpPr>
        <p:spPr>
          <a:xfrm flipV="1">
            <a:off x="6692682" y="342417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417185-5710-4291-8CB5-0D9781C9FEED}"/>
              </a:ext>
            </a:extLst>
          </p:cNvPr>
          <p:cNvSpPr/>
          <p:nvPr/>
        </p:nvSpPr>
        <p:spPr>
          <a:xfrm>
            <a:off x="805591" y="247603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EB0F78-6B0B-4331-A82A-6E28CAAAED46}"/>
              </a:ext>
            </a:extLst>
          </p:cNvPr>
          <p:cNvSpPr/>
          <p:nvPr/>
        </p:nvSpPr>
        <p:spPr>
          <a:xfrm>
            <a:off x="2227561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CF4C78-9C6D-470F-B40D-DAB3AE3C1172}"/>
              </a:ext>
            </a:extLst>
          </p:cNvPr>
          <p:cNvSpPr/>
          <p:nvPr/>
        </p:nvSpPr>
        <p:spPr>
          <a:xfrm>
            <a:off x="3671925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ms3A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AE3495-0760-4FA7-B107-5AED76AE9517}"/>
              </a:ext>
            </a:extLst>
          </p:cNvPr>
          <p:cNvSpPr/>
          <p:nvPr/>
        </p:nvSpPr>
        <p:spPr>
          <a:xfrm>
            <a:off x="5116289" y="2458669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ms44P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AB096B-C228-4AF0-A861-035334413134}"/>
              </a:ext>
            </a:extLst>
          </p:cNvPr>
          <p:cNvSpPr/>
          <p:nvPr/>
        </p:nvSpPr>
        <p:spPr>
          <a:xfrm>
            <a:off x="6455201" y="2476034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ms5N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83307D-329F-4E26-943B-71B38C219944}"/>
              </a:ext>
            </a:extLst>
          </p:cNvPr>
          <p:cNvSpPr/>
          <p:nvPr/>
        </p:nvSpPr>
        <p:spPr>
          <a:xfrm>
            <a:off x="685849" y="4088260"/>
            <a:ext cx="1140996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[109, 115, 49, 80]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52B06C-556E-4F3C-AC87-61F9B57D0CE1}"/>
              </a:ext>
            </a:extLst>
          </p:cNvPr>
          <p:cNvSpPr/>
          <p:nvPr/>
        </p:nvSpPr>
        <p:spPr>
          <a:xfrm>
            <a:off x="2062842" y="4088260"/>
            <a:ext cx="1140995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[109, 115, 49, 50, 66]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FB478-FBF2-4A75-8E4A-E84F3A727BC2}"/>
              </a:ext>
            </a:extLst>
          </p:cNvPr>
          <p:cNvSpPr/>
          <p:nvPr/>
        </p:nvSpPr>
        <p:spPr>
          <a:xfrm>
            <a:off x="3472542" y="4070895"/>
            <a:ext cx="1140995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[109, 115, 51, 65]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3F23F0-2CF3-4F33-A9CB-82221AD35221}"/>
              </a:ext>
            </a:extLst>
          </p:cNvPr>
          <p:cNvSpPr/>
          <p:nvPr/>
        </p:nvSpPr>
        <p:spPr>
          <a:xfrm>
            <a:off x="4916905" y="4070895"/>
            <a:ext cx="1140994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[109, 115, 52, 52, 80]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E5AEB2-B933-42F2-8B64-498F9F49C841}"/>
              </a:ext>
            </a:extLst>
          </p:cNvPr>
          <p:cNvSpPr/>
          <p:nvPr/>
        </p:nvSpPr>
        <p:spPr>
          <a:xfrm>
            <a:off x="6259234" y="4070895"/>
            <a:ext cx="1140994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[109, 115, 53, 78]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8848653" y="1109257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8090090" y="3866971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ascii</a:t>
            </a:r>
            <a:endParaRPr lang="en-ID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0C5CDDF-B8EB-4AC6-B776-4EA1373B2250}"/>
              </a:ext>
            </a:extLst>
          </p:cNvPr>
          <p:cNvSpPr/>
          <p:nvPr/>
        </p:nvSpPr>
        <p:spPr>
          <a:xfrm flipV="1">
            <a:off x="1043072" y="5019502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3F23A047-57DA-4088-9688-F3E55FE8D885}"/>
              </a:ext>
            </a:extLst>
          </p:cNvPr>
          <p:cNvSpPr/>
          <p:nvPr/>
        </p:nvSpPr>
        <p:spPr>
          <a:xfrm flipV="1">
            <a:off x="2465042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2CF9BE5D-ED8E-4FF5-96CD-09F1FF4CBA2D}"/>
              </a:ext>
            </a:extLst>
          </p:cNvPr>
          <p:cNvSpPr/>
          <p:nvPr/>
        </p:nvSpPr>
        <p:spPr>
          <a:xfrm flipV="1">
            <a:off x="3909406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EC4642D-1F57-4056-AABF-325B854859E8}"/>
              </a:ext>
            </a:extLst>
          </p:cNvPr>
          <p:cNvSpPr/>
          <p:nvPr/>
        </p:nvSpPr>
        <p:spPr>
          <a:xfrm flipV="1">
            <a:off x="5353770" y="5019037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83B218C8-FAFC-4A88-81E0-A19F307E0A38}"/>
              </a:ext>
            </a:extLst>
          </p:cNvPr>
          <p:cNvSpPr/>
          <p:nvPr/>
        </p:nvSpPr>
        <p:spPr>
          <a:xfrm flipV="1">
            <a:off x="6692682" y="5019503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31AC59-EB58-4E21-8A79-867CF2C7F3CF}"/>
              </a:ext>
            </a:extLst>
          </p:cNvPr>
          <p:cNvSpPr/>
          <p:nvPr/>
        </p:nvSpPr>
        <p:spPr>
          <a:xfrm>
            <a:off x="805591" y="568358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34C4E0-46B3-4023-9402-4DD116ED079B}"/>
              </a:ext>
            </a:extLst>
          </p:cNvPr>
          <p:cNvSpPr/>
          <p:nvPr/>
        </p:nvSpPr>
        <p:spPr>
          <a:xfrm>
            <a:off x="2227561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829EBC-4D44-4D8B-A1A6-B4BC1CE0EA0A}"/>
              </a:ext>
            </a:extLst>
          </p:cNvPr>
          <p:cNvSpPr/>
          <p:nvPr/>
        </p:nvSpPr>
        <p:spPr>
          <a:xfrm>
            <a:off x="3671925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F643F8-F430-41E4-BC06-FBECB26F86F3}"/>
              </a:ext>
            </a:extLst>
          </p:cNvPr>
          <p:cNvSpPr/>
          <p:nvPr/>
        </p:nvSpPr>
        <p:spPr>
          <a:xfrm>
            <a:off x="5116289" y="566622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7B92DF-F827-4E79-9AB0-546913174FC9}"/>
              </a:ext>
            </a:extLst>
          </p:cNvPr>
          <p:cNvSpPr/>
          <p:nvPr/>
        </p:nvSpPr>
        <p:spPr>
          <a:xfrm>
            <a:off x="6455201" y="568358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355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20C4CA-0E95-438A-9329-7FBEB1199DA0}"/>
              </a:ext>
            </a:extLst>
          </p:cNvPr>
          <p:cNvSpPr/>
          <p:nvPr/>
        </p:nvSpPr>
        <p:spPr>
          <a:xfrm>
            <a:off x="805591" y="76013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C4C82B-F9AA-4BBA-A98A-7B857B1E5E30}"/>
              </a:ext>
            </a:extLst>
          </p:cNvPr>
          <p:cNvSpPr/>
          <p:nvPr/>
        </p:nvSpPr>
        <p:spPr>
          <a:xfrm>
            <a:off x="2227561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ms12B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0B4AC1-8E8C-496F-AA53-DEF9E35918D8}"/>
              </a:ext>
            </a:extLst>
          </p:cNvPr>
          <p:cNvSpPr/>
          <p:nvPr/>
        </p:nvSpPr>
        <p:spPr>
          <a:xfrm>
            <a:off x="3671925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ms3A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F59E7E-E911-451A-A65C-7FCC63174E97}"/>
              </a:ext>
            </a:extLst>
          </p:cNvPr>
          <p:cNvSpPr/>
          <p:nvPr/>
        </p:nvSpPr>
        <p:spPr>
          <a:xfrm>
            <a:off x="5116289" y="742771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ms44P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D0ECE6-4C33-4E58-AE33-82720E6B9F4E}"/>
              </a:ext>
            </a:extLst>
          </p:cNvPr>
          <p:cNvSpPr/>
          <p:nvPr/>
        </p:nvSpPr>
        <p:spPr>
          <a:xfrm>
            <a:off x="6455201" y="760136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ms5N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Down 21">
            <a:extLst>
              <a:ext uri="{FF2B5EF4-FFF2-40B4-BE49-F238E27FC236}">
                <a16:creationId xmlns:a16="http://schemas.microsoft.com/office/drawing/2014/main" id="{D54AAAA7-1494-464C-8AC9-BBF825B216FB}"/>
              </a:ext>
            </a:extLst>
          </p:cNvPr>
          <p:cNvSpPr/>
          <p:nvPr/>
        </p:nvSpPr>
        <p:spPr>
          <a:xfrm>
            <a:off x="3710024" y="1971681"/>
            <a:ext cx="385010" cy="42351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2979248" y="4679252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7462702" y="1655089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 sort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E7543D-8050-45B4-827D-262F48820788}"/>
              </a:ext>
            </a:extLst>
          </p:cNvPr>
          <p:cNvSpPr/>
          <p:nvPr/>
        </p:nvSpPr>
        <p:spPr>
          <a:xfrm>
            <a:off x="606209" y="964883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F56F53-6204-487E-8B42-0204F2AB395C}"/>
              </a:ext>
            </a:extLst>
          </p:cNvPr>
          <p:cNvSpPr/>
          <p:nvPr/>
        </p:nvSpPr>
        <p:spPr>
          <a:xfrm>
            <a:off x="2028179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BE2AAB-55C5-45C6-BA7F-F600D5EBE3E7}"/>
              </a:ext>
            </a:extLst>
          </p:cNvPr>
          <p:cNvSpPr/>
          <p:nvPr/>
        </p:nvSpPr>
        <p:spPr>
          <a:xfrm>
            <a:off x="3472543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A4B470-36E4-4E4F-87AA-5E8159A83258}"/>
              </a:ext>
            </a:extLst>
          </p:cNvPr>
          <p:cNvSpPr/>
          <p:nvPr/>
        </p:nvSpPr>
        <p:spPr>
          <a:xfrm>
            <a:off x="4916907" y="947518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9BA626-5A24-47A4-80D5-F4E086AE80E3}"/>
              </a:ext>
            </a:extLst>
          </p:cNvPr>
          <p:cNvSpPr/>
          <p:nvPr/>
        </p:nvSpPr>
        <p:spPr>
          <a:xfrm>
            <a:off x="6255819" y="964883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BB4BE-9620-420A-B824-464E6EB9B4AF}"/>
              </a:ext>
            </a:extLst>
          </p:cNvPr>
          <p:cNvSpPr/>
          <p:nvPr/>
        </p:nvSpPr>
        <p:spPr>
          <a:xfrm>
            <a:off x="60620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340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D95DD-8F6E-4B38-88F2-F31D0007026F}"/>
              </a:ext>
            </a:extLst>
          </p:cNvPr>
          <p:cNvSpPr/>
          <p:nvPr/>
        </p:nvSpPr>
        <p:spPr>
          <a:xfrm>
            <a:off x="2028179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BB5E6-633F-450A-BE20-AA04364354AE}"/>
              </a:ext>
            </a:extLst>
          </p:cNvPr>
          <p:cNvSpPr/>
          <p:nvPr/>
        </p:nvSpPr>
        <p:spPr>
          <a:xfrm>
            <a:off x="3472543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FF507-FB24-4BCB-8140-43A9B85DDB85}"/>
              </a:ext>
            </a:extLst>
          </p:cNvPr>
          <p:cNvSpPr/>
          <p:nvPr/>
        </p:nvSpPr>
        <p:spPr>
          <a:xfrm>
            <a:off x="4916907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A7AFF-92F9-4A33-802E-02BB9432EA78}"/>
              </a:ext>
            </a:extLst>
          </p:cNvPr>
          <p:cNvSpPr/>
          <p:nvPr/>
        </p:nvSpPr>
        <p:spPr>
          <a:xfrm>
            <a:off x="625581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7E574-36F3-48BA-98F9-5C108BE939DB}"/>
              </a:ext>
            </a:extLst>
          </p:cNvPr>
          <p:cNvSpPr txBox="1"/>
          <p:nvPr/>
        </p:nvSpPr>
        <p:spPr>
          <a:xfrm>
            <a:off x="843689" y="3582604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EBDA01-1078-4668-91F9-957ACB6AC7B9}"/>
              </a:ext>
            </a:extLst>
          </p:cNvPr>
          <p:cNvSpPr txBox="1"/>
          <p:nvPr/>
        </p:nvSpPr>
        <p:spPr>
          <a:xfrm>
            <a:off x="2305429" y="3580456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38987E-DDD4-4AD7-9894-F00C2AEEE26B}"/>
              </a:ext>
            </a:extLst>
          </p:cNvPr>
          <p:cNvSpPr txBox="1"/>
          <p:nvPr/>
        </p:nvSpPr>
        <p:spPr>
          <a:xfrm>
            <a:off x="3723631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6D7D39-2EE9-4838-90DA-018A7DE33CD8}"/>
              </a:ext>
            </a:extLst>
          </p:cNvPr>
          <p:cNvSpPr txBox="1"/>
          <p:nvPr/>
        </p:nvSpPr>
        <p:spPr>
          <a:xfrm>
            <a:off x="5181604" y="354215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EF0C15-FF53-4969-A1A8-23A0A65A15AC}"/>
              </a:ext>
            </a:extLst>
          </p:cNvPr>
          <p:cNvSpPr txBox="1"/>
          <p:nvPr/>
        </p:nvSpPr>
        <p:spPr>
          <a:xfrm>
            <a:off x="6493299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DFBC5D-18D6-4637-A6D7-8DA4DDFD6D11}"/>
              </a:ext>
            </a:extLst>
          </p:cNvPr>
          <p:cNvSpPr txBox="1"/>
          <p:nvPr/>
        </p:nvSpPr>
        <p:spPr>
          <a:xfrm>
            <a:off x="2179536" y="2452653"/>
            <a:ext cx="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  <a:endParaRPr lang="en-ID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E4986D-D48F-4A5C-860F-667109640AB9}"/>
              </a:ext>
            </a:extLst>
          </p:cNvPr>
          <p:cNvSpPr txBox="1"/>
          <p:nvPr/>
        </p:nvSpPr>
        <p:spPr>
          <a:xfrm>
            <a:off x="6402423" y="2452653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75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6280865" y="6313713"/>
            <a:ext cx="847626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9249887" y="513504"/>
            <a:ext cx="2323204" cy="512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Selama</a:t>
            </a:r>
            <a:r>
              <a:rPr lang="en-US" dirty="0"/>
              <a:t> 340 &lt; 355 dan 408 &gt; 355</a:t>
            </a:r>
          </a:p>
          <a:p>
            <a:r>
              <a:rPr lang="en-US" dirty="0"/>
              <a:t>Pos = (355-340)*(4-0)/(408-340) + 0 = 0.8823 ~ 0</a:t>
            </a:r>
          </a:p>
          <a:p>
            <a:r>
              <a:rPr lang="en-US" dirty="0"/>
              <a:t>340 &lt; 355, </a:t>
            </a:r>
            <a:r>
              <a:rPr lang="en-US" dirty="0" err="1"/>
              <a:t>maka</a:t>
            </a:r>
            <a:r>
              <a:rPr lang="en-US" dirty="0"/>
              <a:t> low = 0 + 1</a:t>
            </a:r>
          </a:p>
          <a:p>
            <a:endParaRPr lang="en-US" dirty="0"/>
          </a:p>
          <a:p>
            <a:r>
              <a:rPr lang="en-US" dirty="0" err="1"/>
              <a:t>Selama</a:t>
            </a:r>
            <a:r>
              <a:rPr lang="en-US" dirty="0"/>
              <a:t> 353 &lt; 355 dan 408 &gt; 355</a:t>
            </a:r>
          </a:p>
          <a:p>
            <a:r>
              <a:rPr lang="en-US" dirty="0"/>
              <a:t>Pos = (355-353)*(4-0)/(408-353) + 1 = 1.109 ~ 1</a:t>
            </a:r>
          </a:p>
          <a:p>
            <a:endParaRPr lang="en-US" dirty="0"/>
          </a:p>
          <a:p>
            <a:r>
              <a:rPr lang="en-US" dirty="0"/>
              <a:t>List di index 1 == 355 == key</a:t>
            </a:r>
          </a:p>
          <a:p>
            <a:r>
              <a:rPr lang="en-US" dirty="0" err="1"/>
              <a:t>Ditemukan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94733-3655-4BE6-8FB6-D79F890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19" y="566375"/>
            <a:ext cx="3702050" cy="8953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3B313E-251A-4DC3-A158-E07E074B2210}"/>
              </a:ext>
            </a:extLst>
          </p:cNvPr>
          <p:cNvSpPr/>
          <p:nvPr/>
        </p:nvSpPr>
        <p:spPr>
          <a:xfrm>
            <a:off x="9249887" y="5452257"/>
            <a:ext cx="847626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3424B-52BC-4F32-846D-B7C7F6F4DC1D}"/>
              </a:ext>
            </a:extLst>
          </p:cNvPr>
          <p:cNvSpPr txBox="1"/>
          <p:nvPr/>
        </p:nvSpPr>
        <p:spPr>
          <a:xfrm>
            <a:off x="7172950" y="54522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62ACB-5543-41D5-B604-9EE3FC513E8A}"/>
              </a:ext>
            </a:extLst>
          </p:cNvPr>
          <p:cNvSpPr/>
          <p:nvPr/>
        </p:nvSpPr>
        <p:spPr>
          <a:xfrm>
            <a:off x="60620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340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52548-0B53-46B2-935C-4BCD6E7972E9}"/>
              </a:ext>
            </a:extLst>
          </p:cNvPr>
          <p:cNvSpPr/>
          <p:nvPr/>
        </p:nvSpPr>
        <p:spPr>
          <a:xfrm>
            <a:off x="2028179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BBB78-C292-43FB-A961-4314220A4802}"/>
              </a:ext>
            </a:extLst>
          </p:cNvPr>
          <p:cNvSpPr/>
          <p:nvPr/>
        </p:nvSpPr>
        <p:spPr>
          <a:xfrm>
            <a:off x="3472543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355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3B7B2D-D0A8-4F46-A347-C54F83E382D8}"/>
              </a:ext>
            </a:extLst>
          </p:cNvPr>
          <p:cNvSpPr/>
          <p:nvPr/>
        </p:nvSpPr>
        <p:spPr>
          <a:xfrm>
            <a:off x="4916907" y="28133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E67C2-424A-44D4-8FEE-DF615FDB7EB9}"/>
              </a:ext>
            </a:extLst>
          </p:cNvPr>
          <p:cNvSpPr/>
          <p:nvPr/>
        </p:nvSpPr>
        <p:spPr>
          <a:xfrm>
            <a:off x="6255819" y="28307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3A67B-9522-4E0F-957A-E7173C74D547}"/>
              </a:ext>
            </a:extLst>
          </p:cNvPr>
          <p:cNvSpPr txBox="1"/>
          <p:nvPr/>
        </p:nvSpPr>
        <p:spPr>
          <a:xfrm>
            <a:off x="843689" y="3582604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0</a:t>
            </a:r>
            <a:endParaRPr lang="en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61413-C69D-426B-B687-ED7499D30C5F}"/>
              </a:ext>
            </a:extLst>
          </p:cNvPr>
          <p:cNvSpPr txBox="1"/>
          <p:nvPr/>
        </p:nvSpPr>
        <p:spPr>
          <a:xfrm>
            <a:off x="2305429" y="3580456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7D09C-5EA0-4558-90C9-5BD52F61A6B9}"/>
              </a:ext>
            </a:extLst>
          </p:cNvPr>
          <p:cNvSpPr txBox="1"/>
          <p:nvPr/>
        </p:nvSpPr>
        <p:spPr>
          <a:xfrm>
            <a:off x="3723631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7DA77-55F3-4E81-BB48-3569658DEB91}"/>
              </a:ext>
            </a:extLst>
          </p:cNvPr>
          <p:cNvSpPr txBox="1"/>
          <p:nvPr/>
        </p:nvSpPr>
        <p:spPr>
          <a:xfrm>
            <a:off x="5181604" y="354215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1C1C9-E7F8-4EB1-8350-706A7043A1DE}"/>
              </a:ext>
            </a:extLst>
          </p:cNvPr>
          <p:cNvSpPr txBox="1"/>
          <p:nvPr/>
        </p:nvSpPr>
        <p:spPr>
          <a:xfrm>
            <a:off x="6493299" y="3578569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8AAB6-3E23-40F7-879A-CF9041E82ECC}"/>
              </a:ext>
            </a:extLst>
          </p:cNvPr>
          <p:cNvSpPr txBox="1"/>
          <p:nvPr/>
        </p:nvSpPr>
        <p:spPr>
          <a:xfrm>
            <a:off x="2179536" y="2452653"/>
            <a:ext cx="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E97E71-6052-4500-8141-B8C92293E141}"/>
              </a:ext>
            </a:extLst>
          </p:cNvPr>
          <p:cNvSpPr txBox="1"/>
          <p:nvPr/>
        </p:nvSpPr>
        <p:spPr>
          <a:xfrm>
            <a:off x="6402423" y="2452653"/>
            <a:ext cx="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BC5243-C3FC-4CD2-AD84-921F186A084D}"/>
              </a:ext>
            </a:extLst>
          </p:cNvPr>
          <p:cNvSpPr txBox="1"/>
          <p:nvPr/>
        </p:nvSpPr>
        <p:spPr>
          <a:xfrm>
            <a:off x="3648607" y="2452653"/>
            <a:ext cx="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key</a:t>
            </a:r>
            <a:endParaRPr lang="en-ID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F777B-86B4-46F7-A9D7-3670725639FC}"/>
              </a:ext>
            </a:extLst>
          </p:cNvPr>
          <p:cNvSpPr/>
          <p:nvPr/>
        </p:nvSpPr>
        <p:spPr>
          <a:xfrm>
            <a:off x="7462702" y="4772817"/>
            <a:ext cx="2231572" cy="1088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F2746E-B220-449A-8138-159E1D6DC346}"/>
              </a:ext>
            </a:extLst>
          </p:cNvPr>
          <p:cNvSpPr/>
          <p:nvPr/>
        </p:nvSpPr>
        <p:spPr>
          <a:xfrm>
            <a:off x="4713707" y="2879608"/>
            <a:ext cx="5072199" cy="292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Selama</a:t>
            </a:r>
            <a:r>
              <a:rPr lang="en-US" dirty="0"/>
              <a:t> 340 &lt; 355 dan 408 &gt; 355</a:t>
            </a:r>
          </a:p>
          <a:p>
            <a:r>
              <a:rPr lang="en-US" dirty="0"/>
              <a:t>Pos = (355-340)*(4-0)/(408-340) + 0 = 0.8823 ~ 0</a:t>
            </a:r>
          </a:p>
          <a:p>
            <a:r>
              <a:rPr lang="en-US" dirty="0"/>
              <a:t>340 &lt; 355, </a:t>
            </a:r>
            <a:r>
              <a:rPr lang="en-US" dirty="0" err="1"/>
              <a:t>maka</a:t>
            </a:r>
            <a:r>
              <a:rPr lang="en-US" dirty="0"/>
              <a:t> low = 0 + 1</a:t>
            </a:r>
          </a:p>
          <a:p>
            <a:endParaRPr lang="en-US" dirty="0"/>
          </a:p>
          <a:p>
            <a:r>
              <a:rPr lang="en-US" dirty="0" err="1"/>
              <a:t>Selama</a:t>
            </a:r>
            <a:r>
              <a:rPr lang="en-US" dirty="0"/>
              <a:t> 353 &lt; 355 dan 408 &gt; 355</a:t>
            </a:r>
          </a:p>
          <a:p>
            <a:r>
              <a:rPr lang="en-US" dirty="0"/>
              <a:t>Pos = (355-353)*(4-0)/(408-353) + 1 = 1.109 ~ 1</a:t>
            </a:r>
          </a:p>
          <a:p>
            <a:endParaRPr lang="en-US" dirty="0"/>
          </a:p>
          <a:p>
            <a:r>
              <a:rPr lang="en-US" dirty="0"/>
              <a:t>List di index 1 == 355 == key</a:t>
            </a:r>
          </a:p>
          <a:p>
            <a:r>
              <a:rPr lang="en-US" dirty="0" err="1"/>
              <a:t>Ditemukan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BB4BE-9620-420A-B824-464E6EB9B4AF}"/>
              </a:ext>
            </a:extLst>
          </p:cNvPr>
          <p:cNvSpPr/>
          <p:nvPr/>
        </p:nvSpPr>
        <p:spPr>
          <a:xfrm>
            <a:off x="403009" y="5828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340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D95DD-8F6E-4B38-88F2-F31D0007026F}"/>
              </a:ext>
            </a:extLst>
          </p:cNvPr>
          <p:cNvSpPr/>
          <p:nvPr/>
        </p:nvSpPr>
        <p:spPr>
          <a:xfrm>
            <a:off x="1824979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353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BB5E6-633F-450A-BE20-AA04364354AE}"/>
              </a:ext>
            </a:extLst>
          </p:cNvPr>
          <p:cNvSpPr/>
          <p:nvPr/>
        </p:nvSpPr>
        <p:spPr>
          <a:xfrm>
            <a:off x="3269343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355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FF507-FB24-4BCB-8140-43A9B85DDB85}"/>
              </a:ext>
            </a:extLst>
          </p:cNvPr>
          <p:cNvSpPr/>
          <p:nvPr/>
        </p:nvSpPr>
        <p:spPr>
          <a:xfrm>
            <a:off x="4713707" y="565485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A7AFF-92F9-4A33-802E-02BB9432EA78}"/>
              </a:ext>
            </a:extLst>
          </p:cNvPr>
          <p:cNvSpPr/>
          <p:nvPr/>
        </p:nvSpPr>
        <p:spPr>
          <a:xfrm>
            <a:off x="6052619" y="582850"/>
            <a:ext cx="859972" cy="707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408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B94733-3655-4BE6-8FB6-D79F890E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19" y="1435100"/>
            <a:ext cx="3702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245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Aziizah Oki Shofrina</dc:creator>
  <cp:lastModifiedBy>Aziizah Oki Shofrina</cp:lastModifiedBy>
  <cp:revision>12</cp:revision>
  <dcterms:created xsi:type="dcterms:W3CDTF">2022-04-01T02:30:43Z</dcterms:created>
  <dcterms:modified xsi:type="dcterms:W3CDTF">2022-04-02T05:30:15Z</dcterms:modified>
</cp:coreProperties>
</file>