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8" r:id="rId7"/>
    <p:sldId id="258" r:id="rId8"/>
    <p:sldId id="264" r:id="rId9"/>
    <p:sldId id="262" r:id="rId10"/>
    <p:sldId id="260" r:id="rId11"/>
    <p:sldId id="261" r:id="rId12"/>
    <p:sldId id="263" r:id="rId13"/>
    <p:sldId id="259" r:id="rId14"/>
    <p:sldId id="265" r:id="rId15"/>
    <p:sldId id="271" r:id="rId16"/>
    <p:sldId id="266" r:id="rId17"/>
    <p:sldId id="267" r:id="rId18"/>
    <p:sldId id="272" r:id="rId19"/>
    <p:sldId id="270" r:id="rId20"/>
    <p:sldId id="269"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15385-AB44-4CE5-8EC5-96CF6BE54E58}" v="25" dt="2024-02-07T12:42:57.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4660"/>
  </p:normalViewPr>
  <p:slideViewPr>
    <p:cSldViewPr snapToGrid="0">
      <p:cViewPr>
        <p:scale>
          <a:sx n="78" d="100"/>
          <a:sy n="78" d="100"/>
        </p:scale>
        <p:origin x="2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Gamal" userId="006d09513a54a932" providerId="LiveId" clId="{9B315385-AB44-4CE5-8EC5-96CF6BE54E58}"/>
    <pc:docChg chg="undo redo custSel addSld modSld">
      <pc:chgData name="Ahmed Gamal" userId="006d09513a54a932" providerId="LiveId" clId="{9B315385-AB44-4CE5-8EC5-96CF6BE54E58}" dt="2024-02-07T12:42:57.066" v="183"/>
      <pc:docMkLst>
        <pc:docMk/>
      </pc:docMkLst>
      <pc:sldChg chg="addSp delSp modSp new mod delAnim modAnim">
        <pc:chgData name="Ahmed Gamal" userId="006d09513a54a932" providerId="LiveId" clId="{9B315385-AB44-4CE5-8EC5-96CF6BE54E58}" dt="2024-02-07T12:25:50.351" v="131" actId="1076"/>
        <pc:sldMkLst>
          <pc:docMk/>
          <pc:sldMk cId="287933035" sldId="272"/>
        </pc:sldMkLst>
        <pc:spChg chg="mod">
          <ac:chgData name="Ahmed Gamal" userId="006d09513a54a932" providerId="LiveId" clId="{9B315385-AB44-4CE5-8EC5-96CF6BE54E58}" dt="2024-02-07T10:56:55.808" v="67" actId="3626"/>
          <ac:spMkLst>
            <pc:docMk/>
            <pc:sldMk cId="287933035" sldId="272"/>
            <ac:spMk id="2" creationId="{424D17BF-5CB1-1799-FF16-F44C51AA5C07}"/>
          </ac:spMkLst>
        </pc:spChg>
        <pc:spChg chg="del">
          <ac:chgData name="Ahmed Gamal" userId="006d09513a54a932" providerId="LiveId" clId="{9B315385-AB44-4CE5-8EC5-96CF6BE54E58}" dt="2024-02-07T10:47:52.878" v="22" actId="478"/>
          <ac:spMkLst>
            <pc:docMk/>
            <pc:sldMk cId="287933035" sldId="272"/>
            <ac:spMk id="3" creationId="{226D28C8-0825-E4B2-086D-156F7793D1E8}"/>
          </ac:spMkLst>
        </pc:spChg>
        <pc:spChg chg="add mod">
          <ac:chgData name="Ahmed Gamal" userId="006d09513a54a932" providerId="LiveId" clId="{9B315385-AB44-4CE5-8EC5-96CF6BE54E58}" dt="2024-02-07T11:00:46.900" v="98" actId="207"/>
          <ac:spMkLst>
            <pc:docMk/>
            <pc:sldMk cId="287933035" sldId="272"/>
            <ac:spMk id="11" creationId="{8E3C5962-542E-C72C-1740-A21E224EFBFE}"/>
          </ac:spMkLst>
        </pc:spChg>
        <pc:picChg chg="add del mod">
          <ac:chgData name="Ahmed Gamal" userId="006d09513a54a932" providerId="LiveId" clId="{9B315385-AB44-4CE5-8EC5-96CF6BE54E58}" dt="2024-02-07T10:50:41.128" v="55" actId="21"/>
          <ac:picMkLst>
            <pc:docMk/>
            <pc:sldMk cId="287933035" sldId="272"/>
            <ac:picMk id="5" creationId="{665B07D8-86D9-32BB-8741-0E2B9E3DDE0B}"/>
          </ac:picMkLst>
        </pc:picChg>
        <pc:picChg chg="add del mod">
          <ac:chgData name="Ahmed Gamal" userId="006d09513a54a932" providerId="LiveId" clId="{9B315385-AB44-4CE5-8EC5-96CF6BE54E58}" dt="2024-02-07T12:22:39.667" v="109" actId="21"/>
          <ac:picMkLst>
            <pc:docMk/>
            <pc:sldMk cId="287933035" sldId="272"/>
            <ac:picMk id="7" creationId="{1B060FC0-8AB2-D50A-CC1E-1066B8509D1A}"/>
          </ac:picMkLst>
        </pc:picChg>
        <pc:picChg chg="add mod">
          <ac:chgData name="Ahmed Gamal" userId="006d09513a54a932" providerId="LiveId" clId="{9B315385-AB44-4CE5-8EC5-96CF6BE54E58}" dt="2024-02-07T12:22:18.114" v="107"/>
          <ac:picMkLst>
            <pc:docMk/>
            <pc:sldMk cId="287933035" sldId="272"/>
            <ac:picMk id="13" creationId="{F2A3EF76-FED3-B026-249E-5DEB1E9E7D43}"/>
          </ac:picMkLst>
        </pc:picChg>
        <pc:picChg chg="add mod">
          <ac:chgData name="Ahmed Gamal" userId="006d09513a54a932" providerId="LiveId" clId="{9B315385-AB44-4CE5-8EC5-96CF6BE54E58}" dt="2024-02-07T12:25:50.351" v="131" actId="1076"/>
          <ac:picMkLst>
            <pc:docMk/>
            <pc:sldMk cId="287933035" sldId="272"/>
            <ac:picMk id="15" creationId="{1571ECD6-8CCF-0F21-D749-096E97AB8D0D}"/>
          </ac:picMkLst>
        </pc:picChg>
        <pc:cxnChg chg="add mod">
          <ac:chgData name="Ahmed Gamal" userId="006d09513a54a932" providerId="LiveId" clId="{9B315385-AB44-4CE5-8EC5-96CF6BE54E58}" dt="2024-02-07T11:00:27.209" v="97" actId="1582"/>
          <ac:cxnSpMkLst>
            <pc:docMk/>
            <pc:sldMk cId="287933035" sldId="272"/>
            <ac:cxnSpMk id="9" creationId="{F0E035C6-5E53-60F4-F272-589DFD309E3E}"/>
          </ac:cxnSpMkLst>
        </pc:cxnChg>
      </pc:sldChg>
      <pc:sldChg chg="addSp delSp modSp new mod setBg modClrScheme addAnim delAnim modAnim setClrOvrMap chgLayout">
        <pc:chgData name="Ahmed Gamal" userId="006d09513a54a932" providerId="LiveId" clId="{9B315385-AB44-4CE5-8EC5-96CF6BE54E58}" dt="2024-02-07T12:42:57.066" v="183"/>
        <pc:sldMkLst>
          <pc:docMk/>
          <pc:sldMk cId="3613915097" sldId="273"/>
        </pc:sldMkLst>
        <pc:spChg chg="del">
          <ac:chgData name="Ahmed Gamal" userId="006d09513a54a932" providerId="LiveId" clId="{9B315385-AB44-4CE5-8EC5-96CF6BE54E58}" dt="2024-02-07T12:28:32.019" v="133" actId="700"/>
          <ac:spMkLst>
            <pc:docMk/>
            <pc:sldMk cId="3613915097" sldId="273"/>
            <ac:spMk id="2" creationId="{0C106B69-7BDA-25DD-994D-C341A169ACBB}"/>
          </ac:spMkLst>
        </pc:spChg>
        <pc:spChg chg="del">
          <ac:chgData name="Ahmed Gamal" userId="006d09513a54a932" providerId="LiveId" clId="{9B315385-AB44-4CE5-8EC5-96CF6BE54E58}" dt="2024-02-07T12:28:32.019" v="133" actId="700"/>
          <ac:spMkLst>
            <pc:docMk/>
            <pc:sldMk cId="3613915097" sldId="273"/>
            <ac:spMk id="3" creationId="{609D2E4C-9F89-4707-71FC-76023EF179ED}"/>
          </ac:spMkLst>
        </pc:spChg>
        <pc:spChg chg="add mod">
          <ac:chgData name="Ahmed Gamal" userId="006d09513a54a932" providerId="LiveId" clId="{9B315385-AB44-4CE5-8EC5-96CF6BE54E58}" dt="2024-02-07T12:40:26.331" v="175" actId="1076"/>
          <ac:spMkLst>
            <pc:docMk/>
            <pc:sldMk cId="3613915097" sldId="273"/>
            <ac:spMk id="4" creationId="{E8D7602B-63CD-5A9B-598F-190AE696A58A}"/>
          </ac:spMkLst>
        </pc:spChg>
        <pc:spChg chg="add del">
          <ac:chgData name="Ahmed Gamal" userId="006d09513a54a932" providerId="LiveId" clId="{9B315385-AB44-4CE5-8EC5-96CF6BE54E58}" dt="2024-02-07T12:35:17.952" v="153" actId="26606"/>
          <ac:spMkLst>
            <pc:docMk/>
            <pc:sldMk cId="3613915097" sldId="273"/>
            <ac:spMk id="12" creationId="{0DC895F7-4E59-40FB-87DD-ACE47F94C143}"/>
          </ac:spMkLst>
        </pc:spChg>
        <pc:spChg chg="add del">
          <ac:chgData name="Ahmed Gamal" userId="006d09513a54a932" providerId="LiveId" clId="{9B315385-AB44-4CE5-8EC5-96CF6BE54E58}" dt="2024-02-07T12:35:38.386" v="156" actId="26606"/>
          <ac:spMkLst>
            <pc:docMk/>
            <pc:sldMk cId="3613915097" sldId="273"/>
            <ac:spMk id="13" creationId="{09C946AC-2072-4946-A2B8-39F09D0944EE}"/>
          </ac:spMkLst>
        </pc:spChg>
        <pc:spChg chg="add del">
          <ac:chgData name="Ahmed Gamal" userId="006d09513a54a932" providerId="LiveId" clId="{9B315385-AB44-4CE5-8EC5-96CF6BE54E58}" dt="2024-02-07T12:35:38.386" v="156" actId="26606"/>
          <ac:spMkLst>
            <pc:docMk/>
            <pc:sldMk cId="3613915097" sldId="273"/>
            <ac:spMk id="17" creationId="{559FD8B5-8CC4-4CFE-BD2A-1216B1F2C3DB}"/>
          </ac:spMkLst>
        </pc:spChg>
        <pc:spChg chg="add del">
          <ac:chgData name="Ahmed Gamal" userId="006d09513a54a932" providerId="LiveId" clId="{9B315385-AB44-4CE5-8EC5-96CF6BE54E58}" dt="2024-02-07T12:35:38.386" v="156" actId="26606"/>
          <ac:spMkLst>
            <pc:docMk/>
            <pc:sldMk cId="3613915097" sldId="273"/>
            <ac:spMk id="19" creationId="{9ECF13F4-3D2A-4F2E-9BBD-3038670D21ED}"/>
          </ac:spMkLst>
        </pc:spChg>
        <pc:spChg chg="add del">
          <ac:chgData name="Ahmed Gamal" userId="006d09513a54a932" providerId="LiveId" clId="{9B315385-AB44-4CE5-8EC5-96CF6BE54E58}" dt="2024-02-07T12:35:54.532" v="162" actId="26606"/>
          <ac:spMkLst>
            <pc:docMk/>
            <pc:sldMk cId="3613915097" sldId="273"/>
            <ac:spMk id="105" creationId="{09C946AC-2072-4946-A2B8-39F09D0944EE}"/>
          </ac:spMkLst>
        </pc:spChg>
        <pc:spChg chg="add del">
          <ac:chgData name="Ahmed Gamal" userId="006d09513a54a932" providerId="LiveId" clId="{9B315385-AB44-4CE5-8EC5-96CF6BE54E58}" dt="2024-02-07T12:35:54.532" v="162" actId="26606"/>
          <ac:spMkLst>
            <pc:docMk/>
            <pc:sldMk cId="3613915097" sldId="273"/>
            <ac:spMk id="107" creationId="{559FD8B5-8CC4-4CFE-BD2A-1216B1F2C3DB}"/>
          </ac:spMkLst>
        </pc:spChg>
        <pc:spChg chg="add del">
          <ac:chgData name="Ahmed Gamal" userId="006d09513a54a932" providerId="LiveId" clId="{9B315385-AB44-4CE5-8EC5-96CF6BE54E58}" dt="2024-02-07T12:35:54.532" v="162" actId="26606"/>
          <ac:spMkLst>
            <pc:docMk/>
            <pc:sldMk cId="3613915097" sldId="273"/>
            <ac:spMk id="108" creationId="{9ECF13F4-3D2A-4F2E-9BBD-3038670D21ED}"/>
          </ac:spMkLst>
        </pc:spChg>
        <pc:spChg chg="add del">
          <ac:chgData name="Ahmed Gamal" userId="006d09513a54a932" providerId="LiveId" clId="{9B315385-AB44-4CE5-8EC5-96CF6BE54E58}" dt="2024-02-07T12:38:41.293" v="170" actId="26606"/>
          <ac:spMkLst>
            <pc:docMk/>
            <pc:sldMk cId="3613915097" sldId="273"/>
            <ac:spMk id="116" creationId="{1F94DC1C-47D1-41D7-8B1B-9A036D614027}"/>
          </ac:spMkLst>
        </pc:spChg>
        <pc:spChg chg="add del">
          <ac:chgData name="Ahmed Gamal" userId="006d09513a54a932" providerId="LiveId" clId="{9B315385-AB44-4CE5-8EC5-96CF6BE54E58}" dt="2024-02-07T12:38:41.293" v="170" actId="26606"/>
          <ac:spMkLst>
            <pc:docMk/>
            <pc:sldMk cId="3613915097" sldId="273"/>
            <ac:spMk id="118" creationId="{AC12A592-C02D-46EF-8E1F-9335DB8D71DF}"/>
          </ac:spMkLst>
        </pc:spChg>
        <pc:spChg chg="add del">
          <ac:chgData name="Ahmed Gamal" userId="006d09513a54a932" providerId="LiveId" clId="{9B315385-AB44-4CE5-8EC5-96CF6BE54E58}" dt="2024-02-07T12:38:41.293" v="170" actId="26606"/>
          <ac:spMkLst>
            <pc:docMk/>
            <pc:sldMk cId="3613915097" sldId="273"/>
            <ac:spMk id="119" creationId="{24005816-5BCA-4665-8A58-5580F8E9C84A}"/>
          </ac:spMkLst>
        </pc:spChg>
        <pc:grpChg chg="add del">
          <ac:chgData name="Ahmed Gamal" userId="006d09513a54a932" providerId="LiveId" clId="{9B315385-AB44-4CE5-8EC5-96CF6BE54E58}" dt="2024-02-07T12:35:38.386" v="156" actId="26606"/>
          <ac:grpSpMkLst>
            <pc:docMk/>
            <pc:sldMk cId="3613915097" sldId="273"/>
            <ac:grpSpMk id="21" creationId="{19660E16-DCC0-4B6C-8E84-4C292580059F}"/>
          </ac:grpSpMkLst>
        </pc:grpChg>
        <pc:grpChg chg="add del">
          <ac:chgData name="Ahmed Gamal" userId="006d09513a54a932" providerId="LiveId" clId="{9B315385-AB44-4CE5-8EC5-96CF6BE54E58}" dt="2024-02-07T12:35:54.532" v="162" actId="26606"/>
          <ac:grpSpMkLst>
            <pc:docMk/>
            <pc:sldMk cId="3613915097" sldId="273"/>
            <ac:grpSpMk id="109" creationId="{19660E16-DCC0-4B6C-8E84-4C292580059F}"/>
          </ac:grpSpMkLst>
        </pc:grpChg>
        <pc:grpChg chg="add del">
          <ac:chgData name="Ahmed Gamal" userId="006d09513a54a932" providerId="LiveId" clId="{9B315385-AB44-4CE5-8EC5-96CF6BE54E58}" dt="2024-02-07T12:38:41.293" v="170" actId="26606"/>
          <ac:grpSpMkLst>
            <pc:docMk/>
            <pc:sldMk cId="3613915097" sldId="273"/>
            <ac:grpSpMk id="120" creationId="{BF07F359-8CA3-4854-91E7-EE6004020511}"/>
          </ac:grpSpMkLst>
        </pc:grpChg>
        <pc:picChg chg="add del">
          <ac:chgData name="Ahmed Gamal" userId="006d09513a54a932" providerId="LiveId" clId="{9B315385-AB44-4CE5-8EC5-96CF6BE54E58}" dt="2024-02-07T12:35:17.952" v="153" actId="26606"/>
          <ac:picMkLst>
            <pc:docMk/>
            <pc:sldMk cId="3613915097" sldId="273"/>
            <ac:picMk id="6" creationId="{44B4A3D0-CD9C-143B-8A00-4A61F9EF68DB}"/>
          </ac:picMkLst>
        </pc:picChg>
        <pc:picChg chg="add del">
          <ac:chgData name="Ahmed Gamal" userId="006d09513a54a932" providerId="LiveId" clId="{9B315385-AB44-4CE5-8EC5-96CF6BE54E58}" dt="2024-02-07T12:35:38.386" v="156" actId="26606"/>
          <ac:picMkLst>
            <pc:docMk/>
            <pc:sldMk cId="3613915097" sldId="273"/>
            <ac:picMk id="8" creationId="{0DA3EABD-11D5-459A-87A0-E152F55DCECC}"/>
          </ac:picMkLst>
        </pc:picChg>
        <pc:picChg chg="add del">
          <ac:chgData name="Ahmed Gamal" userId="006d09513a54a932" providerId="LiveId" clId="{9B315385-AB44-4CE5-8EC5-96CF6BE54E58}" dt="2024-02-07T12:35:17.952" v="153" actId="26606"/>
          <ac:picMkLst>
            <pc:docMk/>
            <pc:sldMk cId="3613915097" sldId="273"/>
            <ac:picMk id="10" creationId="{CBECFFDC-94DB-4DA3-94FE-22FEDDA8FA30}"/>
          </ac:picMkLst>
        </pc:picChg>
        <pc:picChg chg="add del">
          <ac:chgData name="Ahmed Gamal" userId="006d09513a54a932" providerId="LiveId" clId="{9B315385-AB44-4CE5-8EC5-96CF6BE54E58}" dt="2024-02-07T12:35:38.386" v="156" actId="26606"/>
          <ac:picMkLst>
            <pc:docMk/>
            <pc:sldMk cId="3613915097" sldId="273"/>
            <ac:picMk id="11" creationId="{6AF6706C-CF07-43A1-BCC4-CBA5D33820DA}"/>
          </ac:picMkLst>
        </pc:picChg>
        <pc:picChg chg="add del">
          <ac:chgData name="Ahmed Gamal" userId="006d09513a54a932" providerId="LiveId" clId="{9B315385-AB44-4CE5-8EC5-96CF6BE54E58}" dt="2024-02-07T12:35:17.952" v="153" actId="26606"/>
          <ac:picMkLst>
            <pc:docMk/>
            <pc:sldMk cId="3613915097" sldId="273"/>
            <ac:picMk id="14" creationId="{1A4C720E-710D-44F8-A8D7-2BAA61E1814B}"/>
          </ac:picMkLst>
        </pc:picChg>
        <pc:picChg chg="add del">
          <ac:chgData name="Ahmed Gamal" userId="006d09513a54a932" providerId="LiveId" clId="{9B315385-AB44-4CE5-8EC5-96CF6BE54E58}" dt="2024-02-07T12:35:38.386" v="156" actId="26606"/>
          <ac:picMkLst>
            <pc:docMk/>
            <pc:sldMk cId="3613915097" sldId="273"/>
            <ac:picMk id="15" creationId="{A748C8C8-F348-4D00-852A-26DD9EBCC24C}"/>
          </ac:picMkLst>
        </pc:picChg>
        <pc:picChg chg="add del">
          <ac:chgData name="Ahmed Gamal" userId="006d09513a54a932" providerId="LiveId" clId="{9B315385-AB44-4CE5-8EC5-96CF6BE54E58}" dt="2024-02-07T12:35:50.838" v="159" actId="26606"/>
          <ac:picMkLst>
            <pc:docMk/>
            <pc:sldMk cId="3613915097" sldId="273"/>
            <ac:picMk id="101" creationId="{6AF6706C-CF07-43A1-BCC4-CBA5D33820DA}"/>
          </ac:picMkLst>
        </pc:picChg>
        <pc:picChg chg="add del">
          <ac:chgData name="Ahmed Gamal" userId="006d09513a54a932" providerId="LiveId" clId="{9B315385-AB44-4CE5-8EC5-96CF6BE54E58}" dt="2024-02-07T12:35:50.838" v="159" actId="26606"/>
          <ac:picMkLst>
            <pc:docMk/>
            <pc:sldMk cId="3613915097" sldId="273"/>
            <ac:picMk id="102" creationId="{FC780627-814C-243C-2E81-8E70451C5029}"/>
          </ac:picMkLst>
        </pc:picChg>
        <pc:picChg chg="add del">
          <ac:chgData name="Ahmed Gamal" userId="006d09513a54a932" providerId="LiveId" clId="{9B315385-AB44-4CE5-8EC5-96CF6BE54E58}" dt="2024-02-07T12:35:54.532" v="162" actId="26606"/>
          <ac:picMkLst>
            <pc:docMk/>
            <pc:sldMk cId="3613915097" sldId="273"/>
            <ac:picMk id="104" creationId="{6AF6706C-CF07-43A1-BCC4-CBA5D33820DA}"/>
          </ac:picMkLst>
        </pc:picChg>
        <pc:picChg chg="add del">
          <ac:chgData name="Ahmed Gamal" userId="006d09513a54a932" providerId="LiveId" clId="{9B315385-AB44-4CE5-8EC5-96CF6BE54E58}" dt="2024-02-07T12:35:54.532" v="162" actId="26606"/>
          <ac:picMkLst>
            <pc:docMk/>
            <pc:sldMk cId="3613915097" sldId="273"/>
            <ac:picMk id="106" creationId="{A748C8C8-F348-4D00-852A-26DD9EBCC24C}"/>
          </ac:picMkLst>
        </pc:picChg>
        <pc:picChg chg="add del">
          <ac:chgData name="Ahmed Gamal" userId="006d09513a54a932" providerId="LiveId" clId="{9B315385-AB44-4CE5-8EC5-96CF6BE54E58}" dt="2024-02-07T12:35:54.532" v="162" actId="26606"/>
          <ac:picMkLst>
            <pc:docMk/>
            <pc:sldMk cId="3613915097" sldId="273"/>
            <ac:picMk id="110" creationId="{0DA3EABD-11D5-459A-87A0-E152F55DCECC}"/>
          </ac:picMkLst>
        </pc:picChg>
        <pc:picChg chg="add del">
          <ac:chgData name="Ahmed Gamal" userId="006d09513a54a932" providerId="LiveId" clId="{9B315385-AB44-4CE5-8EC5-96CF6BE54E58}" dt="2024-02-07T12:37:42.300" v="165" actId="26606"/>
          <ac:picMkLst>
            <pc:docMk/>
            <pc:sldMk cId="3613915097" sldId="273"/>
            <ac:picMk id="112" creationId="{6AF6706C-CF07-43A1-BCC4-CBA5D33820DA}"/>
          </ac:picMkLst>
        </pc:picChg>
        <pc:picChg chg="add del">
          <ac:chgData name="Ahmed Gamal" userId="006d09513a54a932" providerId="LiveId" clId="{9B315385-AB44-4CE5-8EC5-96CF6BE54E58}" dt="2024-02-07T12:37:42.300" v="165" actId="26606"/>
          <ac:picMkLst>
            <pc:docMk/>
            <pc:sldMk cId="3613915097" sldId="273"/>
            <ac:picMk id="113" creationId="{FC780627-814C-243C-2E81-8E70451C5029}"/>
          </ac:picMkLst>
        </pc:picChg>
        <pc:picChg chg="add del">
          <ac:chgData name="Ahmed Gamal" userId="006d09513a54a932" providerId="LiveId" clId="{9B315385-AB44-4CE5-8EC5-96CF6BE54E58}" dt="2024-02-07T12:38:41.293" v="170" actId="26606"/>
          <ac:picMkLst>
            <pc:docMk/>
            <pc:sldMk cId="3613915097" sldId="273"/>
            <ac:picMk id="115" creationId="{6AF6706C-CF07-43A1-BCC4-CBA5D33820DA}"/>
          </ac:picMkLst>
        </pc:picChg>
        <pc:picChg chg="add del">
          <ac:chgData name="Ahmed Gamal" userId="006d09513a54a932" providerId="LiveId" clId="{9B315385-AB44-4CE5-8EC5-96CF6BE54E58}" dt="2024-02-07T12:38:41.293" v="170" actId="26606"/>
          <ac:picMkLst>
            <pc:docMk/>
            <pc:sldMk cId="3613915097" sldId="273"/>
            <ac:picMk id="117" creationId="{811383CE-CE86-4E1C-B289-798EB9E6E0E5}"/>
          </ac:picMkLst>
        </pc:picChg>
        <pc:picChg chg="add del mod">
          <ac:chgData name="Ahmed Gamal" userId="006d09513a54a932" providerId="LiveId" clId="{9B315385-AB44-4CE5-8EC5-96CF6BE54E58}" dt="2024-02-07T12:41:09.142" v="179" actId="208"/>
          <ac:picMkLst>
            <pc:docMk/>
            <pc:sldMk cId="3613915097" sldId="273"/>
            <ac:picMk id="121" creationId="{17063FD7-CFA6-EAEE-1C90-9DF73C80296F}"/>
          </ac:picMkLst>
        </pc:picChg>
        <pc:picChg chg="add">
          <ac:chgData name="Ahmed Gamal" userId="006d09513a54a932" providerId="LiveId" clId="{9B315385-AB44-4CE5-8EC5-96CF6BE54E58}" dt="2024-02-07T12:38:41.293" v="170" actId="26606"/>
          <ac:picMkLst>
            <pc:docMk/>
            <pc:sldMk cId="3613915097" sldId="273"/>
            <ac:picMk id="126" creationId="{6AF6706C-CF07-43A1-BCC4-CBA5D33820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59A10-7955-473D-9551-9891C392EDF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26D17D8-1DB8-4499-8A24-B1E6E01C8B54}">
      <dgm:prSet phldrT="[Text]"/>
      <dgm:spPr/>
      <dgm:t>
        <a:bodyPr/>
        <a:lstStyle/>
        <a:p>
          <a:r>
            <a:rPr lang="en-US" dirty="0"/>
            <a:t>Application</a:t>
          </a:r>
        </a:p>
      </dgm:t>
    </dgm:pt>
    <dgm:pt modelId="{83562CE7-6807-4BAD-9793-CB36A0545B33}" type="parTrans" cxnId="{1C31C22A-0C57-4E88-93E1-0D271D89D7B6}">
      <dgm:prSet/>
      <dgm:spPr/>
      <dgm:t>
        <a:bodyPr/>
        <a:lstStyle/>
        <a:p>
          <a:endParaRPr lang="en-US"/>
        </a:p>
      </dgm:t>
    </dgm:pt>
    <dgm:pt modelId="{D75D94A6-E220-4FEE-985E-9FA25662287A}" type="sibTrans" cxnId="{1C31C22A-0C57-4E88-93E1-0D271D89D7B6}">
      <dgm:prSet/>
      <dgm:spPr/>
      <dgm:t>
        <a:bodyPr/>
        <a:lstStyle/>
        <a:p>
          <a:endParaRPr lang="en-US"/>
        </a:p>
      </dgm:t>
    </dgm:pt>
    <dgm:pt modelId="{5D58C515-E52F-4CF1-81A7-31170D2DE210}">
      <dgm:prSet phldrT="[Text]"/>
      <dgm:spPr/>
      <dgm:t>
        <a:bodyPr/>
        <a:lstStyle/>
        <a:p>
          <a:r>
            <a:rPr lang="en-US" dirty="0"/>
            <a:t>Autonomous Car</a:t>
          </a:r>
        </a:p>
      </dgm:t>
    </dgm:pt>
    <dgm:pt modelId="{52598F71-6823-44CD-99DE-DA5D9327BBAD}" type="parTrans" cxnId="{BBB46333-6679-4E05-B457-C25951CFA450}">
      <dgm:prSet/>
      <dgm:spPr/>
      <dgm:t>
        <a:bodyPr/>
        <a:lstStyle/>
        <a:p>
          <a:endParaRPr lang="en-US"/>
        </a:p>
      </dgm:t>
    </dgm:pt>
    <dgm:pt modelId="{B250F9D0-E39F-466F-B1FA-D1B0EA2BAB3E}" type="sibTrans" cxnId="{BBB46333-6679-4E05-B457-C25951CFA450}">
      <dgm:prSet/>
      <dgm:spPr/>
      <dgm:t>
        <a:bodyPr/>
        <a:lstStyle/>
        <a:p>
          <a:endParaRPr lang="en-US"/>
        </a:p>
      </dgm:t>
    </dgm:pt>
    <dgm:pt modelId="{7B36FC9D-2B9D-476B-AE5F-5E951A690841}">
      <dgm:prSet phldrT="[Text]"/>
      <dgm:spPr/>
      <dgm:t>
        <a:bodyPr/>
        <a:lstStyle/>
        <a:p>
          <a:r>
            <a:rPr lang="en-US"/>
            <a:t>main</a:t>
          </a:r>
        </a:p>
      </dgm:t>
    </dgm:pt>
    <dgm:pt modelId="{DC5EFE0F-4343-4D7E-817A-C880CEA082B9}" type="parTrans" cxnId="{5CEF0615-071C-494F-9CDB-3884796698E4}">
      <dgm:prSet/>
      <dgm:spPr/>
      <dgm:t>
        <a:bodyPr/>
        <a:lstStyle/>
        <a:p>
          <a:endParaRPr lang="en-US"/>
        </a:p>
      </dgm:t>
    </dgm:pt>
    <dgm:pt modelId="{68F7839E-498E-4D5D-8D2B-8ED26E49D19E}" type="sibTrans" cxnId="{5CEF0615-071C-494F-9CDB-3884796698E4}">
      <dgm:prSet/>
      <dgm:spPr/>
      <dgm:t>
        <a:bodyPr/>
        <a:lstStyle/>
        <a:p>
          <a:endParaRPr lang="en-US"/>
        </a:p>
      </dgm:t>
    </dgm:pt>
    <dgm:pt modelId="{0AB7849C-47EC-4E27-8E44-C407A40F97B0}">
      <dgm:prSet phldrT="[Text]"/>
      <dgm:spPr/>
      <dgm:t>
        <a:bodyPr/>
        <a:lstStyle/>
        <a:p>
          <a:r>
            <a:rPr lang="en-US" dirty="0"/>
            <a:t>HAL</a:t>
          </a:r>
        </a:p>
      </dgm:t>
    </dgm:pt>
    <dgm:pt modelId="{C6A23992-698B-4C53-9218-DD0E102DAB91}" type="parTrans" cxnId="{72CEB023-ED3B-4C88-9B4F-B69EADCBE903}">
      <dgm:prSet/>
      <dgm:spPr/>
      <dgm:t>
        <a:bodyPr/>
        <a:lstStyle/>
        <a:p>
          <a:endParaRPr lang="en-US"/>
        </a:p>
      </dgm:t>
    </dgm:pt>
    <dgm:pt modelId="{156B68C2-3FA4-40D8-88F1-479EF343F529}" type="sibTrans" cxnId="{72CEB023-ED3B-4C88-9B4F-B69EADCBE903}">
      <dgm:prSet/>
      <dgm:spPr/>
      <dgm:t>
        <a:bodyPr/>
        <a:lstStyle/>
        <a:p>
          <a:endParaRPr lang="en-US"/>
        </a:p>
      </dgm:t>
    </dgm:pt>
    <dgm:pt modelId="{4E7F1122-7864-45FB-A6AF-666C9C461C06}">
      <dgm:prSet phldrT="[Text]"/>
      <dgm:spPr/>
      <dgm:t>
        <a:bodyPr/>
        <a:lstStyle/>
        <a:p>
          <a:r>
            <a:rPr lang="en-US"/>
            <a:t>Common </a:t>
          </a:r>
        </a:p>
      </dgm:t>
    </dgm:pt>
    <dgm:pt modelId="{B8106DD2-8D44-44AC-A86D-628F6AE557A4}" type="parTrans" cxnId="{F5C5B27F-B10F-4556-BB4E-50601F219E9C}">
      <dgm:prSet/>
      <dgm:spPr/>
      <dgm:t>
        <a:bodyPr/>
        <a:lstStyle/>
        <a:p>
          <a:endParaRPr lang="en-US"/>
        </a:p>
      </dgm:t>
    </dgm:pt>
    <dgm:pt modelId="{2527BC0B-6A23-4EF5-9E95-B98BA67AE5E0}" type="sibTrans" cxnId="{F5C5B27F-B10F-4556-BB4E-50601F219E9C}">
      <dgm:prSet/>
      <dgm:spPr/>
      <dgm:t>
        <a:bodyPr/>
        <a:lstStyle/>
        <a:p>
          <a:endParaRPr lang="en-US"/>
        </a:p>
      </dgm:t>
    </dgm:pt>
    <dgm:pt modelId="{F94A5DF2-6450-46DE-AAE1-07ECA747675D}">
      <dgm:prSet phldrT="[Text]"/>
      <dgm:spPr/>
      <dgm:t>
        <a:bodyPr/>
        <a:lstStyle/>
        <a:p>
          <a:r>
            <a:rPr lang="en-US"/>
            <a:t>MCAL</a:t>
          </a:r>
        </a:p>
      </dgm:t>
    </dgm:pt>
    <dgm:pt modelId="{A0FB28F2-240D-444C-9565-FCF940DAA360}" type="parTrans" cxnId="{D65F95D1-CFBB-4275-B2ED-7F27D5E6166D}">
      <dgm:prSet/>
      <dgm:spPr/>
      <dgm:t>
        <a:bodyPr/>
        <a:lstStyle/>
        <a:p>
          <a:endParaRPr lang="en-US"/>
        </a:p>
      </dgm:t>
    </dgm:pt>
    <dgm:pt modelId="{6C401D8D-6682-4C5D-A24F-7723587353C2}" type="sibTrans" cxnId="{D65F95D1-CFBB-4275-B2ED-7F27D5E6166D}">
      <dgm:prSet/>
      <dgm:spPr/>
      <dgm:t>
        <a:bodyPr/>
        <a:lstStyle/>
        <a:p>
          <a:endParaRPr lang="en-US"/>
        </a:p>
      </dgm:t>
    </dgm:pt>
    <dgm:pt modelId="{5AD1ED1C-05AD-4EBD-9C3D-CEA9BB44B11D}">
      <dgm:prSet/>
      <dgm:spPr/>
      <dgm:t>
        <a:bodyPr/>
        <a:lstStyle/>
        <a:p>
          <a:r>
            <a:rPr lang="en-US" dirty="0"/>
            <a:t>LED</a:t>
          </a:r>
        </a:p>
      </dgm:t>
    </dgm:pt>
    <dgm:pt modelId="{C922D6C7-4E43-40B3-9375-6158E812FC46}" type="parTrans" cxnId="{AC3BDCAA-B8FC-4AC1-AB1B-A95E3B82D201}">
      <dgm:prSet/>
      <dgm:spPr/>
      <dgm:t>
        <a:bodyPr/>
        <a:lstStyle/>
        <a:p>
          <a:endParaRPr lang="en-US"/>
        </a:p>
      </dgm:t>
    </dgm:pt>
    <dgm:pt modelId="{2F7585D1-4851-44E6-8A33-452FD3E4EF7F}" type="sibTrans" cxnId="{AC3BDCAA-B8FC-4AC1-AB1B-A95E3B82D201}">
      <dgm:prSet/>
      <dgm:spPr/>
      <dgm:t>
        <a:bodyPr/>
        <a:lstStyle/>
        <a:p>
          <a:endParaRPr lang="en-US"/>
        </a:p>
      </dgm:t>
    </dgm:pt>
    <dgm:pt modelId="{79585432-C2F7-4096-B991-AC8075716EAD}">
      <dgm:prSet/>
      <dgm:spPr/>
      <dgm:t>
        <a:bodyPr/>
        <a:lstStyle/>
        <a:p>
          <a:r>
            <a:rPr lang="en-US" dirty="0"/>
            <a:t>LCD</a:t>
          </a:r>
        </a:p>
      </dgm:t>
    </dgm:pt>
    <dgm:pt modelId="{36347364-7D1C-4FA5-806A-64CBFC64470D}" type="parTrans" cxnId="{C5040319-5429-4821-A9DB-5849E548CDF8}">
      <dgm:prSet/>
      <dgm:spPr/>
      <dgm:t>
        <a:bodyPr/>
        <a:lstStyle/>
        <a:p>
          <a:endParaRPr lang="en-US"/>
        </a:p>
      </dgm:t>
    </dgm:pt>
    <dgm:pt modelId="{DFB4EC9A-8710-4831-B624-7B3F95995AD8}" type="sibTrans" cxnId="{C5040319-5429-4821-A9DB-5849E548CDF8}">
      <dgm:prSet/>
      <dgm:spPr/>
      <dgm:t>
        <a:bodyPr/>
        <a:lstStyle/>
        <a:p>
          <a:endParaRPr lang="en-US"/>
        </a:p>
      </dgm:t>
    </dgm:pt>
    <dgm:pt modelId="{958889B1-8254-44CD-839B-DCB163944C8D}">
      <dgm:prSet/>
      <dgm:spPr/>
      <dgm:t>
        <a:bodyPr/>
        <a:lstStyle/>
        <a:p>
          <a:r>
            <a:rPr lang="en-US" dirty="0"/>
            <a:t>Buzzer</a:t>
          </a:r>
        </a:p>
      </dgm:t>
    </dgm:pt>
    <dgm:pt modelId="{07D36718-59C7-407D-855A-520E9D476F42}" type="parTrans" cxnId="{5F3E0E90-B983-4490-B2DC-A584FF388F68}">
      <dgm:prSet/>
      <dgm:spPr/>
      <dgm:t>
        <a:bodyPr/>
        <a:lstStyle/>
        <a:p>
          <a:endParaRPr lang="en-US"/>
        </a:p>
      </dgm:t>
    </dgm:pt>
    <dgm:pt modelId="{CC0F5E69-C612-4B56-ABC2-9B60C2890E17}" type="sibTrans" cxnId="{5F3E0E90-B983-4490-B2DC-A584FF388F68}">
      <dgm:prSet/>
      <dgm:spPr/>
      <dgm:t>
        <a:bodyPr/>
        <a:lstStyle/>
        <a:p>
          <a:endParaRPr lang="en-US"/>
        </a:p>
      </dgm:t>
    </dgm:pt>
    <dgm:pt modelId="{2FF48CEF-CC95-4216-92D4-AC3D74E75E8C}">
      <dgm:prSet/>
      <dgm:spPr/>
      <dgm:t>
        <a:bodyPr/>
        <a:lstStyle/>
        <a:p>
          <a:r>
            <a:rPr lang="en-US" dirty="0"/>
            <a:t>H-Bridge</a:t>
          </a:r>
        </a:p>
      </dgm:t>
    </dgm:pt>
    <dgm:pt modelId="{34B4AE12-3A68-49A6-9953-7AA301F9A463}" type="parTrans" cxnId="{D9515B53-9A01-4606-9015-15063E7D9F2F}">
      <dgm:prSet/>
      <dgm:spPr/>
      <dgm:t>
        <a:bodyPr/>
        <a:lstStyle/>
        <a:p>
          <a:endParaRPr lang="en-US"/>
        </a:p>
      </dgm:t>
    </dgm:pt>
    <dgm:pt modelId="{86EE98BF-17CE-4D9B-BF09-DFEBCFE5E348}" type="sibTrans" cxnId="{D9515B53-9A01-4606-9015-15063E7D9F2F}">
      <dgm:prSet/>
      <dgm:spPr/>
      <dgm:t>
        <a:bodyPr/>
        <a:lstStyle/>
        <a:p>
          <a:endParaRPr lang="en-US"/>
        </a:p>
      </dgm:t>
    </dgm:pt>
    <dgm:pt modelId="{1FD2EE00-A231-4B0D-9F03-289E34439D1C}">
      <dgm:prSet/>
      <dgm:spPr/>
      <dgm:t>
        <a:bodyPr/>
        <a:lstStyle/>
        <a:p>
          <a:r>
            <a:rPr lang="en-US" dirty="0"/>
            <a:t>Servo  Motor</a:t>
          </a:r>
        </a:p>
      </dgm:t>
    </dgm:pt>
    <dgm:pt modelId="{DDE2E623-E5AD-48EC-8EDC-DE669C4E9A13}" type="parTrans" cxnId="{B2F0008B-BCBF-4CD8-ABF1-0F0DEBDF6418}">
      <dgm:prSet/>
      <dgm:spPr/>
      <dgm:t>
        <a:bodyPr/>
        <a:lstStyle/>
        <a:p>
          <a:endParaRPr lang="en-US"/>
        </a:p>
      </dgm:t>
    </dgm:pt>
    <dgm:pt modelId="{B3F76BAD-9AD8-4E3E-A65F-D160FCEED255}" type="sibTrans" cxnId="{B2F0008B-BCBF-4CD8-ABF1-0F0DEBDF6418}">
      <dgm:prSet/>
      <dgm:spPr/>
      <dgm:t>
        <a:bodyPr/>
        <a:lstStyle/>
        <a:p>
          <a:endParaRPr lang="en-US"/>
        </a:p>
      </dgm:t>
    </dgm:pt>
    <dgm:pt modelId="{99850618-45F0-496D-9EE4-E9ADDDA79B90}">
      <dgm:prSet/>
      <dgm:spPr/>
      <dgm:t>
        <a:bodyPr/>
        <a:lstStyle/>
        <a:p>
          <a:r>
            <a:rPr lang="en-US"/>
            <a:t>DIO</a:t>
          </a:r>
        </a:p>
      </dgm:t>
    </dgm:pt>
    <dgm:pt modelId="{D7B4B856-1EDD-4368-91EF-8E9157196BA9}" type="parTrans" cxnId="{3CFE22FC-C5F7-4895-BD8C-EBDF23FCE5BD}">
      <dgm:prSet/>
      <dgm:spPr/>
      <dgm:t>
        <a:bodyPr/>
        <a:lstStyle/>
        <a:p>
          <a:endParaRPr lang="en-US"/>
        </a:p>
      </dgm:t>
    </dgm:pt>
    <dgm:pt modelId="{D3CB8235-4E00-4A56-9F91-EB4C07AA45CA}" type="sibTrans" cxnId="{3CFE22FC-C5F7-4895-BD8C-EBDF23FCE5BD}">
      <dgm:prSet/>
      <dgm:spPr/>
      <dgm:t>
        <a:bodyPr/>
        <a:lstStyle/>
        <a:p>
          <a:endParaRPr lang="en-US"/>
        </a:p>
      </dgm:t>
    </dgm:pt>
    <dgm:pt modelId="{3CF1002D-17F5-4983-BB3A-5688F4AE535A}">
      <dgm:prSet/>
      <dgm:spPr/>
      <dgm:t>
        <a:bodyPr/>
        <a:lstStyle/>
        <a:p>
          <a:r>
            <a:rPr lang="en-US"/>
            <a:t>Timer 0</a:t>
          </a:r>
        </a:p>
      </dgm:t>
    </dgm:pt>
    <dgm:pt modelId="{49F40CB3-7100-4018-B29B-E2F97E8A5E59}" type="parTrans" cxnId="{61AAB2D8-10A7-4979-8C2B-4D763C04E1B6}">
      <dgm:prSet/>
      <dgm:spPr/>
      <dgm:t>
        <a:bodyPr/>
        <a:lstStyle/>
        <a:p>
          <a:endParaRPr lang="en-US"/>
        </a:p>
      </dgm:t>
    </dgm:pt>
    <dgm:pt modelId="{CC5E6630-FB41-48B6-97F1-3EE207005332}" type="sibTrans" cxnId="{61AAB2D8-10A7-4979-8C2B-4D763C04E1B6}">
      <dgm:prSet/>
      <dgm:spPr/>
      <dgm:t>
        <a:bodyPr/>
        <a:lstStyle/>
        <a:p>
          <a:endParaRPr lang="en-US"/>
        </a:p>
      </dgm:t>
    </dgm:pt>
    <dgm:pt modelId="{CE764B3B-8D3A-4783-B9AC-EE640BE92E42}">
      <dgm:prSet/>
      <dgm:spPr/>
      <dgm:t>
        <a:bodyPr/>
        <a:lstStyle/>
        <a:p>
          <a:r>
            <a:rPr lang="en-US" dirty="0"/>
            <a:t>Timer 1</a:t>
          </a:r>
        </a:p>
      </dgm:t>
    </dgm:pt>
    <dgm:pt modelId="{E024D825-4C14-4F32-8DAC-E4289D40C167}" type="parTrans" cxnId="{FAD58DAE-9EFD-466A-9BAC-0F7200E35584}">
      <dgm:prSet/>
      <dgm:spPr/>
      <dgm:t>
        <a:bodyPr/>
        <a:lstStyle/>
        <a:p>
          <a:endParaRPr lang="en-US"/>
        </a:p>
      </dgm:t>
    </dgm:pt>
    <dgm:pt modelId="{7170E556-73E1-4D5E-A1A6-84A3D1047B90}" type="sibTrans" cxnId="{FAD58DAE-9EFD-466A-9BAC-0F7200E35584}">
      <dgm:prSet/>
      <dgm:spPr/>
      <dgm:t>
        <a:bodyPr/>
        <a:lstStyle/>
        <a:p>
          <a:endParaRPr lang="en-US"/>
        </a:p>
      </dgm:t>
    </dgm:pt>
    <dgm:pt modelId="{126F5AD7-CF0D-4855-9C1A-2DF75481CCDA}">
      <dgm:prSet/>
      <dgm:spPr/>
      <dgm:t>
        <a:bodyPr/>
        <a:lstStyle/>
        <a:p>
          <a:r>
            <a:rPr lang="en-US" dirty="0"/>
            <a:t>Interrupt</a:t>
          </a:r>
        </a:p>
      </dgm:t>
    </dgm:pt>
    <dgm:pt modelId="{BF8A20C5-29E5-4AC9-9AD8-A08AAB4DF2D9}" type="parTrans" cxnId="{957084AC-83A7-42E5-A8B9-9E20EBC2B04B}">
      <dgm:prSet/>
      <dgm:spPr/>
      <dgm:t>
        <a:bodyPr/>
        <a:lstStyle/>
        <a:p>
          <a:endParaRPr lang="en-US"/>
        </a:p>
      </dgm:t>
    </dgm:pt>
    <dgm:pt modelId="{0A2FB8B4-995E-4D69-B1F1-34DF43881C66}" type="sibTrans" cxnId="{957084AC-83A7-42E5-A8B9-9E20EBC2B04B}">
      <dgm:prSet/>
      <dgm:spPr/>
      <dgm:t>
        <a:bodyPr/>
        <a:lstStyle/>
        <a:p>
          <a:endParaRPr lang="en-US"/>
        </a:p>
      </dgm:t>
    </dgm:pt>
    <dgm:pt modelId="{92094C88-1438-4A4C-B386-E4150911B0E9}">
      <dgm:prSet/>
      <dgm:spPr/>
      <dgm:t>
        <a:bodyPr/>
        <a:lstStyle/>
        <a:p>
          <a:r>
            <a:rPr lang="en-US"/>
            <a:t>MCU</a:t>
          </a:r>
        </a:p>
      </dgm:t>
    </dgm:pt>
    <dgm:pt modelId="{70A48FA3-C010-454A-84F3-2C62CFF941E7}" type="parTrans" cxnId="{CAFB7B96-BA41-4B39-8663-112918048CBB}">
      <dgm:prSet/>
      <dgm:spPr/>
      <dgm:t>
        <a:bodyPr/>
        <a:lstStyle/>
        <a:p>
          <a:endParaRPr lang="en-US"/>
        </a:p>
      </dgm:t>
    </dgm:pt>
    <dgm:pt modelId="{BEC6D392-9E10-4DAF-A4D4-04F53AC8522B}" type="sibTrans" cxnId="{CAFB7B96-BA41-4B39-8663-112918048CBB}">
      <dgm:prSet/>
      <dgm:spPr/>
      <dgm:t>
        <a:bodyPr/>
        <a:lstStyle/>
        <a:p>
          <a:endParaRPr lang="en-US"/>
        </a:p>
      </dgm:t>
    </dgm:pt>
    <dgm:pt modelId="{E5438860-8C2F-4222-A607-7A50B79660F3}">
      <dgm:prSet/>
      <dgm:spPr/>
      <dgm:t>
        <a:bodyPr/>
        <a:lstStyle/>
        <a:p>
          <a:r>
            <a:rPr lang="en-US"/>
            <a:t>Macro</a:t>
          </a:r>
        </a:p>
      </dgm:t>
    </dgm:pt>
    <dgm:pt modelId="{87E51C0A-3B5E-4B92-B622-CB043E3426F5}" type="parTrans" cxnId="{37D14764-38BA-4A14-B111-401430044B14}">
      <dgm:prSet/>
      <dgm:spPr/>
      <dgm:t>
        <a:bodyPr/>
        <a:lstStyle/>
        <a:p>
          <a:endParaRPr lang="en-US"/>
        </a:p>
      </dgm:t>
    </dgm:pt>
    <dgm:pt modelId="{F31E6B5D-77CB-4CF7-AB10-0EFA78403714}" type="sibTrans" cxnId="{37D14764-38BA-4A14-B111-401430044B14}">
      <dgm:prSet/>
      <dgm:spPr/>
      <dgm:t>
        <a:bodyPr/>
        <a:lstStyle/>
        <a:p>
          <a:endParaRPr lang="en-US"/>
        </a:p>
      </dgm:t>
    </dgm:pt>
    <dgm:pt modelId="{E32FED02-1A09-4952-A942-F2B4668287C8}">
      <dgm:prSet/>
      <dgm:spPr/>
      <dgm:t>
        <a:bodyPr/>
        <a:lstStyle/>
        <a:p>
          <a:r>
            <a:rPr lang="en-US"/>
            <a:t>STD-Type</a:t>
          </a:r>
        </a:p>
      </dgm:t>
    </dgm:pt>
    <dgm:pt modelId="{835ADD09-A68F-4CA3-AFC8-F06A46FFE626}" type="parTrans" cxnId="{7E48E44E-A72C-4CCD-B776-BCE1B6094EF1}">
      <dgm:prSet/>
      <dgm:spPr/>
      <dgm:t>
        <a:bodyPr/>
        <a:lstStyle/>
        <a:p>
          <a:endParaRPr lang="en-US"/>
        </a:p>
      </dgm:t>
    </dgm:pt>
    <dgm:pt modelId="{CE238DB7-D5A3-4858-9825-6E8BDFDA6BE6}" type="sibTrans" cxnId="{7E48E44E-A72C-4CCD-B776-BCE1B6094EF1}">
      <dgm:prSet/>
      <dgm:spPr/>
      <dgm:t>
        <a:bodyPr/>
        <a:lstStyle/>
        <a:p>
          <a:endParaRPr lang="en-US"/>
        </a:p>
      </dgm:t>
    </dgm:pt>
    <dgm:pt modelId="{A5D86C51-9FB7-4131-9ED3-F457803A8F7F}">
      <dgm:prSet/>
      <dgm:spPr/>
      <dgm:t>
        <a:bodyPr/>
        <a:lstStyle/>
        <a:p>
          <a:r>
            <a:rPr lang="en-US"/>
            <a:t>Ultrasonic Sensor</a:t>
          </a:r>
          <a:endParaRPr lang="en-US" dirty="0"/>
        </a:p>
      </dgm:t>
    </dgm:pt>
    <dgm:pt modelId="{C0D88C34-9BF7-4D03-BEA3-3A3986F91182}" type="parTrans" cxnId="{33DF30BD-E3EB-4942-88DB-A7896544C0EC}">
      <dgm:prSet/>
      <dgm:spPr/>
      <dgm:t>
        <a:bodyPr/>
        <a:lstStyle/>
        <a:p>
          <a:endParaRPr lang="en-US"/>
        </a:p>
      </dgm:t>
    </dgm:pt>
    <dgm:pt modelId="{5E24D71B-6894-42CF-B234-0B206C8F1748}" type="sibTrans" cxnId="{33DF30BD-E3EB-4942-88DB-A7896544C0EC}">
      <dgm:prSet/>
      <dgm:spPr/>
      <dgm:t>
        <a:bodyPr/>
        <a:lstStyle/>
        <a:p>
          <a:endParaRPr lang="en-US"/>
        </a:p>
      </dgm:t>
    </dgm:pt>
    <dgm:pt modelId="{E0778729-A91F-49B5-B6C6-CE17B39610C4}" type="pres">
      <dgm:prSet presAssocID="{20859A10-7955-473D-9551-9891C392EDF7}" presName="Name0" presStyleCnt="0">
        <dgm:presLayoutVars>
          <dgm:dir/>
          <dgm:animLvl val="lvl"/>
          <dgm:resizeHandles val="exact"/>
        </dgm:presLayoutVars>
      </dgm:prSet>
      <dgm:spPr/>
    </dgm:pt>
    <dgm:pt modelId="{DADB0643-3901-4BE2-8A0D-81186F884A02}" type="pres">
      <dgm:prSet presAssocID="{226D17D8-1DB8-4499-8A24-B1E6E01C8B54}" presName="composite" presStyleCnt="0"/>
      <dgm:spPr/>
    </dgm:pt>
    <dgm:pt modelId="{B5D74A55-0463-4B06-B744-D4944A06970F}" type="pres">
      <dgm:prSet presAssocID="{226D17D8-1DB8-4499-8A24-B1E6E01C8B54}" presName="parTx" presStyleLbl="alignNode1" presStyleIdx="0" presStyleCnt="4">
        <dgm:presLayoutVars>
          <dgm:chMax val="0"/>
          <dgm:chPref val="0"/>
          <dgm:bulletEnabled val="1"/>
        </dgm:presLayoutVars>
      </dgm:prSet>
      <dgm:spPr/>
    </dgm:pt>
    <dgm:pt modelId="{4D336AFC-E844-4ED9-93A5-46E86CA4CAF9}" type="pres">
      <dgm:prSet presAssocID="{226D17D8-1DB8-4499-8A24-B1E6E01C8B54}" presName="desTx" presStyleLbl="alignAccFollowNode1" presStyleIdx="0" presStyleCnt="4">
        <dgm:presLayoutVars>
          <dgm:bulletEnabled val="1"/>
        </dgm:presLayoutVars>
      </dgm:prSet>
      <dgm:spPr/>
    </dgm:pt>
    <dgm:pt modelId="{8D59F1C0-09A0-4ECD-AD57-D734314CA047}" type="pres">
      <dgm:prSet presAssocID="{D75D94A6-E220-4FEE-985E-9FA25662287A}" presName="space" presStyleCnt="0"/>
      <dgm:spPr/>
    </dgm:pt>
    <dgm:pt modelId="{3A0C864E-CAA4-4AF3-9077-2E44484591AD}" type="pres">
      <dgm:prSet presAssocID="{0AB7849C-47EC-4E27-8E44-C407A40F97B0}" presName="composite" presStyleCnt="0"/>
      <dgm:spPr/>
    </dgm:pt>
    <dgm:pt modelId="{9E55BEF8-DF13-4F2E-952C-D4D6939AB7E5}" type="pres">
      <dgm:prSet presAssocID="{0AB7849C-47EC-4E27-8E44-C407A40F97B0}" presName="parTx" presStyleLbl="alignNode1" presStyleIdx="1" presStyleCnt="4">
        <dgm:presLayoutVars>
          <dgm:chMax val="0"/>
          <dgm:chPref val="0"/>
          <dgm:bulletEnabled val="1"/>
        </dgm:presLayoutVars>
      </dgm:prSet>
      <dgm:spPr/>
    </dgm:pt>
    <dgm:pt modelId="{DBD35845-A2CA-4439-860D-EBE7033E5468}" type="pres">
      <dgm:prSet presAssocID="{0AB7849C-47EC-4E27-8E44-C407A40F97B0}" presName="desTx" presStyleLbl="alignAccFollowNode1" presStyleIdx="1" presStyleCnt="4">
        <dgm:presLayoutVars>
          <dgm:bulletEnabled val="1"/>
        </dgm:presLayoutVars>
      </dgm:prSet>
      <dgm:spPr/>
    </dgm:pt>
    <dgm:pt modelId="{B0688731-350D-4FBA-A4C7-19CE4482ADBE}" type="pres">
      <dgm:prSet presAssocID="{156B68C2-3FA4-40D8-88F1-479EF343F529}" presName="space" presStyleCnt="0"/>
      <dgm:spPr/>
    </dgm:pt>
    <dgm:pt modelId="{82E9EFF0-9C8D-47CA-8BB7-8EDC0B9CED95}" type="pres">
      <dgm:prSet presAssocID="{F94A5DF2-6450-46DE-AAE1-07ECA747675D}" presName="composite" presStyleCnt="0"/>
      <dgm:spPr/>
    </dgm:pt>
    <dgm:pt modelId="{328EB0AB-C0C8-4C24-8237-B0969C242372}" type="pres">
      <dgm:prSet presAssocID="{F94A5DF2-6450-46DE-AAE1-07ECA747675D}" presName="parTx" presStyleLbl="alignNode1" presStyleIdx="2" presStyleCnt="4">
        <dgm:presLayoutVars>
          <dgm:chMax val="0"/>
          <dgm:chPref val="0"/>
          <dgm:bulletEnabled val="1"/>
        </dgm:presLayoutVars>
      </dgm:prSet>
      <dgm:spPr/>
    </dgm:pt>
    <dgm:pt modelId="{3F8663BD-AE7E-4BD2-97F8-142B781938F7}" type="pres">
      <dgm:prSet presAssocID="{F94A5DF2-6450-46DE-AAE1-07ECA747675D}" presName="desTx" presStyleLbl="alignAccFollowNode1" presStyleIdx="2" presStyleCnt="4">
        <dgm:presLayoutVars>
          <dgm:bulletEnabled val="1"/>
        </dgm:presLayoutVars>
      </dgm:prSet>
      <dgm:spPr/>
    </dgm:pt>
    <dgm:pt modelId="{BBD7334E-2924-4174-91B7-97A78C3A1821}" type="pres">
      <dgm:prSet presAssocID="{6C401D8D-6682-4C5D-A24F-7723587353C2}" presName="space" presStyleCnt="0"/>
      <dgm:spPr/>
    </dgm:pt>
    <dgm:pt modelId="{B4B260F2-1D34-46D3-9726-AA0464DFFB18}" type="pres">
      <dgm:prSet presAssocID="{4E7F1122-7864-45FB-A6AF-666C9C461C06}" presName="composite" presStyleCnt="0"/>
      <dgm:spPr/>
    </dgm:pt>
    <dgm:pt modelId="{018056DB-0AC1-4775-98AA-7F295CC16BE1}" type="pres">
      <dgm:prSet presAssocID="{4E7F1122-7864-45FB-A6AF-666C9C461C06}" presName="parTx" presStyleLbl="alignNode1" presStyleIdx="3" presStyleCnt="4">
        <dgm:presLayoutVars>
          <dgm:chMax val="0"/>
          <dgm:chPref val="0"/>
          <dgm:bulletEnabled val="1"/>
        </dgm:presLayoutVars>
      </dgm:prSet>
      <dgm:spPr/>
    </dgm:pt>
    <dgm:pt modelId="{49C75470-7809-4226-8D5A-67BB39F77BD0}" type="pres">
      <dgm:prSet presAssocID="{4E7F1122-7864-45FB-A6AF-666C9C461C06}" presName="desTx" presStyleLbl="alignAccFollowNode1" presStyleIdx="3" presStyleCnt="4">
        <dgm:presLayoutVars>
          <dgm:bulletEnabled val="1"/>
        </dgm:presLayoutVars>
      </dgm:prSet>
      <dgm:spPr/>
    </dgm:pt>
  </dgm:ptLst>
  <dgm:cxnLst>
    <dgm:cxn modelId="{5B749D06-8CCF-4A5B-A875-1D111A960033}" type="presOf" srcId="{E32FED02-1A09-4952-A942-F2B4668287C8}" destId="{49C75470-7809-4226-8D5A-67BB39F77BD0}" srcOrd="0" destOrd="2" presId="urn:microsoft.com/office/officeart/2005/8/layout/hList1"/>
    <dgm:cxn modelId="{5CEF0615-071C-494F-9CDB-3884796698E4}" srcId="{226D17D8-1DB8-4499-8A24-B1E6E01C8B54}" destId="{7B36FC9D-2B9D-476B-AE5F-5E951A690841}" srcOrd="1" destOrd="0" parTransId="{DC5EFE0F-4343-4D7E-817A-C880CEA082B9}" sibTransId="{68F7839E-498E-4D5D-8D2B-8ED26E49D19E}"/>
    <dgm:cxn modelId="{C5040319-5429-4821-A9DB-5849E548CDF8}" srcId="{0AB7849C-47EC-4E27-8E44-C407A40F97B0}" destId="{79585432-C2F7-4096-B991-AC8075716EAD}" srcOrd="1" destOrd="0" parTransId="{36347364-7D1C-4FA5-806A-64CBFC64470D}" sibTransId="{DFB4EC9A-8710-4831-B624-7B3F95995AD8}"/>
    <dgm:cxn modelId="{72CEB023-ED3B-4C88-9B4F-B69EADCBE903}" srcId="{20859A10-7955-473D-9551-9891C392EDF7}" destId="{0AB7849C-47EC-4E27-8E44-C407A40F97B0}" srcOrd="1" destOrd="0" parTransId="{C6A23992-698B-4C53-9218-DD0E102DAB91}" sibTransId="{156B68C2-3FA4-40D8-88F1-479EF343F529}"/>
    <dgm:cxn modelId="{1C31C22A-0C57-4E88-93E1-0D271D89D7B6}" srcId="{20859A10-7955-473D-9551-9891C392EDF7}" destId="{226D17D8-1DB8-4499-8A24-B1E6E01C8B54}" srcOrd="0" destOrd="0" parTransId="{83562CE7-6807-4BAD-9793-CB36A0545B33}" sibTransId="{D75D94A6-E220-4FEE-985E-9FA25662287A}"/>
    <dgm:cxn modelId="{BBB46333-6679-4E05-B457-C25951CFA450}" srcId="{226D17D8-1DB8-4499-8A24-B1E6E01C8B54}" destId="{5D58C515-E52F-4CF1-81A7-31170D2DE210}" srcOrd="0" destOrd="0" parTransId="{52598F71-6823-44CD-99DE-DA5D9327BBAD}" sibTransId="{B250F9D0-E39F-466F-B1FA-D1B0EA2BAB3E}"/>
    <dgm:cxn modelId="{7E256236-7855-4618-AEB0-0205FD76E3E0}" type="presOf" srcId="{2FF48CEF-CC95-4216-92D4-AC3D74E75E8C}" destId="{DBD35845-A2CA-4439-860D-EBE7033E5468}" srcOrd="0" destOrd="4" presId="urn:microsoft.com/office/officeart/2005/8/layout/hList1"/>
    <dgm:cxn modelId="{E6A34438-092F-4632-ADFF-2A0BE8D64AE3}" type="presOf" srcId="{E5438860-8C2F-4222-A607-7A50B79660F3}" destId="{49C75470-7809-4226-8D5A-67BB39F77BD0}" srcOrd="0" destOrd="1" presId="urn:microsoft.com/office/officeart/2005/8/layout/hList1"/>
    <dgm:cxn modelId="{3C77215F-97DE-43A5-A6AF-66C746D90566}" type="presOf" srcId="{CE764B3B-8D3A-4783-B9AC-EE640BE92E42}" destId="{3F8663BD-AE7E-4BD2-97F8-142B781938F7}" srcOrd="0" destOrd="2" presId="urn:microsoft.com/office/officeart/2005/8/layout/hList1"/>
    <dgm:cxn modelId="{37D14764-38BA-4A14-B111-401430044B14}" srcId="{4E7F1122-7864-45FB-A6AF-666C9C461C06}" destId="{E5438860-8C2F-4222-A607-7A50B79660F3}" srcOrd="1" destOrd="0" parTransId="{87E51C0A-3B5E-4B92-B622-CB043E3426F5}" sibTransId="{F31E6B5D-77CB-4CF7-AB10-0EFA78403714}"/>
    <dgm:cxn modelId="{5DAE1F48-06CC-4EEC-A873-EDE7E9E51032}" type="presOf" srcId="{A5D86C51-9FB7-4131-9ED3-F457803A8F7F}" destId="{DBD35845-A2CA-4439-860D-EBE7033E5468}" srcOrd="0" destOrd="3" presId="urn:microsoft.com/office/officeart/2005/8/layout/hList1"/>
    <dgm:cxn modelId="{C88D9A4C-469D-402F-9F6A-7015DD3BF17C}" type="presOf" srcId="{5AD1ED1C-05AD-4EBD-9C3D-CEA9BB44B11D}" destId="{DBD35845-A2CA-4439-860D-EBE7033E5468}" srcOrd="0" destOrd="0" presId="urn:microsoft.com/office/officeart/2005/8/layout/hList1"/>
    <dgm:cxn modelId="{7E48E44E-A72C-4CCD-B776-BCE1B6094EF1}" srcId="{4E7F1122-7864-45FB-A6AF-666C9C461C06}" destId="{E32FED02-1A09-4952-A942-F2B4668287C8}" srcOrd="2" destOrd="0" parTransId="{835ADD09-A68F-4CA3-AFC8-F06A46FFE626}" sibTransId="{CE238DB7-D5A3-4858-9825-6E8BDFDA6BE6}"/>
    <dgm:cxn modelId="{4718BC51-0004-4755-BA01-B4D623065197}" type="presOf" srcId="{126F5AD7-CF0D-4855-9C1A-2DF75481CCDA}" destId="{3F8663BD-AE7E-4BD2-97F8-142B781938F7}" srcOrd="0" destOrd="3" presId="urn:microsoft.com/office/officeart/2005/8/layout/hList1"/>
    <dgm:cxn modelId="{D9515B53-9A01-4606-9015-15063E7D9F2F}" srcId="{0AB7849C-47EC-4E27-8E44-C407A40F97B0}" destId="{2FF48CEF-CC95-4216-92D4-AC3D74E75E8C}" srcOrd="4" destOrd="0" parTransId="{34B4AE12-3A68-49A6-9953-7AA301F9A463}" sibTransId="{86EE98BF-17CE-4D9B-BF09-DFEBCFE5E348}"/>
    <dgm:cxn modelId="{F5C5B27F-B10F-4556-BB4E-50601F219E9C}" srcId="{20859A10-7955-473D-9551-9891C392EDF7}" destId="{4E7F1122-7864-45FB-A6AF-666C9C461C06}" srcOrd="3" destOrd="0" parTransId="{B8106DD2-8D44-44AC-A86D-628F6AE557A4}" sibTransId="{2527BC0B-6A23-4EF5-9E95-B98BA67AE5E0}"/>
    <dgm:cxn modelId="{F577E37F-B852-4677-902B-959912458223}" type="presOf" srcId="{1FD2EE00-A231-4B0D-9F03-289E34439D1C}" destId="{DBD35845-A2CA-4439-860D-EBE7033E5468}" srcOrd="0" destOrd="5" presId="urn:microsoft.com/office/officeart/2005/8/layout/hList1"/>
    <dgm:cxn modelId="{D8C2CB82-6C8D-4440-B987-7283A3132AD9}" type="presOf" srcId="{5D58C515-E52F-4CF1-81A7-31170D2DE210}" destId="{4D336AFC-E844-4ED9-93A5-46E86CA4CAF9}" srcOrd="0" destOrd="0" presId="urn:microsoft.com/office/officeart/2005/8/layout/hList1"/>
    <dgm:cxn modelId="{A789B484-47BC-4A88-BF31-174272543B70}" type="presOf" srcId="{958889B1-8254-44CD-839B-DCB163944C8D}" destId="{DBD35845-A2CA-4439-860D-EBE7033E5468}" srcOrd="0" destOrd="2" presId="urn:microsoft.com/office/officeart/2005/8/layout/hList1"/>
    <dgm:cxn modelId="{B2F0008B-BCBF-4CD8-ABF1-0F0DEBDF6418}" srcId="{0AB7849C-47EC-4E27-8E44-C407A40F97B0}" destId="{1FD2EE00-A231-4B0D-9F03-289E34439D1C}" srcOrd="5" destOrd="0" parTransId="{DDE2E623-E5AD-48EC-8EDC-DE669C4E9A13}" sibTransId="{B3F76BAD-9AD8-4E3E-A65F-D160FCEED255}"/>
    <dgm:cxn modelId="{5F3E0E90-B983-4490-B2DC-A584FF388F68}" srcId="{0AB7849C-47EC-4E27-8E44-C407A40F97B0}" destId="{958889B1-8254-44CD-839B-DCB163944C8D}" srcOrd="2" destOrd="0" parTransId="{07D36718-59C7-407D-855A-520E9D476F42}" sibTransId="{CC0F5E69-C612-4B56-ABC2-9B60C2890E17}"/>
    <dgm:cxn modelId="{CAFB7B96-BA41-4B39-8663-112918048CBB}" srcId="{4E7F1122-7864-45FB-A6AF-666C9C461C06}" destId="{92094C88-1438-4A4C-B386-E4150911B0E9}" srcOrd="0" destOrd="0" parTransId="{70A48FA3-C010-454A-84F3-2C62CFF941E7}" sibTransId="{BEC6D392-9E10-4DAF-A4D4-04F53AC8522B}"/>
    <dgm:cxn modelId="{48F8B69A-6B8F-44CE-BF8A-AB132AC0938C}" type="presOf" srcId="{79585432-C2F7-4096-B991-AC8075716EAD}" destId="{DBD35845-A2CA-4439-860D-EBE7033E5468}" srcOrd="0" destOrd="1" presId="urn:microsoft.com/office/officeart/2005/8/layout/hList1"/>
    <dgm:cxn modelId="{794F049D-B467-4654-8714-7324CE29D94F}" type="presOf" srcId="{0AB7849C-47EC-4E27-8E44-C407A40F97B0}" destId="{9E55BEF8-DF13-4F2E-952C-D4D6939AB7E5}" srcOrd="0" destOrd="0" presId="urn:microsoft.com/office/officeart/2005/8/layout/hList1"/>
    <dgm:cxn modelId="{334047A9-827F-4A2D-A501-93225F96AD44}" type="presOf" srcId="{4E7F1122-7864-45FB-A6AF-666C9C461C06}" destId="{018056DB-0AC1-4775-98AA-7F295CC16BE1}" srcOrd="0" destOrd="0" presId="urn:microsoft.com/office/officeart/2005/8/layout/hList1"/>
    <dgm:cxn modelId="{AC3BDCAA-B8FC-4AC1-AB1B-A95E3B82D201}" srcId="{0AB7849C-47EC-4E27-8E44-C407A40F97B0}" destId="{5AD1ED1C-05AD-4EBD-9C3D-CEA9BB44B11D}" srcOrd="0" destOrd="0" parTransId="{C922D6C7-4E43-40B3-9375-6158E812FC46}" sibTransId="{2F7585D1-4851-44E6-8A33-452FD3E4EF7F}"/>
    <dgm:cxn modelId="{957084AC-83A7-42E5-A8B9-9E20EBC2B04B}" srcId="{F94A5DF2-6450-46DE-AAE1-07ECA747675D}" destId="{126F5AD7-CF0D-4855-9C1A-2DF75481CCDA}" srcOrd="3" destOrd="0" parTransId="{BF8A20C5-29E5-4AC9-9AD8-A08AAB4DF2D9}" sibTransId="{0A2FB8B4-995E-4D69-B1F1-34DF43881C66}"/>
    <dgm:cxn modelId="{7F137FAD-6880-4839-996B-D4B55A870C75}" type="presOf" srcId="{3CF1002D-17F5-4983-BB3A-5688F4AE535A}" destId="{3F8663BD-AE7E-4BD2-97F8-142B781938F7}" srcOrd="0" destOrd="1" presId="urn:microsoft.com/office/officeart/2005/8/layout/hList1"/>
    <dgm:cxn modelId="{FAD58DAE-9EFD-466A-9BAC-0F7200E35584}" srcId="{F94A5DF2-6450-46DE-AAE1-07ECA747675D}" destId="{CE764B3B-8D3A-4783-B9AC-EE640BE92E42}" srcOrd="2" destOrd="0" parTransId="{E024D825-4C14-4F32-8DAC-E4289D40C167}" sibTransId="{7170E556-73E1-4D5E-A1A6-84A3D1047B90}"/>
    <dgm:cxn modelId="{E8A184B7-D3D2-4FFB-A265-CA6AE915F393}" type="presOf" srcId="{F94A5DF2-6450-46DE-AAE1-07ECA747675D}" destId="{328EB0AB-C0C8-4C24-8237-B0969C242372}" srcOrd="0" destOrd="0" presId="urn:microsoft.com/office/officeart/2005/8/layout/hList1"/>
    <dgm:cxn modelId="{0E5726BA-91BA-43B2-8710-338DC01292AF}" type="presOf" srcId="{20859A10-7955-473D-9551-9891C392EDF7}" destId="{E0778729-A91F-49B5-B6C6-CE17B39610C4}" srcOrd="0" destOrd="0" presId="urn:microsoft.com/office/officeart/2005/8/layout/hList1"/>
    <dgm:cxn modelId="{33DF30BD-E3EB-4942-88DB-A7896544C0EC}" srcId="{0AB7849C-47EC-4E27-8E44-C407A40F97B0}" destId="{A5D86C51-9FB7-4131-9ED3-F457803A8F7F}" srcOrd="3" destOrd="0" parTransId="{C0D88C34-9BF7-4D03-BEA3-3A3986F91182}" sibTransId="{5E24D71B-6894-42CF-B234-0B206C8F1748}"/>
    <dgm:cxn modelId="{D379B0CF-C3F8-4225-BC35-1601603E1E09}" type="presOf" srcId="{226D17D8-1DB8-4499-8A24-B1E6E01C8B54}" destId="{B5D74A55-0463-4B06-B744-D4944A06970F}" srcOrd="0" destOrd="0" presId="urn:microsoft.com/office/officeart/2005/8/layout/hList1"/>
    <dgm:cxn modelId="{D65F95D1-CFBB-4275-B2ED-7F27D5E6166D}" srcId="{20859A10-7955-473D-9551-9891C392EDF7}" destId="{F94A5DF2-6450-46DE-AAE1-07ECA747675D}" srcOrd="2" destOrd="0" parTransId="{A0FB28F2-240D-444C-9565-FCF940DAA360}" sibTransId="{6C401D8D-6682-4C5D-A24F-7723587353C2}"/>
    <dgm:cxn modelId="{61AAB2D8-10A7-4979-8C2B-4D763C04E1B6}" srcId="{F94A5DF2-6450-46DE-AAE1-07ECA747675D}" destId="{3CF1002D-17F5-4983-BB3A-5688F4AE535A}" srcOrd="1" destOrd="0" parTransId="{49F40CB3-7100-4018-B29B-E2F97E8A5E59}" sibTransId="{CC5E6630-FB41-48B6-97F1-3EE207005332}"/>
    <dgm:cxn modelId="{1EDF0DEA-E1C4-423F-A193-78E8964267FF}" type="presOf" srcId="{7B36FC9D-2B9D-476B-AE5F-5E951A690841}" destId="{4D336AFC-E844-4ED9-93A5-46E86CA4CAF9}" srcOrd="0" destOrd="1" presId="urn:microsoft.com/office/officeart/2005/8/layout/hList1"/>
    <dgm:cxn modelId="{923CD3EA-3D65-4752-99EC-4E5E47E63383}" type="presOf" srcId="{92094C88-1438-4A4C-B386-E4150911B0E9}" destId="{49C75470-7809-4226-8D5A-67BB39F77BD0}" srcOrd="0" destOrd="0" presId="urn:microsoft.com/office/officeart/2005/8/layout/hList1"/>
    <dgm:cxn modelId="{AD46A3EB-4D4E-473F-A7A4-A15414F7F563}" type="presOf" srcId="{99850618-45F0-496D-9EE4-E9ADDDA79B90}" destId="{3F8663BD-AE7E-4BD2-97F8-142B781938F7}" srcOrd="0" destOrd="0" presId="urn:microsoft.com/office/officeart/2005/8/layout/hList1"/>
    <dgm:cxn modelId="{3CFE22FC-C5F7-4895-BD8C-EBDF23FCE5BD}" srcId="{F94A5DF2-6450-46DE-AAE1-07ECA747675D}" destId="{99850618-45F0-496D-9EE4-E9ADDDA79B90}" srcOrd="0" destOrd="0" parTransId="{D7B4B856-1EDD-4368-91EF-8E9157196BA9}" sibTransId="{D3CB8235-4E00-4A56-9F91-EB4C07AA45CA}"/>
    <dgm:cxn modelId="{A0276849-7049-44F5-974B-619A8C117C91}" type="presParOf" srcId="{E0778729-A91F-49B5-B6C6-CE17B39610C4}" destId="{DADB0643-3901-4BE2-8A0D-81186F884A02}" srcOrd="0" destOrd="0" presId="urn:microsoft.com/office/officeart/2005/8/layout/hList1"/>
    <dgm:cxn modelId="{9E834B1A-F184-45FD-A672-3B940DB6C67B}" type="presParOf" srcId="{DADB0643-3901-4BE2-8A0D-81186F884A02}" destId="{B5D74A55-0463-4B06-B744-D4944A06970F}" srcOrd="0" destOrd="0" presId="urn:microsoft.com/office/officeart/2005/8/layout/hList1"/>
    <dgm:cxn modelId="{B45C7524-2DF8-4094-AC35-2E316C0D3567}" type="presParOf" srcId="{DADB0643-3901-4BE2-8A0D-81186F884A02}" destId="{4D336AFC-E844-4ED9-93A5-46E86CA4CAF9}" srcOrd="1" destOrd="0" presId="urn:microsoft.com/office/officeart/2005/8/layout/hList1"/>
    <dgm:cxn modelId="{0190EEE9-CA3B-4D6A-8DF4-8BAE2A251B38}" type="presParOf" srcId="{E0778729-A91F-49B5-B6C6-CE17B39610C4}" destId="{8D59F1C0-09A0-4ECD-AD57-D734314CA047}" srcOrd="1" destOrd="0" presId="urn:microsoft.com/office/officeart/2005/8/layout/hList1"/>
    <dgm:cxn modelId="{DC940CAF-40D7-4570-ADCD-1F8DB067F8AF}" type="presParOf" srcId="{E0778729-A91F-49B5-B6C6-CE17B39610C4}" destId="{3A0C864E-CAA4-4AF3-9077-2E44484591AD}" srcOrd="2" destOrd="0" presId="urn:microsoft.com/office/officeart/2005/8/layout/hList1"/>
    <dgm:cxn modelId="{5DC3B384-3050-4308-A732-97568FFD0ADB}" type="presParOf" srcId="{3A0C864E-CAA4-4AF3-9077-2E44484591AD}" destId="{9E55BEF8-DF13-4F2E-952C-D4D6939AB7E5}" srcOrd="0" destOrd="0" presId="urn:microsoft.com/office/officeart/2005/8/layout/hList1"/>
    <dgm:cxn modelId="{E23D5193-FA07-4045-8F23-F500BD2E418F}" type="presParOf" srcId="{3A0C864E-CAA4-4AF3-9077-2E44484591AD}" destId="{DBD35845-A2CA-4439-860D-EBE7033E5468}" srcOrd="1" destOrd="0" presId="urn:microsoft.com/office/officeart/2005/8/layout/hList1"/>
    <dgm:cxn modelId="{4F3DAF7E-D8D5-4A73-979E-475C1749EC5B}" type="presParOf" srcId="{E0778729-A91F-49B5-B6C6-CE17B39610C4}" destId="{B0688731-350D-4FBA-A4C7-19CE4482ADBE}" srcOrd="3" destOrd="0" presId="urn:microsoft.com/office/officeart/2005/8/layout/hList1"/>
    <dgm:cxn modelId="{807ED2B1-87A1-452B-961A-FE0C6AFBE234}" type="presParOf" srcId="{E0778729-A91F-49B5-B6C6-CE17B39610C4}" destId="{82E9EFF0-9C8D-47CA-8BB7-8EDC0B9CED95}" srcOrd="4" destOrd="0" presId="urn:microsoft.com/office/officeart/2005/8/layout/hList1"/>
    <dgm:cxn modelId="{9244995B-36FC-4E0E-AA03-C8A0463E35A4}" type="presParOf" srcId="{82E9EFF0-9C8D-47CA-8BB7-8EDC0B9CED95}" destId="{328EB0AB-C0C8-4C24-8237-B0969C242372}" srcOrd="0" destOrd="0" presId="urn:microsoft.com/office/officeart/2005/8/layout/hList1"/>
    <dgm:cxn modelId="{3BB3D564-24AB-405C-9D78-65BD4E93A845}" type="presParOf" srcId="{82E9EFF0-9C8D-47CA-8BB7-8EDC0B9CED95}" destId="{3F8663BD-AE7E-4BD2-97F8-142B781938F7}" srcOrd="1" destOrd="0" presId="urn:microsoft.com/office/officeart/2005/8/layout/hList1"/>
    <dgm:cxn modelId="{54B00A0F-24D4-4FFA-881F-5A31E125166D}" type="presParOf" srcId="{E0778729-A91F-49B5-B6C6-CE17B39610C4}" destId="{BBD7334E-2924-4174-91B7-97A78C3A1821}" srcOrd="5" destOrd="0" presId="urn:microsoft.com/office/officeart/2005/8/layout/hList1"/>
    <dgm:cxn modelId="{42763F45-103D-4945-BA1E-1784C4FAC37E}" type="presParOf" srcId="{E0778729-A91F-49B5-B6C6-CE17B39610C4}" destId="{B4B260F2-1D34-46D3-9726-AA0464DFFB18}" srcOrd="6" destOrd="0" presId="urn:microsoft.com/office/officeart/2005/8/layout/hList1"/>
    <dgm:cxn modelId="{D1AE38D7-258D-45C0-88AB-CE7176DA9E25}" type="presParOf" srcId="{B4B260F2-1D34-46D3-9726-AA0464DFFB18}" destId="{018056DB-0AC1-4775-98AA-7F295CC16BE1}" srcOrd="0" destOrd="0" presId="urn:microsoft.com/office/officeart/2005/8/layout/hList1"/>
    <dgm:cxn modelId="{CE7D6EBE-BE8B-4A79-BEB8-5FCE78840EEE}" type="presParOf" srcId="{B4B260F2-1D34-46D3-9726-AA0464DFFB18}" destId="{49C75470-7809-4226-8D5A-67BB39F77B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74A55-0463-4B06-B744-D4944A06970F}">
      <dsp:nvSpPr>
        <dsp:cNvPr id="0" name=""/>
        <dsp:cNvSpPr/>
      </dsp:nvSpPr>
      <dsp:spPr>
        <a:xfrm>
          <a:off x="3055" y="1160349"/>
          <a:ext cx="18375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Application</a:t>
          </a:r>
        </a:p>
      </dsp:txBody>
      <dsp:txXfrm>
        <a:off x="3055" y="1160349"/>
        <a:ext cx="1837531" cy="576000"/>
      </dsp:txXfrm>
    </dsp:sp>
    <dsp:sp modelId="{4D336AFC-E844-4ED9-93A5-46E86CA4CAF9}">
      <dsp:nvSpPr>
        <dsp:cNvPr id="0" name=""/>
        <dsp:cNvSpPr/>
      </dsp:nvSpPr>
      <dsp:spPr>
        <a:xfrm>
          <a:off x="3055" y="1736349"/>
          <a:ext cx="1837531" cy="25219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Autonomous Car</a:t>
          </a:r>
        </a:p>
        <a:p>
          <a:pPr marL="228600" lvl="1" indent="-228600" algn="l" defTabSz="889000">
            <a:lnSpc>
              <a:spcPct val="90000"/>
            </a:lnSpc>
            <a:spcBef>
              <a:spcPct val="0"/>
            </a:spcBef>
            <a:spcAft>
              <a:spcPct val="15000"/>
            </a:spcAft>
            <a:buChar char="•"/>
          </a:pPr>
          <a:r>
            <a:rPr lang="en-US" sz="2000" kern="1200"/>
            <a:t>main</a:t>
          </a:r>
        </a:p>
      </dsp:txBody>
      <dsp:txXfrm>
        <a:off x="3055" y="1736349"/>
        <a:ext cx="1837531" cy="2521968"/>
      </dsp:txXfrm>
    </dsp:sp>
    <dsp:sp modelId="{9E55BEF8-DF13-4F2E-952C-D4D6939AB7E5}">
      <dsp:nvSpPr>
        <dsp:cNvPr id="0" name=""/>
        <dsp:cNvSpPr/>
      </dsp:nvSpPr>
      <dsp:spPr>
        <a:xfrm>
          <a:off x="2097841" y="1160349"/>
          <a:ext cx="18375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HAL</a:t>
          </a:r>
        </a:p>
      </dsp:txBody>
      <dsp:txXfrm>
        <a:off x="2097841" y="1160349"/>
        <a:ext cx="1837531" cy="576000"/>
      </dsp:txXfrm>
    </dsp:sp>
    <dsp:sp modelId="{DBD35845-A2CA-4439-860D-EBE7033E5468}">
      <dsp:nvSpPr>
        <dsp:cNvPr id="0" name=""/>
        <dsp:cNvSpPr/>
      </dsp:nvSpPr>
      <dsp:spPr>
        <a:xfrm>
          <a:off x="2097841" y="1736349"/>
          <a:ext cx="1837531" cy="25219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LED</a:t>
          </a:r>
        </a:p>
        <a:p>
          <a:pPr marL="228600" lvl="1" indent="-228600" algn="l" defTabSz="889000">
            <a:lnSpc>
              <a:spcPct val="90000"/>
            </a:lnSpc>
            <a:spcBef>
              <a:spcPct val="0"/>
            </a:spcBef>
            <a:spcAft>
              <a:spcPct val="15000"/>
            </a:spcAft>
            <a:buChar char="•"/>
          </a:pPr>
          <a:r>
            <a:rPr lang="en-US" sz="2000" kern="1200" dirty="0"/>
            <a:t>LCD</a:t>
          </a:r>
        </a:p>
        <a:p>
          <a:pPr marL="228600" lvl="1" indent="-228600" algn="l" defTabSz="889000">
            <a:lnSpc>
              <a:spcPct val="90000"/>
            </a:lnSpc>
            <a:spcBef>
              <a:spcPct val="0"/>
            </a:spcBef>
            <a:spcAft>
              <a:spcPct val="15000"/>
            </a:spcAft>
            <a:buChar char="•"/>
          </a:pPr>
          <a:r>
            <a:rPr lang="en-US" sz="2000" kern="1200" dirty="0"/>
            <a:t>Buzzer</a:t>
          </a:r>
        </a:p>
        <a:p>
          <a:pPr marL="228600" lvl="1" indent="-228600" algn="l" defTabSz="889000">
            <a:lnSpc>
              <a:spcPct val="90000"/>
            </a:lnSpc>
            <a:spcBef>
              <a:spcPct val="0"/>
            </a:spcBef>
            <a:spcAft>
              <a:spcPct val="15000"/>
            </a:spcAft>
            <a:buChar char="•"/>
          </a:pPr>
          <a:r>
            <a:rPr lang="en-US" sz="2000" kern="1200"/>
            <a:t>Ultrasonic Sensor</a:t>
          </a:r>
          <a:endParaRPr lang="en-US" sz="2000" kern="1200" dirty="0"/>
        </a:p>
        <a:p>
          <a:pPr marL="228600" lvl="1" indent="-228600" algn="l" defTabSz="889000">
            <a:lnSpc>
              <a:spcPct val="90000"/>
            </a:lnSpc>
            <a:spcBef>
              <a:spcPct val="0"/>
            </a:spcBef>
            <a:spcAft>
              <a:spcPct val="15000"/>
            </a:spcAft>
            <a:buChar char="•"/>
          </a:pPr>
          <a:r>
            <a:rPr lang="en-US" sz="2000" kern="1200" dirty="0"/>
            <a:t>H-Bridge</a:t>
          </a:r>
        </a:p>
        <a:p>
          <a:pPr marL="228600" lvl="1" indent="-228600" algn="l" defTabSz="889000">
            <a:lnSpc>
              <a:spcPct val="90000"/>
            </a:lnSpc>
            <a:spcBef>
              <a:spcPct val="0"/>
            </a:spcBef>
            <a:spcAft>
              <a:spcPct val="15000"/>
            </a:spcAft>
            <a:buChar char="•"/>
          </a:pPr>
          <a:r>
            <a:rPr lang="en-US" sz="2000" kern="1200" dirty="0"/>
            <a:t>Servo  Motor</a:t>
          </a:r>
        </a:p>
      </dsp:txBody>
      <dsp:txXfrm>
        <a:off x="2097841" y="1736349"/>
        <a:ext cx="1837531" cy="2521968"/>
      </dsp:txXfrm>
    </dsp:sp>
    <dsp:sp modelId="{328EB0AB-C0C8-4C24-8237-B0969C242372}">
      <dsp:nvSpPr>
        <dsp:cNvPr id="0" name=""/>
        <dsp:cNvSpPr/>
      </dsp:nvSpPr>
      <dsp:spPr>
        <a:xfrm>
          <a:off x="4192627" y="1160349"/>
          <a:ext cx="18375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MCAL</a:t>
          </a:r>
        </a:p>
      </dsp:txBody>
      <dsp:txXfrm>
        <a:off x="4192627" y="1160349"/>
        <a:ext cx="1837531" cy="576000"/>
      </dsp:txXfrm>
    </dsp:sp>
    <dsp:sp modelId="{3F8663BD-AE7E-4BD2-97F8-142B781938F7}">
      <dsp:nvSpPr>
        <dsp:cNvPr id="0" name=""/>
        <dsp:cNvSpPr/>
      </dsp:nvSpPr>
      <dsp:spPr>
        <a:xfrm>
          <a:off x="4192627" y="1736349"/>
          <a:ext cx="1837531" cy="25219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DIO</a:t>
          </a:r>
        </a:p>
        <a:p>
          <a:pPr marL="228600" lvl="1" indent="-228600" algn="l" defTabSz="889000">
            <a:lnSpc>
              <a:spcPct val="90000"/>
            </a:lnSpc>
            <a:spcBef>
              <a:spcPct val="0"/>
            </a:spcBef>
            <a:spcAft>
              <a:spcPct val="15000"/>
            </a:spcAft>
            <a:buChar char="•"/>
          </a:pPr>
          <a:r>
            <a:rPr lang="en-US" sz="2000" kern="1200"/>
            <a:t>Timer 0</a:t>
          </a:r>
        </a:p>
        <a:p>
          <a:pPr marL="228600" lvl="1" indent="-228600" algn="l" defTabSz="889000">
            <a:lnSpc>
              <a:spcPct val="90000"/>
            </a:lnSpc>
            <a:spcBef>
              <a:spcPct val="0"/>
            </a:spcBef>
            <a:spcAft>
              <a:spcPct val="15000"/>
            </a:spcAft>
            <a:buChar char="•"/>
          </a:pPr>
          <a:r>
            <a:rPr lang="en-US" sz="2000" kern="1200" dirty="0"/>
            <a:t>Timer 1</a:t>
          </a:r>
        </a:p>
        <a:p>
          <a:pPr marL="228600" lvl="1" indent="-228600" algn="l" defTabSz="889000">
            <a:lnSpc>
              <a:spcPct val="90000"/>
            </a:lnSpc>
            <a:spcBef>
              <a:spcPct val="0"/>
            </a:spcBef>
            <a:spcAft>
              <a:spcPct val="15000"/>
            </a:spcAft>
            <a:buChar char="•"/>
          </a:pPr>
          <a:r>
            <a:rPr lang="en-US" sz="2000" kern="1200" dirty="0"/>
            <a:t>Interrupt</a:t>
          </a:r>
        </a:p>
      </dsp:txBody>
      <dsp:txXfrm>
        <a:off x="4192627" y="1736349"/>
        <a:ext cx="1837531" cy="2521968"/>
      </dsp:txXfrm>
    </dsp:sp>
    <dsp:sp modelId="{018056DB-0AC1-4775-98AA-7F295CC16BE1}">
      <dsp:nvSpPr>
        <dsp:cNvPr id="0" name=""/>
        <dsp:cNvSpPr/>
      </dsp:nvSpPr>
      <dsp:spPr>
        <a:xfrm>
          <a:off x="6287412" y="1160349"/>
          <a:ext cx="1837531"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Common </a:t>
          </a:r>
        </a:p>
      </dsp:txBody>
      <dsp:txXfrm>
        <a:off x="6287412" y="1160349"/>
        <a:ext cx="1837531" cy="576000"/>
      </dsp:txXfrm>
    </dsp:sp>
    <dsp:sp modelId="{49C75470-7809-4226-8D5A-67BB39F77BD0}">
      <dsp:nvSpPr>
        <dsp:cNvPr id="0" name=""/>
        <dsp:cNvSpPr/>
      </dsp:nvSpPr>
      <dsp:spPr>
        <a:xfrm>
          <a:off x="6287412" y="1736349"/>
          <a:ext cx="1837531" cy="25219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MCU</a:t>
          </a:r>
        </a:p>
        <a:p>
          <a:pPr marL="228600" lvl="1" indent="-228600" algn="l" defTabSz="889000">
            <a:lnSpc>
              <a:spcPct val="90000"/>
            </a:lnSpc>
            <a:spcBef>
              <a:spcPct val="0"/>
            </a:spcBef>
            <a:spcAft>
              <a:spcPct val="15000"/>
            </a:spcAft>
            <a:buChar char="•"/>
          </a:pPr>
          <a:r>
            <a:rPr lang="en-US" sz="2000" kern="1200"/>
            <a:t>Macro</a:t>
          </a:r>
        </a:p>
        <a:p>
          <a:pPr marL="228600" lvl="1" indent="-228600" algn="l" defTabSz="889000">
            <a:lnSpc>
              <a:spcPct val="90000"/>
            </a:lnSpc>
            <a:spcBef>
              <a:spcPct val="0"/>
            </a:spcBef>
            <a:spcAft>
              <a:spcPct val="15000"/>
            </a:spcAft>
            <a:buChar char="•"/>
          </a:pPr>
          <a:r>
            <a:rPr lang="en-US" sz="2000" kern="1200"/>
            <a:t>STD-Type</a:t>
          </a:r>
        </a:p>
      </dsp:txBody>
      <dsp:txXfrm>
        <a:off x="6287412" y="1736349"/>
        <a:ext cx="1837531" cy="252196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32561233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54286A-1942-4652-8573-0E0B08FB7710}"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75911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849604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1448798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4183527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224403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677715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699253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150901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4000386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4286A-1942-4652-8573-0E0B08FB7710}"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4153391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4286A-1942-4652-8573-0E0B08FB7710}"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1492992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54286A-1942-4652-8573-0E0B08FB7710}"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2378716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4286A-1942-4652-8573-0E0B08FB7710}"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1602832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D54286A-1942-4652-8573-0E0B08FB7710}"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2128559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54286A-1942-4652-8573-0E0B08FB7710}"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894774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54286A-1942-4652-8573-0E0B08FB7710}"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406F0-58C7-4012-9DC6-DBE6B4D10D58}" type="slidenum">
              <a:rPr lang="en-US" smtClean="0"/>
              <a:t>‹#›</a:t>
            </a:fld>
            <a:endParaRPr lang="en-US"/>
          </a:p>
        </p:txBody>
      </p:sp>
    </p:spTree>
    <p:extLst>
      <p:ext uri="{BB962C8B-B14F-4D97-AF65-F5344CB8AC3E}">
        <p14:creationId xmlns:p14="http://schemas.microsoft.com/office/powerpoint/2010/main" val="1072663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54286A-1942-4652-8573-0E0B08FB7710}" type="datetimeFigureOut">
              <a:rPr lang="en-US" smtClean="0"/>
              <a:t>2/7/2024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06F0-58C7-4012-9DC6-DBE6B4D10D58}" type="slidenum">
              <a:rPr lang="en-US" smtClean="0"/>
              <a:t>‹#›</a:t>
            </a:fld>
            <a:endParaRPr lang="en-US"/>
          </a:p>
        </p:txBody>
      </p:sp>
    </p:spTree>
    <p:extLst>
      <p:ext uri="{BB962C8B-B14F-4D97-AF65-F5344CB8AC3E}">
        <p14:creationId xmlns:p14="http://schemas.microsoft.com/office/powerpoint/2010/main" val="1246067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rive.google.com/drive/folders/1U4BolqM3Jz0ZnRfUG5wgjLnv8ZgnyCEQ?usp=drive_lin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QnJRNMtrBnc?feature=oembed"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Azklany/Autonomous_Car.git" TargetMode="External"/><Relationship Id="rId7" Type="http://schemas.openxmlformats.org/officeDocument/2006/relationships/hyperlink" Target="https://pdf1.alldatasheet.com/datasheet-pdf/view/77378/ATMEL/ATMEGA3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rive.google.com/drive/folders/1U4BolqM3Jz0ZnRfUG5wgjLnv8ZgnyCEQ" TargetMode="External"/><Relationship Id="rId5" Type="http://schemas.openxmlformats.org/officeDocument/2006/relationships/hyperlink" Target="https://drive.google.com/drive/folders/1-vLx3IUDkNg6pl5HG_9tUQvENXiMQRz7" TargetMode="External"/><Relationship Id="rId4" Type="http://schemas.openxmlformats.org/officeDocument/2006/relationships/hyperlink" Target="https://drive.google.com/drive/folders/1PElyw5Zpfie02ob1f3pAfgriC47IlpK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DAE-1ECA-E66E-EA8B-C4A976902A55}"/>
              </a:ext>
            </a:extLst>
          </p:cNvPr>
          <p:cNvSpPr>
            <a:spLocks noGrp="1"/>
          </p:cNvSpPr>
          <p:nvPr>
            <p:ph type="ctrTitle"/>
          </p:nvPr>
        </p:nvSpPr>
        <p:spPr>
          <a:xfrm>
            <a:off x="3962399" y="1665687"/>
            <a:ext cx="7197726" cy="2421464"/>
          </a:xfrm>
          <a:noFill/>
        </p:spPr>
        <p:txBody>
          <a:bodyPr>
            <a:normAutofit/>
          </a:bodyPr>
          <a:lstStyle/>
          <a:p>
            <a:pPr algn="r"/>
            <a:r>
              <a:rPr lang="en-US" b="1" dirty="0">
                <a:latin typeface="Agency FB" panose="020B0503020202020204" pitchFamily="34" charset="0"/>
              </a:rPr>
              <a:t>AUTONOMOUS </a:t>
            </a:r>
            <a:r>
              <a:rPr lang="en-US" b="1" dirty="0" err="1">
                <a:latin typeface="Agency FB" panose="020B0503020202020204" pitchFamily="34" charset="0"/>
              </a:rPr>
              <a:t>cAR</a:t>
            </a:r>
            <a:endParaRPr lang="en-US" b="1" dirty="0">
              <a:latin typeface="Agency FB" panose="020B0503020202020204" pitchFamily="34" charset="0"/>
            </a:endParaRPr>
          </a:p>
        </p:txBody>
      </p:sp>
      <p:sp>
        <p:nvSpPr>
          <p:cNvPr id="3" name="Subtitle 2">
            <a:extLst>
              <a:ext uri="{FF2B5EF4-FFF2-40B4-BE49-F238E27FC236}">
                <a16:creationId xmlns:a16="http://schemas.microsoft.com/office/drawing/2014/main" id="{CE2FC4AC-851F-9987-74C1-412C1A9760A8}"/>
              </a:ext>
            </a:extLst>
          </p:cNvPr>
          <p:cNvSpPr>
            <a:spLocks noGrp="1"/>
          </p:cNvSpPr>
          <p:nvPr>
            <p:ph type="subTitle" idx="1"/>
          </p:nvPr>
        </p:nvSpPr>
        <p:spPr/>
        <p:txBody>
          <a:bodyPr/>
          <a:lstStyle/>
          <a:p>
            <a:r>
              <a:rPr lang="en-US" err="1">
                <a:latin typeface="Andalus" panose="02020603050405020304" pitchFamily="18" charset="-78"/>
                <a:cs typeface="Andalus" panose="02020603050405020304" pitchFamily="18" charset="-78"/>
              </a:rPr>
              <a:t>Emb</a:t>
            </a:r>
            <a:r>
              <a:rPr lang="en-US">
                <a:latin typeface="Andalus" panose="02020603050405020304" pitchFamily="18" charset="-78"/>
                <a:cs typeface="Andalus" panose="02020603050405020304" pitchFamily="18" charset="-78"/>
              </a:rPr>
              <a:t> 535 Group - Maadi</a:t>
            </a:r>
          </a:p>
        </p:txBody>
      </p:sp>
    </p:spTree>
    <p:extLst>
      <p:ext uri="{BB962C8B-B14F-4D97-AF65-F5344CB8AC3E}">
        <p14:creationId xmlns:p14="http://schemas.microsoft.com/office/powerpoint/2010/main" val="3940599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A03B0637-B4A3-B8A6-83FD-1B92A7AFFC4D}"/>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sz="3600" b="1" i="0" dirty="0">
                <a:latin typeface="+mn-lt"/>
              </a:rPr>
              <a:t>LCD</a:t>
            </a:r>
            <a:br>
              <a:rPr lang="en-US" sz="3600" b="1" i="0" dirty="0"/>
            </a:br>
            <a:endParaRPr lang="en-US" sz="3600" dirty="0"/>
          </a:p>
        </p:txBody>
      </p:sp>
      <p:sp>
        <p:nvSpPr>
          <p:cNvPr id="12" name="Text Placeholder 11">
            <a:extLst>
              <a:ext uri="{FF2B5EF4-FFF2-40B4-BE49-F238E27FC236}">
                <a16:creationId xmlns:a16="http://schemas.microsoft.com/office/drawing/2014/main" id="{52192DBC-D1E5-D16B-8107-45219594124F}"/>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a:buFont typeface="Arial"/>
              <a:buChar char="•"/>
            </a:pPr>
            <a:r>
              <a:rPr lang="en-US" b="0" i="0" dirty="0"/>
              <a:t> LCD displays the current direction that car</a:t>
            </a:r>
          </a:p>
          <a:p>
            <a:r>
              <a:rPr lang="en-US" b="0" i="0" dirty="0"/>
              <a:t>immediately move and the distance between </a:t>
            </a:r>
          </a:p>
          <a:p>
            <a:r>
              <a:rPr lang="en-US" b="0" i="0" dirty="0"/>
              <a:t>it and the wall.</a:t>
            </a:r>
          </a:p>
          <a:p>
            <a:pPr>
              <a:buFont typeface="Arial"/>
              <a:buChar char="•"/>
            </a:pPr>
            <a:endParaRPr lang="en-US" dirty="0"/>
          </a:p>
        </p:txBody>
      </p:sp>
      <p:pic>
        <p:nvPicPr>
          <p:cNvPr id="14" name="Picture Placeholder 13" descr="A close-up of a blue rectangular device">
            <a:extLst>
              <a:ext uri="{FF2B5EF4-FFF2-40B4-BE49-F238E27FC236}">
                <a16:creationId xmlns:a16="http://schemas.microsoft.com/office/drawing/2014/main" id="{9B937746-F125-11D6-C53F-FB01B8808A66}"/>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t="3610" r="2" b="2"/>
          <a:stretch/>
        </p:blipFill>
        <p:spPr>
          <a:xfrm>
            <a:off x="6198830" y="639097"/>
            <a:ext cx="5447070" cy="5250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91357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500"/>
                                        <p:tgtEl>
                                          <p:spTgt spid="1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500"/>
                                        <p:tgtEl>
                                          <p:spTgt spid="1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F23C0C5-A0C9-DD89-E27A-7D3B06E85CBF}"/>
              </a:ext>
            </a:extLst>
          </p:cNvPr>
          <p:cNvSpPr>
            <a:spLocks noGrp="1"/>
          </p:cNvSpPr>
          <p:nvPr>
            <p:ph type="title"/>
          </p:nvPr>
        </p:nvSpPr>
        <p:spPr>
          <a:xfrm>
            <a:off x="392471" y="952636"/>
            <a:ext cx="5219699" cy="1456267"/>
          </a:xfrm>
        </p:spPr>
        <p:txBody>
          <a:bodyPr vert="horz" lIns="91440" tIns="45720" rIns="91440" bIns="45720" rtlCol="0" anchor="ctr">
            <a:normAutofit/>
          </a:bodyPr>
          <a:lstStyle/>
          <a:p>
            <a:pPr>
              <a:lnSpc>
                <a:spcPct val="90000"/>
              </a:lnSpc>
            </a:pPr>
            <a:r>
              <a:rPr lang="en-US" sz="3300" b="1" i="0" dirty="0">
                <a:latin typeface="+mn-lt"/>
              </a:rPr>
              <a:t>Chassis &amp; Caster wheel.</a:t>
            </a:r>
            <a:br>
              <a:rPr lang="en-US" sz="3300" b="1" i="0" dirty="0">
                <a:latin typeface="+mn-lt"/>
              </a:rPr>
            </a:br>
            <a:br>
              <a:rPr lang="en-US" sz="3300" b="1" i="0" dirty="0">
                <a:latin typeface="+mn-lt"/>
              </a:rPr>
            </a:br>
            <a:endParaRPr lang="en-US" sz="3300" b="1" dirty="0">
              <a:latin typeface="+mn-lt"/>
            </a:endParaRPr>
          </a:p>
        </p:txBody>
      </p:sp>
      <p:pic>
        <p:nvPicPr>
          <p:cNvPr id="6" name="Picture Placeholder 5" descr="A small plastic and yellow vehicle with wheels&#10;&#10;Description automatically generated with medium confidence">
            <a:extLst>
              <a:ext uri="{FF2B5EF4-FFF2-40B4-BE49-F238E27FC236}">
                <a16:creationId xmlns:a16="http://schemas.microsoft.com/office/drawing/2014/main" id="{1AA0A3C0-C983-FED1-9AF1-8CA59078CCE1}"/>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t="1338" r="2" b="2274"/>
          <a:stretch/>
        </p:blipFill>
        <p:spPr>
          <a:xfrm>
            <a:off x="6198830" y="639097"/>
            <a:ext cx="5447070" cy="5250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358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ircuit board with blue lights">
            <a:extLst>
              <a:ext uri="{FF2B5EF4-FFF2-40B4-BE49-F238E27FC236}">
                <a16:creationId xmlns:a16="http://schemas.microsoft.com/office/drawing/2014/main" id="{47FCC189-CEF9-FB6C-6154-DF68C87AC587}"/>
              </a:ext>
            </a:extLst>
          </p:cNvPr>
          <p:cNvPicPr>
            <a:picLocks noChangeAspect="1"/>
          </p:cNvPicPr>
          <p:nvPr/>
        </p:nvPicPr>
        <p:blipFill rotWithShape="1">
          <a:blip r:embed="rId2">
            <a:extLst>
              <a:ext uri="{28A0092B-C50C-407E-A947-70E740481C1C}">
                <a14:useLocalDpi xmlns:a14="http://schemas.microsoft.com/office/drawing/2010/main" val="0"/>
              </a:ext>
            </a:extLst>
          </a:blip>
          <a:srcRect l="11555" t="10080" r="10265" b="11248"/>
          <a:stretch/>
        </p:blipFill>
        <p:spPr>
          <a:xfrm>
            <a:off x="521415" y="214600"/>
            <a:ext cx="3429979" cy="3451551"/>
          </a:xfrm>
          <a:custGeom>
            <a:avLst/>
            <a:gdLst>
              <a:gd name="connsiteX0" fmla="*/ 0 w 3429979"/>
              <a:gd name="connsiteY0" fmla="*/ 0 h 3451551"/>
              <a:gd name="connsiteX1" fmla="*/ 468764 w 3429979"/>
              <a:gd name="connsiteY1" fmla="*/ 0 h 3451551"/>
              <a:gd name="connsiteX2" fmla="*/ 937528 w 3429979"/>
              <a:gd name="connsiteY2" fmla="*/ 0 h 3451551"/>
              <a:gd name="connsiteX3" fmla="*/ 1440591 w 3429979"/>
              <a:gd name="connsiteY3" fmla="*/ 0 h 3451551"/>
              <a:gd name="connsiteX4" fmla="*/ 2012254 w 3429979"/>
              <a:gd name="connsiteY4" fmla="*/ 0 h 3451551"/>
              <a:gd name="connsiteX5" fmla="*/ 2583918 w 3429979"/>
              <a:gd name="connsiteY5" fmla="*/ 0 h 3451551"/>
              <a:gd name="connsiteX6" fmla="*/ 3429979 w 3429979"/>
              <a:gd name="connsiteY6" fmla="*/ 0 h 3451551"/>
              <a:gd name="connsiteX7" fmla="*/ 3429979 w 3429979"/>
              <a:gd name="connsiteY7" fmla="*/ 506227 h 3451551"/>
              <a:gd name="connsiteX8" fmla="*/ 3429979 w 3429979"/>
              <a:gd name="connsiteY8" fmla="*/ 977939 h 3451551"/>
              <a:gd name="connsiteX9" fmla="*/ 3429979 w 3429979"/>
              <a:gd name="connsiteY9" fmla="*/ 1518682 h 3451551"/>
              <a:gd name="connsiteX10" fmla="*/ 3429979 w 3429979"/>
              <a:gd name="connsiteY10" fmla="*/ 1990394 h 3451551"/>
              <a:gd name="connsiteX11" fmla="*/ 3429979 w 3429979"/>
              <a:gd name="connsiteY11" fmla="*/ 2565653 h 3451551"/>
              <a:gd name="connsiteX12" fmla="*/ 3429979 w 3429979"/>
              <a:gd name="connsiteY12" fmla="*/ 3451551 h 3451551"/>
              <a:gd name="connsiteX13" fmla="*/ 2961215 w 3429979"/>
              <a:gd name="connsiteY13" fmla="*/ 3451551 h 3451551"/>
              <a:gd name="connsiteX14" fmla="*/ 2320952 w 3429979"/>
              <a:gd name="connsiteY14" fmla="*/ 3451551 h 3451551"/>
              <a:gd name="connsiteX15" fmla="*/ 1817889 w 3429979"/>
              <a:gd name="connsiteY15" fmla="*/ 3451551 h 3451551"/>
              <a:gd name="connsiteX16" fmla="*/ 1246226 w 3429979"/>
              <a:gd name="connsiteY16" fmla="*/ 3451551 h 3451551"/>
              <a:gd name="connsiteX17" fmla="*/ 640263 w 3429979"/>
              <a:gd name="connsiteY17" fmla="*/ 3451551 h 3451551"/>
              <a:gd name="connsiteX18" fmla="*/ 0 w 3429979"/>
              <a:gd name="connsiteY18" fmla="*/ 3451551 h 3451551"/>
              <a:gd name="connsiteX19" fmla="*/ 0 w 3429979"/>
              <a:gd name="connsiteY19" fmla="*/ 2876293 h 3451551"/>
              <a:gd name="connsiteX20" fmla="*/ 0 w 3429979"/>
              <a:gd name="connsiteY20" fmla="*/ 2266518 h 3451551"/>
              <a:gd name="connsiteX21" fmla="*/ 0 w 3429979"/>
              <a:gd name="connsiteY21" fmla="*/ 1794807 h 3451551"/>
              <a:gd name="connsiteX22" fmla="*/ 0 w 3429979"/>
              <a:gd name="connsiteY22" fmla="*/ 1254064 h 3451551"/>
              <a:gd name="connsiteX23" fmla="*/ 0 w 3429979"/>
              <a:gd name="connsiteY23" fmla="*/ 678805 h 3451551"/>
              <a:gd name="connsiteX24" fmla="*/ 0 w 3429979"/>
              <a:gd name="connsiteY24" fmla="*/ 0 h 345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29979" h="3451551" fill="none" extrusionOk="0">
                <a:moveTo>
                  <a:pt x="0" y="0"/>
                </a:moveTo>
                <a:cubicBezTo>
                  <a:pt x="222517" y="-24157"/>
                  <a:pt x="374401" y="7312"/>
                  <a:pt x="468764" y="0"/>
                </a:cubicBezTo>
                <a:cubicBezTo>
                  <a:pt x="563127" y="-7312"/>
                  <a:pt x="736221" y="44861"/>
                  <a:pt x="937528" y="0"/>
                </a:cubicBezTo>
                <a:cubicBezTo>
                  <a:pt x="1138835" y="-44861"/>
                  <a:pt x="1282602" y="51197"/>
                  <a:pt x="1440591" y="0"/>
                </a:cubicBezTo>
                <a:cubicBezTo>
                  <a:pt x="1598580" y="-51197"/>
                  <a:pt x="1809435" y="30864"/>
                  <a:pt x="2012254" y="0"/>
                </a:cubicBezTo>
                <a:cubicBezTo>
                  <a:pt x="2215073" y="-30864"/>
                  <a:pt x="2350767" y="65730"/>
                  <a:pt x="2583918" y="0"/>
                </a:cubicBezTo>
                <a:cubicBezTo>
                  <a:pt x="2817069" y="-65730"/>
                  <a:pt x="3071939" y="85576"/>
                  <a:pt x="3429979" y="0"/>
                </a:cubicBezTo>
                <a:cubicBezTo>
                  <a:pt x="3431515" y="119951"/>
                  <a:pt x="3379379" y="322658"/>
                  <a:pt x="3429979" y="506227"/>
                </a:cubicBezTo>
                <a:cubicBezTo>
                  <a:pt x="3480579" y="689796"/>
                  <a:pt x="3385685" y="762467"/>
                  <a:pt x="3429979" y="977939"/>
                </a:cubicBezTo>
                <a:cubicBezTo>
                  <a:pt x="3474273" y="1193411"/>
                  <a:pt x="3365840" y="1276481"/>
                  <a:pt x="3429979" y="1518682"/>
                </a:cubicBezTo>
                <a:cubicBezTo>
                  <a:pt x="3494118" y="1760883"/>
                  <a:pt x="3409549" y="1856829"/>
                  <a:pt x="3429979" y="1990394"/>
                </a:cubicBezTo>
                <a:cubicBezTo>
                  <a:pt x="3450409" y="2123959"/>
                  <a:pt x="3399571" y="2408513"/>
                  <a:pt x="3429979" y="2565653"/>
                </a:cubicBezTo>
                <a:cubicBezTo>
                  <a:pt x="3460387" y="2722793"/>
                  <a:pt x="3345932" y="3169032"/>
                  <a:pt x="3429979" y="3451551"/>
                </a:cubicBezTo>
                <a:cubicBezTo>
                  <a:pt x="3198752" y="3470550"/>
                  <a:pt x="3060559" y="3420843"/>
                  <a:pt x="2961215" y="3451551"/>
                </a:cubicBezTo>
                <a:cubicBezTo>
                  <a:pt x="2861871" y="3482259"/>
                  <a:pt x="2535546" y="3403126"/>
                  <a:pt x="2320952" y="3451551"/>
                </a:cubicBezTo>
                <a:cubicBezTo>
                  <a:pt x="2106358" y="3499976"/>
                  <a:pt x="1940166" y="3399818"/>
                  <a:pt x="1817889" y="3451551"/>
                </a:cubicBezTo>
                <a:cubicBezTo>
                  <a:pt x="1695612" y="3503284"/>
                  <a:pt x="1375962" y="3450123"/>
                  <a:pt x="1246226" y="3451551"/>
                </a:cubicBezTo>
                <a:cubicBezTo>
                  <a:pt x="1116490" y="3452979"/>
                  <a:pt x="860897" y="3383804"/>
                  <a:pt x="640263" y="3451551"/>
                </a:cubicBezTo>
                <a:cubicBezTo>
                  <a:pt x="419629" y="3519298"/>
                  <a:pt x="277952" y="3413475"/>
                  <a:pt x="0" y="3451551"/>
                </a:cubicBezTo>
                <a:cubicBezTo>
                  <a:pt x="-31329" y="3311474"/>
                  <a:pt x="3601" y="3149116"/>
                  <a:pt x="0" y="2876293"/>
                </a:cubicBezTo>
                <a:cubicBezTo>
                  <a:pt x="-3601" y="2603470"/>
                  <a:pt x="35893" y="2512044"/>
                  <a:pt x="0" y="2266518"/>
                </a:cubicBezTo>
                <a:cubicBezTo>
                  <a:pt x="-35893" y="2020992"/>
                  <a:pt x="32592" y="1985180"/>
                  <a:pt x="0" y="1794807"/>
                </a:cubicBezTo>
                <a:cubicBezTo>
                  <a:pt x="-32592" y="1604434"/>
                  <a:pt x="59021" y="1508425"/>
                  <a:pt x="0" y="1254064"/>
                </a:cubicBezTo>
                <a:cubicBezTo>
                  <a:pt x="-59021" y="999703"/>
                  <a:pt x="46513" y="927431"/>
                  <a:pt x="0" y="678805"/>
                </a:cubicBezTo>
                <a:cubicBezTo>
                  <a:pt x="-46513" y="430179"/>
                  <a:pt x="27695" y="207719"/>
                  <a:pt x="0" y="0"/>
                </a:cubicBezTo>
                <a:close/>
              </a:path>
              <a:path w="3429979" h="3451551" stroke="0" extrusionOk="0">
                <a:moveTo>
                  <a:pt x="0" y="0"/>
                </a:moveTo>
                <a:cubicBezTo>
                  <a:pt x="172638" y="-5064"/>
                  <a:pt x="252546" y="18868"/>
                  <a:pt x="503064" y="0"/>
                </a:cubicBezTo>
                <a:cubicBezTo>
                  <a:pt x="753582" y="-18868"/>
                  <a:pt x="853614" y="64382"/>
                  <a:pt x="1040427" y="0"/>
                </a:cubicBezTo>
                <a:cubicBezTo>
                  <a:pt x="1227240" y="-64382"/>
                  <a:pt x="1442531" y="4204"/>
                  <a:pt x="1612090" y="0"/>
                </a:cubicBezTo>
                <a:cubicBezTo>
                  <a:pt x="1781649" y="-4204"/>
                  <a:pt x="1961786" y="8642"/>
                  <a:pt x="2183753" y="0"/>
                </a:cubicBezTo>
                <a:cubicBezTo>
                  <a:pt x="2405720" y="-8642"/>
                  <a:pt x="2493102" y="39186"/>
                  <a:pt x="2686817" y="0"/>
                </a:cubicBezTo>
                <a:cubicBezTo>
                  <a:pt x="2880532" y="-39186"/>
                  <a:pt x="3145136" y="79667"/>
                  <a:pt x="3429979" y="0"/>
                </a:cubicBezTo>
                <a:cubicBezTo>
                  <a:pt x="3430412" y="134591"/>
                  <a:pt x="3427855" y="381955"/>
                  <a:pt x="3429979" y="540743"/>
                </a:cubicBezTo>
                <a:cubicBezTo>
                  <a:pt x="3432103" y="699531"/>
                  <a:pt x="3386117" y="921204"/>
                  <a:pt x="3429979" y="1116001"/>
                </a:cubicBezTo>
                <a:cubicBezTo>
                  <a:pt x="3473841" y="1310798"/>
                  <a:pt x="3386438" y="1505196"/>
                  <a:pt x="3429979" y="1656744"/>
                </a:cubicBezTo>
                <a:cubicBezTo>
                  <a:pt x="3473520" y="1808292"/>
                  <a:pt x="3362222" y="2074144"/>
                  <a:pt x="3429979" y="2301034"/>
                </a:cubicBezTo>
                <a:cubicBezTo>
                  <a:pt x="3497736" y="2527924"/>
                  <a:pt x="3406310" y="2652269"/>
                  <a:pt x="3429979" y="2807261"/>
                </a:cubicBezTo>
                <a:cubicBezTo>
                  <a:pt x="3453648" y="2962253"/>
                  <a:pt x="3426204" y="3204324"/>
                  <a:pt x="3429979" y="3451551"/>
                </a:cubicBezTo>
                <a:cubicBezTo>
                  <a:pt x="3316303" y="3457271"/>
                  <a:pt x="3103143" y="3421583"/>
                  <a:pt x="2961215" y="3451551"/>
                </a:cubicBezTo>
                <a:cubicBezTo>
                  <a:pt x="2819287" y="3481519"/>
                  <a:pt x="2643045" y="3424688"/>
                  <a:pt x="2458152" y="3451551"/>
                </a:cubicBezTo>
                <a:cubicBezTo>
                  <a:pt x="2273259" y="3478414"/>
                  <a:pt x="1981976" y="3434651"/>
                  <a:pt x="1817889" y="3451551"/>
                </a:cubicBezTo>
                <a:cubicBezTo>
                  <a:pt x="1653802" y="3468451"/>
                  <a:pt x="1436489" y="3401429"/>
                  <a:pt x="1246226" y="3451551"/>
                </a:cubicBezTo>
                <a:cubicBezTo>
                  <a:pt x="1055963" y="3501673"/>
                  <a:pt x="779517" y="3421159"/>
                  <a:pt x="640263" y="3451551"/>
                </a:cubicBezTo>
                <a:cubicBezTo>
                  <a:pt x="501009" y="3481943"/>
                  <a:pt x="236300" y="3408799"/>
                  <a:pt x="0" y="3451551"/>
                </a:cubicBezTo>
                <a:cubicBezTo>
                  <a:pt x="-140" y="3289336"/>
                  <a:pt x="23800" y="3120351"/>
                  <a:pt x="0" y="2979839"/>
                </a:cubicBezTo>
                <a:cubicBezTo>
                  <a:pt x="-23800" y="2839327"/>
                  <a:pt x="55852" y="2612150"/>
                  <a:pt x="0" y="2508127"/>
                </a:cubicBezTo>
                <a:cubicBezTo>
                  <a:pt x="-55852" y="2404104"/>
                  <a:pt x="11827" y="2233078"/>
                  <a:pt x="0" y="2036415"/>
                </a:cubicBezTo>
                <a:cubicBezTo>
                  <a:pt x="-11827" y="1839752"/>
                  <a:pt x="4124" y="1591328"/>
                  <a:pt x="0" y="1426641"/>
                </a:cubicBezTo>
                <a:cubicBezTo>
                  <a:pt x="-4124" y="1261954"/>
                  <a:pt x="11595" y="1076401"/>
                  <a:pt x="0" y="782352"/>
                </a:cubicBezTo>
                <a:cubicBezTo>
                  <a:pt x="-11595" y="488303"/>
                  <a:pt x="55753" y="189722"/>
                  <a:pt x="0" y="0"/>
                </a:cubicBezTo>
                <a:close/>
              </a:path>
            </a:pathLst>
          </a:custGeom>
          <a:ln w="28575">
            <a:solidFill>
              <a:schemeClr val="accent1">
                <a:lumMod val="40000"/>
                <a:lumOff val="60000"/>
              </a:schemeClr>
            </a:solidFill>
            <a:prstDash val="sysDot"/>
            <a:extLst>
              <a:ext uri="{C807C97D-BFC1-408E-A445-0C87EB9F89A2}">
                <ask:lineSketchStyleProps xmlns:ask="http://schemas.microsoft.com/office/drawing/2018/sketchyshapes" sd="849188160">
                  <a:prstGeom prst="rect">
                    <a:avLst/>
                  </a:prstGeom>
                  <ask:type>
                    <ask:lineSketchScribble/>
                  </ask:type>
                </ask:lineSketchStyleProps>
              </a:ext>
            </a:extLst>
          </a:ln>
        </p:spPr>
      </p:pic>
      <p:pic>
        <p:nvPicPr>
          <p:cNvPr id="14" name="Picture 13" descr="A circuit board with lights and wires&#10;&#10;Description automatically generated">
            <a:extLst>
              <a:ext uri="{FF2B5EF4-FFF2-40B4-BE49-F238E27FC236}">
                <a16:creationId xmlns:a16="http://schemas.microsoft.com/office/drawing/2014/main" id="{069FA54C-161A-A482-5C35-12B3D5D6C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213" y="3267299"/>
            <a:ext cx="3451551" cy="3451551"/>
          </a:xfrm>
          <a:custGeom>
            <a:avLst/>
            <a:gdLst>
              <a:gd name="connsiteX0" fmla="*/ 0 w 3451551"/>
              <a:gd name="connsiteY0" fmla="*/ 0 h 3451551"/>
              <a:gd name="connsiteX1" fmla="*/ 540743 w 3451551"/>
              <a:gd name="connsiteY1" fmla="*/ 0 h 3451551"/>
              <a:gd name="connsiteX2" fmla="*/ 1081486 w 3451551"/>
              <a:gd name="connsiteY2" fmla="*/ 0 h 3451551"/>
              <a:gd name="connsiteX3" fmla="*/ 1553198 w 3451551"/>
              <a:gd name="connsiteY3" fmla="*/ 0 h 3451551"/>
              <a:gd name="connsiteX4" fmla="*/ 2162972 w 3451551"/>
              <a:gd name="connsiteY4" fmla="*/ 0 h 3451551"/>
              <a:gd name="connsiteX5" fmla="*/ 2807261 w 3451551"/>
              <a:gd name="connsiteY5" fmla="*/ 0 h 3451551"/>
              <a:gd name="connsiteX6" fmla="*/ 3451551 w 3451551"/>
              <a:gd name="connsiteY6" fmla="*/ 0 h 3451551"/>
              <a:gd name="connsiteX7" fmla="*/ 3451551 w 3451551"/>
              <a:gd name="connsiteY7" fmla="*/ 471712 h 3451551"/>
              <a:gd name="connsiteX8" fmla="*/ 3451551 w 3451551"/>
              <a:gd name="connsiteY8" fmla="*/ 977939 h 3451551"/>
              <a:gd name="connsiteX9" fmla="*/ 3451551 w 3451551"/>
              <a:gd name="connsiteY9" fmla="*/ 1622229 h 3451551"/>
              <a:gd name="connsiteX10" fmla="*/ 3451551 w 3451551"/>
              <a:gd name="connsiteY10" fmla="*/ 2197487 h 3451551"/>
              <a:gd name="connsiteX11" fmla="*/ 3451551 w 3451551"/>
              <a:gd name="connsiteY11" fmla="*/ 2738230 h 3451551"/>
              <a:gd name="connsiteX12" fmla="*/ 3451551 w 3451551"/>
              <a:gd name="connsiteY12" fmla="*/ 3451551 h 3451551"/>
              <a:gd name="connsiteX13" fmla="*/ 2807261 w 3451551"/>
              <a:gd name="connsiteY13" fmla="*/ 3451551 h 3451551"/>
              <a:gd name="connsiteX14" fmla="*/ 2232003 w 3451551"/>
              <a:gd name="connsiteY14" fmla="*/ 3451551 h 3451551"/>
              <a:gd name="connsiteX15" fmla="*/ 1587713 w 3451551"/>
              <a:gd name="connsiteY15" fmla="*/ 3451551 h 3451551"/>
              <a:gd name="connsiteX16" fmla="*/ 1081486 w 3451551"/>
              <a:gd name="connsiteY16" fmla="*/ 3451551 h 3451551"/>
              <a:gd name="connsiteX17" fmla="*/ 609774 w 3451551"/>
              <a:gd name="connsiteY17" fmla="*/ 3451551 h 3451551"/>
              <a:gd name="connsiteX18" fmla="*/ 0 w 3451551"/>
              <a:gd name="connsiteY18" fmla="*/ 3451551 h 3451551"/>
              <a:gd name="connsiteX19" fmla="*/ 0 w 3451551"/>
              <a:gd name="connsiteY19" fmla="*/ 2876293 h 3451551"/>
              <a:gd name="connsiteX20" fmla="*/ 0 w 3451551"/>
              <a:gd name="connsiteY20" fmla="*/ 2232003 h 3451551"/>
              <a:gd name="connsiteX21" fmla="*/ 0 w 3451551"/>
              <a:gd name="connsiteY21" fmla="*/ 1587713 h 3451551"/>
              <a:gd name="connsiteX22" fmla="*/ 0 w 3451551"/>
              <a:gd name="connsiteY22" fmla="*/ 943424 h 3451551"/>
              <a:gd name="connsiteX23" fmla="*/ 0 w 3451551"/>
              <a:gd name="connsiteY23" fmla="*/ 0 h 345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51551" h="3451551" fill="none" extrusionOk="0">
                <a:moveTo>
                  <a:pt x="0" y="0"/>
                </a:moveTo>
                <a:cubicBezTo>
                  <a:pt x="110224" y="-35969"/>
                  <a:pt x="287616" y="16796"/>
                  <a:pt x="540743" y="0"/>
                </a:cubicBezTo>
                <a:cubicBezTo>
                  <a:pt x="793870" y="-16796"/>
                  <a:pt x="942705" y="20125"/>
                  <a:pt x="1081486" y="0"/>
                </a:cubicBezTo>
                <a:cubicBezTo>
                  <a:pt x="1220267" y="-20125"/>
                  <a:pt x="1366348" y="13291"/>
                  <a:pt x="1553198" y="0"/>
                </a:cubicBezTo>
                <a:cubicBezTo>
                  <a:pt x="1740048" y="-13291"/>
                  <a:pt x="2004096" y="71905"/>
                  <a:pt x="2162972" y="0"/>
                </a:cubicBezTo>
                <a:cubicBezTo>
                  <a:pt x="2321848" y="-71905"/>
                  <a:pt x="2517102" y="24535"/>
                  <a:pt x="2807261" y="0"/>
                </a:cubicBezTo>
                <a:cubicBezTo>
                  <a:pt x="3097420" y="-24535"/>
                  <a:pt x="3244491" y="61535"/>
                  <a:pt x="3451551" y="0"/>
                </a:cubicBezTo>
                <a:cubicBezTo>
                  <a:pt x="3476538" y="210677"/>
                  <a:pt x="3400241" y="242069"/>
                  <a:pt x="3451551" y="471712"/>
                </a:cubicBezTo>
                <a:cubicBezTo>
                  <a:pt x="3502861" y="701355"/>
                  <a:pt x="3446927" y="799803"/>
                  <a:pt x="3451551" y="977939"/>
                </a:cubicBezTo>
                <a:cubicBezTo>
                  <a:pt x="3456175" y="1156075"/>
                  <a:pt x="3408109" y="1466283"/>
                  <a:pt x="3451551" y="1622229"/>
                </a:cubicBezTo>
                <a:cubicBezTo>
                  <a:pt x="3494993" y="1778175"/>
                  <a:pt x="3435633" y="1947718"/>
                  <a:pt x="3451551" y="2197487"/>
                </a:cubicBezTo>
                <a:cubicBezTo>
                  <a:pt x="3467469" y="2447256"/>
                  <a:pt x="3393343" y="2533933"/>
                  <a:pt x="3451551" y="2738230"/>
                </a:cubicBezTo>
                <a:cubicBezTo>
                  <a:pt x="3509759" y="2942527"/>
                  <a:pt x="3416021" y="3268647"/>
                  <a:pt x="3451551" y="3451551"/>
                </a:cubicBezTo>
                <a:cubicBezTo>
                  <a:pt x="3164682" y="3451850"/>
                  <a:pt x="2989972" y="3405738"/>
                  <a:pt x="2807261" y="3451551"/>
                </a:cubicBezTo>
                <a:cubicBezTo>
                  <a:pt x="2624550" y="3497364"/>
                  <a:pt x="2491394" y="3444982"/>
                  <a:pt x="2232003" y="3451551"/>
                </a:cubicBezTo>
                <a:cubicBezTo>
                  <a:pt x="1972612" y="3458120"/>
                  <a:pt x="1787653" y="3430932"/>
                  <a:pt x="1587713" y="3451551"/>
                </a:cubicBezTo>
                <a:cubicBezTo>
                  <a:pt x="1387773" y="3472170"/>
                  <a:pt x="1257305" y="3438748"/>
                  <a:pt x="1081486" y="3451551"/>
                </a:cubicBezTo>
                <a:cubicBezTo>
                  <a:pt x="905667" y="3464354"/>
                  <a:pt x="819715" y="3413498"/>
                  <a:pt x="609774" y="3451551"/>
                </a:cubicBezTo>
                <a:cubicBezTo>
                  <a:pt x="399833" y="3489604"/>
                  <a:pt x="130813" y="3414883"/>
                  <a:pt x="0" y="3451551"/>
                </a:cubicBezTo>
                <a:cubicBezTo>
                  <a:pt x="-33700" y="3209368"/>
                  <a:pt x="57645" y="3040934"/>
                  <a:pt x="0" y="2876293"/>
                </a:cubicBezTo>
                <a:cubicBezTo>
                  <a:pt x="-57645" y="2711652"/>
                  <a:pt x="45339" y="2510165"/>
                  <a:pt x="0" y="2232003"/>
                </a:cubicBezTo>
                <a:cubicBezTo>
                  <a:pt x="-45339" y="1953841"/>
                  <a:pt x="3265" y="1873124"/>
                  <a:pt x="0" y="1587713"/>
                </a:cubicBezTo>
                <a:cubicBezTo>
                  <a:pt x="-3265" y="1302302"/>
                  <a:pt x="43530" y="1114399"/>
                  <a:pt x="0" y="943424"/>
                </a:cubicBezTo>
                <a:cubicBezTo>
                  <a:pt x="-43530" y="772449"/>
                  <a:pt x="60386" y="446787"/>
                  <a:pt x="0" y="0"/>
                </a:cubicBezTo>
                <a:close/>
              </a:path>
              <a:path w="3451551" h="3451551" stroke="0" extrusionOk="0">
                <a:moveTo>
                  <a:pt x="0" y="0"/>
                </a:moveTo>
                <a:cubicBezTo>
                  <a:pt x="121888" y="-36125"/>
                  <a:pt x="400423" y="31671"/>
                  <a:pt x="540743" y="0"/>
                </a:cubicBezTo>
                <a:cubicBezTo>
                  <a:pt x="681063" y="-31671"/>
                  <a:pt x="917529" y="14277"/>
                  <a:pt x="1150517" y="0"/>
                </a:cubicBezTo>
                <a:cubicBezTo>
                  <a:pt x="1383505" y="-14277"/>
                  <a:pt x="1504001" y="5703"/>
                  <a:pt x="1760291" y="0"/>
                </a:cubicBezTo>
                <a:cubicBezTo>
                  <a:pt x="2016581" y="-5703"/>
                  <a:pt x="2130248" y="56420"/>
                  <a:pt x="2404581" y="0"/>
                </a:cubicBezTo>
                <a:cubicBezTo>
                  <a:pt x="2678914" y="-56420"/>
                  <a:pt x="3113174" y="84377"/>
                  <a:pt x="3451551" y="0"/>
                </a:cubicBezTo>
                <a:cubicBezTo>
                  <a:pt x="3484406" y="261770"/>
                  <a:pt x="3396292" y="346058"/>
                  <a:pt x="3451551" y="609774"/>
                </a:cubicBezTo>
                <a:cubicBezTo>
                  <a:pt x="3506810" y="873490"/>
                  <a:pt x="3424980" y="1006389"/>
                  <a:pt x="3451551" y="1150517"/>
                </a:cubicBezTo>
                <a:cubicBezTo>
                  <a:pt x="3478122" y="1294645"/>
                  <a:pt x="3416572" y="1524183"/>
                  <a:pt x="3451551" y="1622229"/>
                </a:cubicBezTo>
                <a:cubicBezTo>
                  <a:pt x="3486530" y="1720275"/>
                  <a:pt x="3437848" y="1911908"/>
                  <a:pt x="3451551" y="2197487"/>
                </a:cubicBezTo>
                <a:cubicBezTo>
                  <a:pt x="3465254" y="2483066"/>
                  <a:pt x="3419961" y="2572363"/>
                  <a:pt x="3451551" y="2669199"/>
                </a:cubicBezTo>
                <a:cubicBezTo>
                  <a:pt x="3483141" y="2766035"/>
                  <a:pt x="3366578" y="3218177"/>
                  <a:pt x="3451551" y="3451551"/>
                </a:cubicBezTo>
                <a:cubicBezTo>
                  <a:pt x="3270167" y="3501048"/>
                  <a:pt x="3059348" y="3409635"/>
                  <a:pt x="2910808" y="3451551"/>
                </a:cubicBezTo>
                <a:cubicBezTo>
                  <a:pt x="2762268" y="3493467"/>
                  <a:pt x="2538954" y="3418608"/>
                  <a:pt x="2370065" y="3451551"/>
                </a:cubicBezTo>
                <a:cubicBezTo>
                  <a:pt x="2201176" y="3484494"/>
                  <a:pt x="2067311" y="3430719"/>
                  <a:pt x="1863838" y="3451551"/>
                </a:cubicBezTo>
                <a:cubicBezTo>
                  <a:pt x="1660365" y="3472383"/>
                  <a:pt x="1505024" y="3394516"/>
                  <a:pt x="1254064" y="3451551"/>
                </a:cubicBezTo>
                <a:cubicBezTo>
                  <a:pt x="1003104" y="3508586"/>
                  <a:pt x="868721" y="3414351"/>
                  <a:pt x="609774" y="3451551"/>
                </a:cubicBezTo>
                <a:cubicBezTo>
                  <a:pt x="350827" y="3488751"/>
                  <a:pt x="215176" y="3432944"/>
                  <a:pt x="0" y="3451551"/>
                </a:cubicBezTo>
                <a:cubicBezTo>
                  <a:pt x="-54951" y="3318503"/>
                  <a:pt x="34827" y="3077420"/>
                  <a:pt x="0" y="2841777"/>
                </a:cubicBezTo>
                <a:cubicBezTo>
                  <a:pt x="-34827" y="2606134"/>
                  <a:pt x="62425" y="2451071"/>
                  <a:pt x="0" y="2301034"/>
                </a:cubicBezTo>
                <a:cubicBezTo>
                  <a:pt x="-62425" y="2150997"/>
                  <a:pt x="68713" y="1892347"/>
                  <a:pt x="0" y="1691260"/>
                </a:cubicBezTo>
                <a:cubicBezTo>
                  <a:pt x="-68713" y="1490173"/>
                  <a:pt x="48257" y="1305899"/>
                  <a:pt x="0" y="1081486"/>
                </a:cubicBezTo>
                <a:cubicBezTo>
                  <a:pt x="-48257" y="857073"/>
                  <a:pt x="12627" y="801787"/>
                  <a:pt x="0" y="540743"/>
                </a:cubicBezTo>
                <a:cubicBezTo>
                  <a:pt x="-12627" y="279699"/>
                  <a:pt x="13884" y="157690"/>
                  <a:pt x="0" y="0"/>
                </a:cubicBezTo>
                <a:close/>
              </a:path>
            </a:pathLst>
          </a:custGeom>
          <a:ln w="28575">
            <a:solidFill>
              <a:schemeClr val="accent1">
                <a:lumMod val="40000"/>
                <a:lumOff val="60000"/>
              </a:schemeClr>
            </a:solidFill>
            <a:prstDash val="sysDot"/>
            <a:extLst>
              <a:ext uri="{C807C97D-BFC1-408E-A445-0C87EB9F89A2}">
                <ask:lineSketchStyleProps xmlns:ask="http://schemas.microsoft.com/office/drawing/2018/sketchyshapes" sd="869824061">
                  <a:prstGeom prst="rect">
                    <a:avLst/>
                  </a:prstGeom>
                  <ask:type>
                    <ask:lineSketchScribble/>
                  </ask:type>
                </ask:lineSketchStyleProps>
              </a:ext>
            </a:extLst>
          </a:ln>
        </p:spPr>
      </p:pic>
      <p:pic>
        <p:nvPicPr>
          <p:cNvPr id="18" name="Picture 17" descr="A circuit board with lights on it&#10;&#10;Description automatically generated">
            <a:extLst>
              <a:ext uri="{FF2B5EF4-FFF2-40B4-BE49-F238E27FC236}">
                <a16:creationId xmlns:a16="http://schemas.microsoft.com/office/drawing/2014/main" id="{B3440452-FAA3-5BE6-7C17-9930AB6AD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276" y="1088601"/>
            <a:ext cx="4748628" cy="4641042"/>
          </a:xfrm>
          <a:custGeom>
            <a:avLst/>
            <a:gdLst>
              <a:gd name="connsiteX0" fmla="*/ 0 w 4748628"/>
              <a:gd name="connsiteY0" fmla="*/ 0 h 4641042"/>
              <a:gd name="connsiteX1" fmla="*/ 451120 w 4748628"/>
              <a:gd name="connsiteY1" fmla="*/ 0 h 4641042"/>
              <a:gd name="connsiteX2" fmla="*/ 902239 w 4748628"/>
              <a:gd name="connsiteY2" fmla="*/ 0 h 4641042"/>
              <a:gd name="connsiteX3" fmla="*/ 1543304 w 4748628"/>
              <a:gd name="connsiteY3" fmla="*/ 0 h 4641042"/>
              <a:gd name="connsiteX4" fmla="*/ 2041910 w 4748628"/>
              <a:gd name="connsiteY4" fmla="*/ 0 h 4641042"/>
              <a:gd name="connsiteX5" fmla="*/ 2540516 w 4748628"/>
              <a:gd name="connsiteY5" fmla="*/ 0 h 4641042"/>
              <a:gd name="connsiteX6" fmla="*/ 3181581 w 4748628"/>
              <a:gd name="connsiteY6" fmla="*/ 0 h 4641042"/>
              <a:gd name="connsiteX7" fmla="*/ 3632700 w 4748628"/>
              <a:gd name="connsiteY7" fmla="*/ 0 h 4641042"/>
              <a:gd name="connsiteX8" fmla="*/ 4083820 w 4748628"/>
              <a:gd name="connsiteY8" fmla="*/ 0 h 4641042"/>
              <a:gd name="connsiteX9" fmla="*/ 4748628 w 4748628"/>
              <a:gd name="connsiteY9" fmla="*/ 0 h 4641042"/>
              <a:gd name="connsiteX10" fmla="*/ 4748628 w 4748628"/>
              <a:gd name="connsiteY10" fmla="*/ 626541 h 4641042"/>
              <a:gd name="connsiteX11" fmla="*/ 4748628 w 4748628"/>
              <a:gd name="connsiteY11" fmla="*/ 1113850 h 4641042"/>
              <a:gd name="connsiteX12" fmla="*/ 4748628 w 4748628"/>
              <a:gd name="connsiteY12" fmla="*/ 1647570 h 4641042"/>
              <a:gd name="connsiteX13" fmla="*/ 4748628 w 4748628"/>
              <a:gd name="connsiteY13" fmla="*/ 2227700 h 4641042"/>
              <a:gd name="connsiteX14" fmla="*/ 4748628 w 4748628"/>
              <a:gd name="connsiteY14" fmla="*/ 2807830 h 4641042"/>
              <a:gd name="connsiteX15" fmla="*/ 4748628 w 4748628"/>
              <a:gd name="connsiteY15" fmla="*/ 3341550 h 4641042"/>
              <a:gd name="connsiteX16" fmla="*/ 4748628 w 4748628"/>
              <a:gd name="connsiteY16" fmla="*/ 3875270 h 4641042"/>
              <a:gd name="connsiteX17" fmla="*/ 4748628 w 4748628"/>
              <a:gd name="connsiteY17" fmla="*/ 4641042 h 4641042"/>
              <a:gd name="connsiteX18" fmla="*/ 4060077 w 4748628"/>
              <a:gd name="connsiteY18" fmla="*/ 4641042 h 4641042"/>
              <a:gd name="connsiteX19" fmla="*/ 3561471 w 4748628"/>
              <a:gd name="connsiteY19" fmla="*/ 4641042 h 4641042"/>
              <a:gd name="connsiteX20" fmla="*/ 2967893 w 4748628"/>
              <a:gd name="connsiteY20" fmla="*/ 4641042 h 4641042"/>
              <a:gd name="connsiteX21" fmla="*/ 2421800 w 4748628"/>
              <a:gd name="connsiteY21" fmla="*/ 4641042 h 4641042"/>
              <a:gd name="connsiteX22" fmla="*/ 1875708 w 4748628"/>
              <a:gd name="connsiteY22" fmla="*/ 4641042 h 4641042"/>
              <a:gd name="connsiteX23" fmla="*/ 1282130 w 4748628"/>
              <a:gd name="connsiteY23" fmla="*/ 4641042 h 4641042"/>
              <a:gd name="connsiteX24" fmla="*/ 783524 w 4748628"/>
              <a:gd name="connsiteY24" fmla="*/ 4641042 h 4641042"/>
              <a:gd name="connsiteX25" fmla="*/ 0 w 4748628"/>
              <a:gd name="connsiteY25" fmla="*/ 4641042 h 4641042"/>
              <a:gd name="connsiteX26" fmla="*/ 0 w 4748628"/>
              <a:gd name="connsiteY26" fmla="*/ 4014501 h 4641042"/>
              <a:gd name="connsiteX27" fmla="*/ 0 w 4748628"/>
              <a:gd name="connsiteY27" fmla="*/ 3341550 h 4641042"/>
              <a:gd name="connsiteX28" fmla="*/ 0 w 4748628"/>
              <a:gd name="connsiteY28" fmla="*/ 2715010 h 4641042"/>
              <a:gd name="connsiteX29" fmla="*/ 0 w 4748628"/>
              <a:gd name="connsiteY29" fmla="*/ 2088469 h 4641042"/>
              <a:gd name="connsiteX30" fmla="*/ 0 w 4748628"/>
              <a:gd name="connsiteY30" fmla="*/ 1461928 h 4641042"/>
              <a:gd name="connsiteX31" fmla="*/ 0 w 4748628"/>
              <a:gd name="connsiteY31" fmla="*/ 928208 h 4641042"/>
              <a:gd name="connsiteX32" fmla="*/ 0 w 4748628"/>
              <a:gd name="connsiteY32" fmla="*/ 0 h 464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48628" h="4641042" fill="none" extrusionOk="0">
                <a:moveTo>
                  <a:pt x="0" y="0"/>
                </a:moveTo>
                <a:cubicBezTo>
                  <a:pt x="149910" y="-43217"/>
                  <a:pt x="260614" y="10122"/>
                  <a:pt x="451120" y="0"/>
                </a:cubicBezTo>
                <a:cubicBezTo>
                  <a:pt x="641626" y="-10122"/>
                  <a:pt x="779320" y="18975"/>
                  <a:pt x="902239" y="0"/>
                </a:cubicBezTo>
                <a:cubicBezTo>
                  <a:pt x="1025158" y="-18975"/>
                  <a:pt x="1274752" y="70311"/>
                  <a:pt x="1543304" y="0"/>
                </a:cubicBezTo>
                <a:cubicBezTo>
                  <a:pt x="1811857" y="-70311"/>
                  <a:pt x="1935504" y="46536"/>
                  <a:pt x="2041910" y="0"/>
                </a:cubicBezTo>
                <a:cubicBezTo>
                  <a:pt x="2148316" y="-46536"/>
                  <a:pt x="2386731" y="40592"/>
                  <a:pt x="2540516" y="0"/>
                </a:cubicBezTo>
                <a:cubicBezTo>
                  <a:pt x="2694301" y="-40592"/>
                  <a:pt x="2919673" y="16175"/>
                  <a:pt x="3181581" y="0"/>
                </a:cubicBezTo>
                <a:cubicBezTo>
                  <a:pt x="3443490" y="-16175"/>
                  <a:pt x="3523168" y="23762"/>
                  <a:pt x="3632700" y="0"/>
                </a:cubicBezTo>
                <a:cubicBezTo>
                  <a:pt x="3742232" y="-23762"/>
                  <a:pt x="3929327" y="25946"/>
                  <a:pt x="4083820" y="0"/>
                </a:cubicBezTo>
                <a:cubicBezTo>
                  <a:pt x="4238313" y="-25946"/>
                  <a:pt x="4471028" y="61561"/>
                  <a:pt x="4748628" y="0"/>
                </a:cubicBezTo>
                <a:cubicBezTo>
                  <a:pt x="4769728" y="157254"/>
                  <a:pt x="4721820" y="349735"/>
                  <a:pt x="4748628" y="626541"/>
                </a:cubicBezTo>
                <a:cubicBezTo>
                  <a:pt x="4775436" y="903347"/>
                  <a:pt x="4719798" y="1008462"/>
                  <a:pt x="4748628" y="1113850"/>
                </a:cubicBezTo>
                <a:cubicBezTo>
                  <a:pt x="4777458" y="1219238"/>
                  <a:pt x="4714369" y="1539218"/>
                  <a:pt x="4748628" y="1647570"/>
                </a:cubicBezTo>
                <a:cubicBezTo>
                  <a:pt x="4782887" y="1755922"/>
                  <a:pt x="4705606" y="2084597"/>
                  <a:pt x="4748628" y="2227700"/>
                </a:cubicBezTo>
                <a:cubicBezTo>
                  <a:pt x="4791650" y="2370803"/>
                  <a:pt x="4695300" y="2634467"/>
                  <a:pt x="4748628" y="2807830"/>
                </a:cubicBezTo>
                <a:cubicBezTo>
                  <a:pt x="4801956" y="2981193"/>
                  <a:pt x="4684916" y="3191560"/>
                  <a:pt x="4748628" y="3341550"/>
                </a:cubicBezTo>
                <a:cubicBezTo>
                  <a:pt x="4812340" y="3491540"/>
                  <a:pt x="4738474" y="3701351"/>
                  <a:pt x="4748628" y="3875270"/>
                </a:cubicBezTo>
                <a:cubicBezTo>
                  <a:pt x="4758782" y="4049189"/>
                  <a:pt x="4685647" y="4281617"/>
                  <a:pt x="4748628" y="4641042"/>
                </a:cubicBezTo>
                <a:cubicBezTo>
                  <a:pt x="4582224" y="4681503"/>
                  <a:pt x="4237994" y="4586522"/>
                  <a:pt x="4060077" y="4641042"/>
                </a:cubicBezTo>
                <a:cubicBezTo>
                  <a:pt x="3882160" y="4695562"/>
                  <a:pt x="3744578" y="4605945"/>
                  <a:pt x="3561471" y="4641042"/>
                </a:cubicBezTo>
                <a:cubicBezTo>
                  <a:pt x="3378364" y="4676139"/>
                  <a:pt x="3180668" y="4594205"/>
                  <a:pt x="2967893" y="4641042"/>
                </a:cubicBezTo>
                <a:cubicBezTo>
                  <a:pt x="2755118" y="4687879"/>
                  <a:pt x="2627191" y="4599758"/>
                  <a:pt x="2421800" y="4641042"/>
                </a:cubicBezTo>
                <a:cubicBezTo>
                  <a:pt x="2216409" y="4682326"/>
                  <a:pt x="2128759" y="4598252"/>
                  <a:pt x="1875708" y="4641042"/>
                </a:cubicBezTo>
                <a:cubicBezTo>
                  <a:pt x="1622657" y="4683832"/>
                  <a:pt x="1545654" y="4592615"/>
                  <a:pt x="1282130" y="4641042"/>
                </a:cubicBezTo>
                <a:cubicBezTo>
                  <a:pt x="1018606" y="4689469"/>
                  <a:pt x="985348" y="4627724"/>
                  <a:pt x="783524" y="4641042"/>
                </a:cubicBezTo>
                <a:cubicBezTo>
                  <a:pt x="581700" y="4654360"/>
                  <a:pt x="230024" y="4550317"/>
                  <a:pt x="0" y="4641042"/>
                </a:cubicBezTo>
                <a:cubicBezTo>
                  <a:pt x="-74810" y="4461326"/>
                  <a:pt x="26531" y="4325820"/>
                  <a:pt x="0" y="4014501"/>
                </a:cubicBezTo>
                <a:cubicBezTo>
                  <a:pt x="-26531" y="3703182"/>
                  <a:pt x="50517" y="3649006"/>
                  <a:pt x="0" y="3341550"/>
                </a:cubicBezTo>
                <a:cubicBezTo>
                  <a:pt x="-50517" y="3034094"/>
                  <a:pt x="11510" y="2925591"/>
                  <a:pt x="0" y="2715010"/>
                </a:cubicBezTo>
                <a:cubicBezTo>
                  <a:pt x="-11510" y="2504429"/>
                  <a:pt x="26797" y="2222071"/>
                  <a:pt x="0" y="2088469"/>
                </a:cubicBezTo>
                <a:cubicBezTo>
                  <a:pt x="-26797" y="1954867"/>
                  <a:pt x="70167" y="1645104"/>
                  <a:pt x="0" y="1461928"/>
                </a:cubicBezTo>
                <a:cubicBezTo>
                  <a:pt x="-70167" y="1278752"/>
                  <a:pt x="49286" y="1075539"/>
                  <a:pt x="0" y="928208"/>
                </a:cubicBezTo>
                <a:cubicBezTo>
                  <a:pt x="-49286" y="780877"/>
                  <a:pt x="68285" y="243735"/>
                  <a:pt x="0" y="0"/>
                </a:cubicBezTo>
                <a:close/>
              </a:path>
              <a:path w="4748628" h="4641042" stroke="0" extrusionOk="0">
                <a:moveTo>
                  <a:pt x="0" y="0"/>
                </a:moveTo>
                <a:cubicBezTo>
                  <a:pt x="191578" y="-8231"/>
                  <a:pt x="435410" y="1450"/>
                  <a:pt x="546092" y="0"/>
                </a:cubicBezTo>
                <a:cubicBezTo>
                  <a:pt x="656774" y="-1450"/>
                  <a:pt x="926792" y="34029"/>
                  <a:pt x="1234643" y="0"/>
                </a:cubicBezTo>
                <a:cubicBezTo>
                  <a:pt x="1542494" y="-34029"/>
                  <a:pt x="1579526" y="4820"/>
                  <a:pt x="1685763" y="0"/>
                </a:cubicBezTo>
                <a:cubicBezTo>
                  <a:pt x="1792000" y="-4820"/>
                  <a:pt x="2028680" y="30364"/>
                  <a:pt x="2136883" y="0"/>
                </a:cubicBezTo>
                <a:cubicBezTo>
                  <a:pt x="2245086" y="-30364"/>
                  <a:pt x="2536689" y="17899"/>
                  <a:pt x="2682975" y="0"/>
                </a:cubicBezTo>
                <a:cubicBezTo>
                  <a:pt x="2829261" y="-17899"/>
                  <a:pt x="3082575" y="68010"/>
                  <a:pt x="3371526" y="0"/>
                </a:cubicBezTo>
                <a:cubicBezTo>
                  <a:pt x="3660477" y="-68010"/>
                  <a:pt x="3830129" y="43831"/>
                  <a:pt x="4060077" y="0"/>
                </a:cubicBezTo>
                <a:cubicBezTo>
                  <a:pt x="4290025" y="-43831"/>
                  <a:pt x="4413992" y="78628"/>
                  <a:pt x="4748628" y="0"/>
                </a:cubicBezTo>
                <a:cubicBezTo>
                  <a:pt x="4784119" y="172186"/>
                  <a:pt x="4679186" y="299729"/>
                  <a:pt x="4748628" y="580130"/>
                </a:cubicBezTo>
                <a:cubicBezTo>
                  <a:pt x="4818070" y="860531"/>
                  <a:pt x="4710889" y="864468"/>
                  <a:pt x="4748628" y="1113850"/>
                </a:cubicBezTo>
                <a:cubicBezTo>
                  <a:pt x="4786367" y="1363232"/>
                  <a:pt x="4707610" y="1536226"/>
                  <a:pt x="4748628" y="1740391"/>
                </a:cubicBezTo>
                <a:cubicBezTo>
                  <a:pt x="4789646" y="1944556"/>
                  <a:pt x="4694766" y="2230249"/>
                  <a:pt x="4748628" y="2366931"/>
                </a:cubicBezTo>
                <a:cubicBezTo>
                  <a:pt x="4802490" y="2503613"/>
                  <a:pt x="4732673" y="2687539"/>
                  <a:pt x="4748628" y="2807830"/>
                </a:cubicBezTo>
                <a:cubicBezTo>
                  <a:pt x="4764583" y="2928121"/>
                  <a:pt x="4688021" y="3104065"/>
                  <a:pt x="4748628" y="3341550"/>
                </a:cubicBezTo>
                <a:cubicBezTo>
                  <a:pt x="4809235" y="3579035"/>
                  <a:pt x="4705318" y="3791036"/>
                  <a:pt x="4748628" y="4014501"/>
                </a:cubicBezTo>
                <a:cubicBezTo>
                  <a:pt x="4791938" y="4237966"/>
                  <a:pt x="4744374" y="4468398"/>
                  <a:pt x="4748628" y="4641042"/>
                </a:cubicBezTo>
                <a:cubicBezTo>
                  <a:pt x="4531832" y="4675559"/>
                  <a:pt x="4498030" y="4637672"/>
                  <a:pt x="4297508" y="4641042"/>
                </a:cubicBezTo>
                <a:cubicBezTo>
                  <a:pt x="4096986" y="4644412"/>
                  <a:pt x="3951352" y="4589848"/>
                  <a:pt x="3798902" y="4641042"/>
                </a:cubicBezTo>
                <a:cubicBezTo>
                  <a:pt x="3646452" y="4692236"/>
                  <a:pt x="3377036" y="4570449"/>
                  <a:pt x="3157838" y="4641042"/>
                </a:cubicBezTo>
                <a:cubicBezTo>
                  <a:pt x="2938640" y="4711635"/>
                  <a:pt x="2830171" y="4612698"/>
                  <a:pt x="2659232" y="4641042"/>
                </a:cubicBezTo>
                <a:cubicBezTo>
                  <a:pt x="2488293" y="4669386"/>
                  <a:pt x="2280446" y="4623400"/>
                  <a:pt x="2113139" y="4641042"/>
                </a:cubicBezTo>
                <a:cubicBezTo>
                  <a:pt x="1945832" y="4658684"/>
                  <a:pt x="1660408" y="4579312"/>
                  <a:pt x="1472075" y="4641042"/>
                </a:cubicBezTo>
                <a:cubicBezTo>
                  <a:pt x="1283742" y="4702772"/>
                  <a:pt x="1137065" y="4608055"/>
                  <a:pt x="831010" y="4641042"/>
                </a:cubicBezTo>
                <a:cubicBezTo>
                  <a:pt x="524955" y="4674029"/>
                  <a:pt x="388272" y="4597257"/>
                  <a:pt x="0" y="4641042"/>
                </a:cubicBezTo>
                <a:cubicBezTo>
                  <a:pt x="-25147" y="4542221"/>
                  <a:pt x="23999" y="4300190"/>
                  <a:pt x="0" y="4200143"/>
                </a:cubicBezTo>
                <a:cubicBezTo>
                  <a:pt x="-23999" y="4100096"/>
                  <a:pt x="19350" y="3833562"/>
                  <a:pt x="0" y="3620013"/>
                </a:cubicBezTo>
                <a:cubicBezTo>
                  <a:pt x="-19350" y="3406464"/>
                  <a:pt x="49356" y="3291568"/>
                  <a:pt x="0" y="3179114"/>
                </a:cubicBezTo>
                <a:cubicBezTo>
                  <a:pt x="-49356" y="3066660"/>
                  <a:pt x="6320" y="2838422"/>
                  <a:pt x="0" y="2598984"/>
                </a:cubicBezTo>
                <a:cubicBezTo>
                  <a:pt x="-6320" y="2359546"/>
                  <a:pt x="21618" y="2273929"/>
                  <a:pt x="0" y="1972443"/>
                </a:cubicBezTo>
                <a:cubicBezTo>
                  <a:pt x="-21618" y="1670957"/>
                  <a:pt x="29358" y="1670203"/>
                  <a:pt x="0" y="1438723"/>
                </a:cubicBezTo>
                <a:cubicBezTo>
                  <a:pt x="-29358" y="1207243"/>
                  <a:pt x="39031" y="1205990"/>
                  <a:pt x="0" y="997824"/>
                </a:cubicBezTo>
                <a:cubicBezTo>
                  <a:pt x="-39031" y="789658"/>
                  <a:pt x="79923" y="308745"/>
                  <a:pt x="0" y="0"/>
                </a:cubicBezTo>
                <a:close/>
              </a:path>
            </a:pathLst>
          </a:custGeom>
          <a:ln w="28575">
            <a:solidFill>
              <a:schemeClr val="accent1">
                <a:lumMod val="40000"/>
                <a:lumOff val="60000"/>
              </a:schemeClr>
            </a:solidFill>
            <a:prstDash val="sysDot"/>
            <a:extLst>
              <a:ext uri="{C807C97D-BFC1-408E-A445-0C87EB9F89A2}">
                <ask:lineSketchStyleProps xmlns:ask="http://schemas.microsoft.com/office/drawing/2018/sketchyshapes" sd="4291066121">
                  <a:prstGeom prst="rect">
                    <a:avLst/>
                  </a:prstGeom>
                  <ask:type>
                    <ask:lineSketchScribble/>
                  </ask:type>
                </ask:lineSketchStyleProps>
              </a:ext>
            </a:extLst>
          </a:ln>
        </p:spPr>
      </p:pic>
    </p:spTree>
    <p:extLst>
      <p:ext uri="{BB962C8B-B14F-4D97-AF65-F5344CB8AC3E}">
        <p14:creationId xmlns:p14="http://schemas.microsoft.com/office/powerpoint/2010/main" val="2809374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7A5B2D1-334F-7CBB-8692-2B73A5A23C09}"/>
              </a:ext>
            </a:extLst>
          </p:cNvPr>
          <p:cNvSpPr>
            <a:spLocks noGrp="1"/>
          </p:cNvSpPr>
          <p:nvPr>
            <p:ph type="title"/>
          </p:nvPr>
        </p:nvSpPr>
        <p:spPr>
          <a:xfrm>
            <a:off x="374716" y="580493"/>
            <a:ext cx="10131425" cy="1456267"/>
          </a:xfrm>
        </p:spPr>
        <p:txBody>
          <a:bodyPr/>
          <a:lstStyle/>
          <a:p>
            <a:r>
              <a:rPr lang="en-US" b="1" i="0" dirty="0">
                <a:solidFill>
                  <a:srgbClr val="E6EDF3"/>
                </a:solidFill>
                <a:effectLst/>
                <a:latin typeface="-apple-system"/>
              </a:rPr>
              <a:t>Drivers</a:t>
            </a:r>
            <a:br>
              <a:rPr lang="en-US" b="1" i="0" dirty="0">
                <a:solidFill>
                  <a:srgbClr val="E6EDF3"/>
                </a:solidFill>
                <a:effectLst/>
                <a:latin typeface="-apple-system"/>
              </a:rPr>
            </a:br>
            <a:endParaRPr lang="en-US" dirty="0"/>
          </a:p>
        </p:txBody>
      </p:sp>
      <p:graphicFrame>
        <p:nvGraphicFramePr>
          <p:cNvPr id="16" name="Diagram 15">
            <a:extLst>
              <a:ext uri="{FF2B5EF4-FFF2-40B4-BE49-F238E27FC236}">
                <a16:creationId xmlns:a16="http://schemas.microsoft.com/office/drawing/2014/main" id="{01C381AA-A3EB-E63F-94EF-7311AE392199}"/>
              </a:ext>
            </a:extLst>
          </p:cNvPr>
          <p:cNvGraphicFramePr/>
          <p:nvPr>
            <p:extLst>
              <p:ext uri="{D42A27DB-BD31-4B8C-83A1-F6EECF244321}">
                <p14:modId xmlns:p14="http://schemas.microsoft.com/office/powerpoint/2010/main" val="327601727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Connector: Elbow 18">
            <a:extLst>
              <a:ext uri="{FF2B5EF4-FFF2-40B4-BE49-F238E27FC236}">
                <a16:creationId xmlns:a16="http://schemas.microsoft.com/office/drawing/2014/main" id="{B8A0E219-C894-A064-7DDB-360E510712E8}"/>
              </a:ext>
            </a:extLst>
          </p:cNvPr>
          <p:cNvCxnSpPr>
            <a:cxnSpLocks/>
          </p:cNvCxnSpPr>
          <p:nvPr/>
        </p:nvCxnSpPr>
        <p:spPr>
          <a:xfrm flipV="1">
            <a:off x="5440428" y="3048000"/>
            <a:ext cx="950540" cy="825910"/>
          </a:xfrm>
          <a:prstGeom prst="bentConnector3">
            <a:avLst>
              <a:gd name="adj1" fmla="val 48966"/>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EFE5F7A-39FA-7205-5836-AEA4E5E75401}"/>
              </a:ext>
            </a:extLst>
          </p:cNvPr>
          <p:cNvCxnSpPr>
            <a:cxnSpLocks/>
          </p:cNvCxnSpPr>
          <p:nvPr/>
        </p:nvCxnSpPr>
        <p:spPr>
          <a:xfrm flipV="1">
            <a:off x="5440428" y="3352800"/>
            <a:ext cx="950540" cy="924232"/>
          </a:xfrm>
          <a:prstGeom prst="bentConnector3">
            <a:avLst>
              <a:gd name="adj1" fmla="val 6655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793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440CF4-6E31-7511-228C-5AF3CC12D566}"/>
              </a:ext>
            </a:extLst>
          </p:cNvPr>
          <p:cNvSpPr>
            <a:spLocks noGrp="1"/>
          </p:cNvSpPr>
          <p:nvPr>
            <p:ph type="title"/>
          </p:nvPr>
        </p:nvSpPr>
        <p:spPr/>
        <p:txBody>
          <a:bodyPr/>
          <a:lstStyle/>
          <a:p>
            <a:r>
              <a:rPr lang="en-US" b="1" cap="none" dirty="0">
                <a:latin typeface="+mn-lt"/>
              </a:rPr>
              <a:t>Code Overview :</a:t>
            </a:r>
          </a:p>
        </p:txBody>
      </p:sp>
      <p:sp>
        <p:nvSpPr>
          <p:cNvPr id="8" name="Content Placeholder 7">
            <a:extLst>
              <a:ext uri="{FF2B5EF4-FFF2-40B4-BE49-F238E27FC236}">
                <a16:creationId xmlns:a16="http://schemas.microsoft.com/office/drawing/2014/main" id="{100CAD62-95CB-5710-E60B-22A9F377E591}"/>
              </a:ext>
            </a:extLst>
          </p:cNvPr>
          <p:cNvSpPr>
            <a:spLocks noGrp="1"/>
          </p:cNvSpPr>
          <p:nvPr>
            <p:ph idx="1"/>
          </p:nvPr>
        </p:nvSpPr>
        <p:spPr>
          <a:xfrm>
            <a:off x="1175995" y="2170347"/>
            <a:ext cx="10131425" cy="3649133"/>
          </a:xfrm>
        </p:spPr>
        <p:txBody>
          <a:bodyPr/>
          <a:lstStyle/>
          <a:p>
            <a:r>
              <a:rPr lang="en-US"/>
              <a:t>First of all We make initialization for the system by initialize the front lead and put the servo motor at angle 90° .second, the robot starts to move forward movement as the maximum speed and the ultrasonic sensor is to detect any block in the anonymous car way, and show the distance of any object in front the ultrasonic sensor at the  LCD by cm, when the anonymous car see a block in front of the ultrasonic sensor when the distance between the car and the is less than 30cm, the servo start to move from 0° and 180° to see the right path and the left path if right has a distance between the car and the blocks more than the left. The car will turn right with one second(this is the time to make a car turn right or left and to be in line again). If the block is less than 10 cm the car will move backward with lead is blinking and buzzer is on, until the distance will be 30 cm then moved to right or left and this is dependent.</a:t>
            </a:r>
          </a:p>
          <a:p>
            <a:endParaRPr lang="en-US"/>
          </a:p>
        </p:txBody>
      </p:sp>
    </p:spTree>
    <p:extLst>
      <p:ext uri="{BB962C8B-B14F-4D97-AF65-F5344CB8AC3E}">
        <p14:creationId xmlns:p14="http://schemas.microsoft.com/office/powerpoint/2010/main" val="435945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17BF-5CB1-1799-FF16-F44C51AA5C07}"/>
              </a:ext>
            </a:extLst>
          </p:cNvPr>
          <p:cNvSpPr>
            <a:spLocks noGrp="1"/>
          </p:cNvSpPr>
          <p:nvPr>
            <p:ph type="title"/>
          </p:nvPr>
        </p:nvSpPr>
        <p:spPr>
          <a:xfrm>
            <a:off x="646472" y="599769"/>
            <a:ext cx="10131425" cy="1297858"/>
          </a:xfrm>
        </p:spPr>
        <p:txBody>
          <a:bodyPr/>
          <a:lstStyle/>
          <a:p>
            <a:r>
              <a:rPr lang="en-US" b="1" cap="none" dirty="0">
                <a:latin typeface="+mn-lt"/>
              </a:rPr>
              <a:t>Flowchart</a:t>
            </a:r>
          </a:p>
        </p:txBody>
      </p:sp>
      <p:cxnSp>
        <p:nvCxnSpPr>
          <p:cNvPr id="9" name="Connector: Elbow 8">
            <a:extLst>
              <a:ext uri="{FF2B5EF4-FFF2-40B4-BE49-F238E27FC236}">
                <a16:creationId xmlns:a16="http://schemas.microsoft.com/office/drawing/2014/main" id="{F0E035C6-5E53-60F4-F272-589DFD309E3E}"/>
              </a:ext>
            </a:extLst>
          </p:cNvPr>
          <p:cNvCxnSpPr>
            <a:cxnSpLocks/>
          </p:cNvCxnSpPr>
          <p:nvPr/>
        </p:nvCxnSpPr>
        <p:spPr>
          <a:xfrm rot="16200000" flipH="1">
            <a:off x="1538750" y="1833718"/>
            <a:ext cx="845575" cy="481783"/>
          </a:xfrm>
          <a:prstGeom prst="bentConnector3">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C5962-542E-C72C-1740-A21E224EFBFE}"/>
              </a:ext>
            </a:extLst>
          </p:cNvPr>
          <p:cNvSpPr txBox="1"/>
          <p:nvPr/>
        </p:nvSpPr>
        <p:spPr>
          <a:xfrm>
            <a:off x="1882881" y="2497396"/>
            <a:ext cx="1148292" cy="338554"/>
          </a:xfrm>
          <a:prstGeom prst="rect">
            <a:avLst/>
          </a:prstGeom>
          <a:noFill/>
        </p:spPr>
        <p:txBody>
          <a:bodyPr wrap="square" rtlCol="0">
            <a:spAutoFit/>
          </a:bodyPr>
          <a:lstStyle/>
          <a:p>
            <a:r>
              <a:rPr lang="en-US" sz="1600" b="1" i="1" u="sng" dirty="0">
                <a:solidFill>
                  <a:schemeClr val="accent5">
                    <a:lumMod val="20000"/>
                    <a:lumOff val="80000"/>
                  </a:schemeClr>
                </a:solidFill>
                <a:hlinkClick r:id="rId2">
                  <a:extLst>
                    <a:ext uri="{A12FA001-AC4F-418D-AE19-62706E023703}">
                      <ahyp:hlinkClr xmlns:ahyp="http://schemas.microsoft.com/office/drawing/2018/hyperlinkcolor" val="tx"/>
                    </a:ext>
                  </a:extLst>
                </a:hlinkClick>
              </a:rPr>
              <a:t>Here</a:t>
            </a:r>
            <a:endParaRPr lang="en-US" sz="2000" b="1" i="1" u="sng" dirty="0">
              <a:solidFill>
                <a:schemeClr val="accent5">
                  <a:lumMod val="20000"/>
                  <a:lumOff val="80000"/>
                </a:schemeClr>
              </a:solidFill>
            </a:endParaRPr>
          </a:p>
        </p:txBody>
      </p:sp>
      <p:pic>
        <p:nvPicPr>
          <p:cNvPr id="15" name="Picture 14" descr="A diagram of a diagram&#10;&#10;Description automatically generated">
            <a:extLst>
              <a:ext uri="{FF2B5EF4-FFF2-40B4-BE49-F238E27FC236}">
                <a16:creationId xmlns:a16="http://schemas.microsoft.com/office/drawing/2014/main" id="{1571ECD6-8CCF-0F21-D749-096E97AB8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742" y="0"/>
            <a:ext cx="6640974" cy="6858000"/>
          </a:xfrm>
          <a:prstGeom prst="roundRect">
            <a:avLst>
              <a:gd name="adj" fmla="val 652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933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٣١ يناير ٢٠٢٤">
            <a:hlinkClick r:id="" action="ppaction://media"/>
            <a:extLst>
              <a:ext uri="{FF2B5EF4-FFF2-40B4-BE49-F238E27FC236}">
                <a16:creationId xmlns:a16="http://schemas.microsoft.com/office/drawing/2014/main" id="{0B6C0E0E-A6A0-5626-C818-CAD0749F9F4D}"/>
              </a:ext>
            </a:extLst>
          </p:cNvPr>
          <p:cNvPicPr>
            <a:picLocks noGrp="1" noRot="1" noChangeAspect="1"/>
          </p:cNvPicPr>
          <p:nvPr>
            <p:ph idx="1"/>
            <a:videoFile r:link="rId1"/>
          </p:nvPr>
        </p:nvPicPr>
        <p:blipFill>
          <a:blip r:embed="rId3"/>
          <a:stretch>
            <a:fillRect/>
          </a:stretch>
        </p:blipFill>
        <p:spPr>
          <a:xfrm>
            <a:off x="2182928" y="285309"/>
            <a:ext cx="8382265" cy="6287381"/>
          </a:xfrm>
          <a:prstGeom prst="rect">
            <a:avLst/>
          </a:prstGeom>
        </p:spPr>
      </p:pic>
    </p:spTree>
    <p:extLst>
      <p:ext uri="{BB962C8B-B14F-4D97-AF65-F5344CB8AC3E}">
        <p14:creationId xmlns:p14="http://schemas.microsoft.com/office/powerpoint/2010/main" val="854557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CB5A-26BF-C212-A534-A8F080F88773}"/>
              </a:ext>
            </a:extLst>
          </p:cNvPr>
          <p:cNvSpPr>
            <a:spLocks noGrp="1"/>
          </p:cNvSpPr>
          <p:nvPr>
            <p:ph type="title"/>
          </p:nvPr>
        </p:nvSpPr>
        <p:spPr>
          <a:xfrm>
            <a:off x="685801" y="609600"/>
            <a:ext cx="5219699" cy="1456267"/>
          </a:xfrm>
        </p:spPr>
        <p:txBody>
          <a:bodyPr>
            <a:normAutofit/>
          </a:bodyPr>
          <a:lstStyle/>
          <a:p>
            <a:r>
              <a:rPr lang="en-US" b="1" cap="none" dirty="0">
                <a:latin typeface="+mn-lt"/>
              </a:rPr>
              <a:t>Links</a:t>
            </a:r>
            <a:r>
              <a:rPr lang="en-US" dirty="0"/>
              <a:t> :</a:t>
            </a:r>
          </a:p>
        </p:txBody>
      </p:sp>
      <p:sp>
        <p:nvSpPr>
          <p:cNvPr id="3" name="Content Placeholder 2">
            <a:extLst>
              <a:ext uri="{FF2B5EF4-FFF2-40B4-BE49-F238E27FC236}">
                <a16:creationId xmlns:a16="http://schemas.microsoft.com/office/drawing/2014/main" id="{E8C8CDB8-281A-4E8D-5ED2-2112405302FB}"/>
              </a:ext>
            </a:extLst>
          </p:cNvPr>
          <p:cNvSpPr>
            <a:spLocks noGrp="1"/>
          </p:cNvSpPr>
          <p:nvPr>
            <p:ph idx="1"/>
          </p:nvPr>
        </p:nvSpPr>
        <p:spPr>
          <a:xfrm>
            <a:off x="1171091" y="2171250"/>
            <a:ext cx="5219699" cy="3649133"/>
          </a:xfrm>
        </p:spPr>
        <p:txBody>
          <a:bodyPr>
            <a:normAutofit/>
          </a:bodyPr>
          <a:lstStyle/>
          <a:p>
            <a:r>
              <a:rPr lang="en-US"/>
              <a:t>Code in </a:t>
            </a:r>
            <a:r>
              <a:rPr lang="en-US">
                <a:hlinkClick r:id="rId3"/>
              </a:rPr>
              <a:t>GitHub</a:t>
            </a:r>
            <a:r>
              <a:rPr lang="en-US"/>
              <a:t> </a:t>
            </a:r>
          </a:p>
          <a:p>
            <a:r>
              <a:rPr lang="en-US"/>
              <a:t>Code in </a:t>
            </a:r>
            <a:r>
              <a:rPr lang="en-US">
                <a:hlinkClick r:id="rId4"/>
              </a:rPr>
              <a:t>Drive</a:t>
            </a:r>
            <a:endParaRPr lang="en-US"/>
          </a:p>
          <a:p>
            <a:r>
              <a:rPr lang="en-US"/>
              <a:t>Video in </a:t>
            </a:r>
            <a:r>
              <a:rPr lang="en-US">
                <a:hlinkClick r:id="rId5"/>
              </a:rPr>
              <a:t>Drive</a:t>
            </a:r>
            <a:endParaRPr lang="en-US"/>
          </a:p>
          <a:p>
            <a:r>
              <a:rPr lang="en-US"/>
              <a:t>Flowchart in </a:t>
            </a:r>
            <a:r>
              <a:rPr lang="en-US">
                <a:hlinkClick r:id="rId6"/>
              </a:rPr>
              <a:t>Drive</a:t>
            </a:r>
            <a:endParaRPr lang="en-US"/>
          </a:p>
          <a:p>
            <a:r>
              <a:rPr lang="en-US"/>
              <a:t>ATmega32 </a:t>
            </a:r>
            <a:r>
              <a:rPr lang="en-US">
                <a:hlinkClick r:id="rId7"/>
              </a:rPr>
              <a:t>Datasheet</a:t>
            </a:r>
            <a:endParaRPr lang="en-US"/>
          </a:p>
          <a:p>
            <a:pPr marL="0" indent="0">
              <a:buNone/>
            </a:pPr>
            <a:endParaRPr lang="en-US"/>
          </a:p>
          <a:p>
            <a:endParaRPr lang="en-US"/>
          </a:p>
          <a:p>
            <a:pPr marL="0" indent="0">
              <a:buNone/>
            </a:pPr>
            <a:endParaRPr lang="en-US"/>
          </a:p>
        </p:txBody>
      </p:sp>
      <p:pic>
        <p:nvPicPr>
          <p:cNvPr id="9" name="Picture 8" descr="A qr code with a white background&#10;&#10;Description automatically generated">
            <a:extLst>
              <a:ext uri="{FF2B5EF4-FFF2-40B4-BE49-F238E27FC236}">
                <a16:creationId xmlns:a16="http://schemas.microsoft.com/office/drawing/2014/main" id="{DBECB5DC-FA5F-DA1A-15D2-9DEFFA8291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790" y="1492526"/>
            <a:ext cx="3872948" cy="3872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15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E8D7602B-63CD-5A9B-598F-190AE696A58A}"/>
              </a:ext>
            </a:extLst>
          </p:cNvPr>
          <p:cNvSpPr txBox="1"/>
          <p:nvPr/>
        </p:nvSpPr>
        <p:spPr>
          <a:xfrm>
            <a:off x="430328" y="3578942"/>
            <a:ext cx="4789678" cy="1239408"/>
          </a:xfrm>
          <a:prstGeom prst="rect">
            <a:avLst/>
          </a:prstGeom>
        </p:spPr>
        <p:txBody>
          <a:bodyPr vert="horz" lIns="91440" tIns="45720" rIns="91440" bIns="45720" rtlCol="0" anchor="b">
            <a:normAutofit/>
          </a:bodyPr>
          <a:lstStyle/>
          <a:p>
            <a:pPr algn="r">
              <a:spcBef>
                <a:spcPct val="0"/>
              </a:spcBef>
              <a:spcAft>
                <a:spcPts val="600"/>
              </a:spcAft>
            </a:pPr>
            <a:r>
              <a:rPr lang="en-US" sz="4400" b="1" cap="all" dirty="0">
                <a:ln w="3175" cmpd="sng">
                  <a:noFill/>
                </a:ln>
                <a:latin typeface="Berlin Sans FB Demi" panose="020E0802020502020306" pitchFamily="34" charset="0"/>
                <a:ea typeface="+mj-ea"/>
                <a:cs typeface="+mj-cs"/>
              </a:rPr>
              <a:t>Thanks ...</a:t>
            </a:r>
          </a:p>
        </p:txBody>
      </p:sp>
      <p:pic>
        <p:nvPicPr>
          <p:cNvPr id="121" name="Graphic 120" descr="Winking Face with No Fill">
            <a:extLst>
              <a:ext uri="{FF2B5EF4-FFF2-40B4-BE49-F238E27FC236}">
                <a16:creationId xmlns:a16="http://schemas.microsoft.com/office/drawing/2014/main" id="{17063FD7-CFA6-EAEE-1C90-9DF73C8029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97948" y="69214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1391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iterate>
                                    <p:tmPct val="10000"/>
                                  </p:iterate>
                                  <p:childTnLst>
                                    <p:set>
                                      <p:cBhvr>
                                        <p:cTn id="10" dur="1" fill="hold">
                                          <p:stCondLst>
                                            <p:cond delay="0"/>
                                          </p:stCondLst>
                                        </p:cTn>
                                        <p:tgtEl>
                                          <p:spTgt spid="121"/>
                                        </p:tgtEl>
                                        <p:attrNameLst>
                                          <p:attrName>style.visibility</p:attrName>
                                        </p:attrNameLst>
                                      </p:cBhvr>
                                      <p:to>
                                        <p:strVal val="visible"/>
                                      </p:to>
                                    </p:set>
                                    <p:animEffect transition="in" filter="fade">
                                      <p:cBhvr>
                                        <p:cTn id="11" dur="7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7BEF-0CE6-1B76-DC4A-B10E07801A46}"/>
              </a:ext>
            </a:extLst>
          </p:cNvPr>
          <p:cNvSpPr>
            <a:spLocks noGrp="1"/>
          </p:cNvSpPr>
          <p:nvPr>
            <p:ph type="title"/>
          </p:nvPr>
        </p:nvSpPr>
        <p:spPr>
          <a:xfrm>
            <a:off x="195471" y="285152"/>
            <a:ext cx="10131425" cy="1456267"/>
          </a:xfrm>
        </p:spPr>
        <p:txBody>
          <a:bodyPr>
            <a:normAutofit/>
          </a:bodyPr>
          <a:lstStyle/>
          <a:p>
            <a:r>
              <a:rPr lang="en-US" sz="4000" b="1" cap="none" dirty="0">
                <a:latin typeface="+mn-lt"/>
              </a:rPr>
              <a:t>Team Members :</a:t>
            </a:r>
            <a:endParaRPr lang="en-US" sz="4000" b="1" dirty="0">
              <a:latin typeface="+mn-lt"/>
            </a:endParaRPr>
          </a:p>
        </p:txBody>
      </p:sp>
      <p:graphicFrame>
        <p:nvGraphicFramePr>
          <p:cNvPr id="6" name="Content Placeholder 5">
            <a:extLst>
              <a:ext uri="{FF2B5EF4-FFF2-40B4-BE49-F238E27FC236}">
                <a16:creationId xmlns:a16="http://schemas.microsoft.com/office/drawing/2014/main" id="{072E331E-30F8-0866-72F0-9EDCB929BF01}"/>
              </a:ext>
            </a:extLst>
          </p:cNvPr>
          <p:cNvGraphicFramePr>
            <a:graphicFrameLocks noGrp="1"/>
          </p:cNvGraphicFramePr>
          <p:nvPr>
            <p:ph idx="1"/>
            <p:extLst>
              <p:ext uri="{D42A27DB-BD31-4B8C-83A1-F6EECF244321}">
                <p14:modId xmlns:p14="http://schemas.microsoft.com/office/powerpoint/2010/main" val="1692174032"/>
              </p:ext>
            </p:extLst>
          </p:nvPr>
        </p:nvGraphicFramePr>
        <p:xfrm>
          <a:off x="1030288" y="2229791"/>
          <a:ext cx="10121899" cy="2840040"/>
        </p:xfrm>
        <a:graphic>
          <a:graphicData uri="http://schemas.openxmlformats.org/drawingml/2006/table">
            <a:tbl>
              <a:tblPr firstRow="1" bandRow="1">
                <a:tableStyleId>{5C22544A-7EE6-4342-B048-85BDC9FD1C3A}</a:tableStyleId>
              </a:tblPr>
              <a:tblGrid>
                <a:gridCol w="5056187">
                  <a:extLst>
                    <a:ext uri="{9D8B030D-6E8A-4147-A177-3AD203B41FA5}">
                      <a16:colId xmlns:a16="http://schemas.microsoft.com/office/drawing/2014/main" val="481889806"/>
                    </a:ext>
                  </a:extLst>
                </a:gridCol>
                <a:gridCol w="5065712">
                  <a:extLst>
                    <a:ext uri="{9D8B030D-6E8A-4147-A177-3AD203B41FA5}">
                      <a16:colId xmlns:a16="http://schemas.microsoft.com/office/drawing/2014/main" val="2144915223"/>
                    </a:ext>
                  </a:extLst>
                </a:gridCol>
              </a:tblGrid>
              <a:tr h="568008">
                <a:tc>
                  <a:txBody>
                    <a:bodyPr/>
                    <a:lstStyle/>
                    <a:p>
                      <a:pPr lvl="0" algn="ctr">
                        <a:lnSpc>
                          <a:spcPct val="100000"/>
                        </a:lnSpc>
                      </a:pPr>
                      <a:r>
                        <a:rPr lang="en-US" sz="2400"/>
                        <a:t>Name</a:t>
                      </a:r>
                      <a:endParaRPr lang="en-US"/>
                    </a:p>
                  </a:txBody>
                  <a:tcPr/>
                </a:tc>
                <a:tc>
                  <a:txBody>
                    <a:bodyPr/>
                    <a:lstStyle/>
                    <a:p>
                      <a:pPr algn="ctr">
                        <a:lnSpc>
                          <a:spcPct val="100000"/>
                        </a:lnSpc>
                      </a:pPr>
                      <a:r>
                        <a:rPr lang="en-US" sz="2400"/>
                        <a:t>Email</a:t>
                      </a:r>
                      <a:endParaRPr lang="en-US"/>
                    </a:p>
                  </a:txBody>
                  <a:tcPr/>
                </a:tc>
                <a:extLst>
                  <a:ext uri="{0D108BD9-81ED-4DB2-BD59-A6C34878D82A}">
                    <a16:rowId xmlns:a16="http://schemas.microsoft.com/office/drawing/2014/main" val="853641383"/>
                  </a:ext>
                </a:extLst>
              </a:tr>
              <a:tr h="568008">
                <a:tc>
                  <a:txBody>
                    <a:bodyPr/>
                    <a:lstStyle/>
                    <a:p>
                      <a:pPr algn="l">
                        <a:lnSpc>
                          <a:spcPct val="150000"/>
                        </a:lnSpc>
                      </a:pPr>
                      <a:r>
                        <a:rPr lang="en-US" sz="2000" b="1">
                          <a:solidFill>
                            <a:schemeClr val="bg1"/>
                          </a:solidFill>
                        </a:rPr>
                        <a:t>Ahmed Gamal </a:t>
                      </a:r>
                      <a:r>
                        <a:rPr lang="en-US" sz="2000" b="1" err="1">
                          <a:solidFill>
                            <a:schemeClr val="bg1"/>
                          </a:solidFill>
                        </a:rPr>
                        <a:t>Azklany</a:t>
                      </a:r>
                      <a:endParaRPr lang="en-US" sz="2000" b="1">
                        <a:solidFill>
                          <a:schemeClr val="bg1"/>
                        </a:solidFill>
                      </a:endParaRPr>
                    </a:p>
                  </a:txBody>
                  <a:tcPr/>
                </a:tc>
                <a:tc>
                  <a:txBody>
                    <a:bodyPr/>
                    <a:lstStyle/>
                    <a:p>
                      <a:r>
                        <a:rPr lang="en-US" sz="2000" b="1"/>
                        <a:t>asklany250@gmail.com</a:t>
                      </a:r>
                    </a:p>
                  </a:txBody>
                  <a:tcPr/>
                </a:tc>
                <a:extLst>
                  <a:ext uri="{0D108BD9-81ED-4DB2-BD59-A6C34878D82A}">
                    <a16:rowId xmlns:a16="http://schemas.microsoft.com/office/drawing/2014/main" val="3752389632"/>
                  </a:ext>
                </a:extLst>
              </a:tr>
              <a:tr h="568008">
                <a:tc>
                  <a:txBody>
                    <a:bodyPr/>
                    <a:lstStyle/>
                    <a:p>
                      <a:pPr algn="l">
                        <a:lnSpc>
                          <a:spcPct val="150000"/>
                        </a:lnSpc>
                      </a:pPr>
                      <a:r>
                        <a:rPr lang="en-US" sz="2000" b="1">
                          <a:solidFill>
                            <a:schemeClr val="bg1"/>
                          </a:solidFill>
                        </a:rPr>
                        <a:t>Abdulrahman Alaa Ahmed</a:t>
                      </a:r>
                    </a:p>
                  </a:txBody>
                  <a:tcPr/>
                </a:tc>
                <a:tc>
                  <a:txBody>
                    <a:bodyPr/>
                    <a:lstStyle/>
                    <a:p>
                      <a:r>
                        <a:rPr lang="en-US" sz="2000" b="1"/>
                        <a:t>abdoalaa4231@gmail.com</a:t>
                      </a:r>
                    </a:p>
                  </a:txBody>
                  <a:tcPr/>
                </a:tc>
                <a:extLst>
                  <a:ext uri="{0D108BD9-81ED-4DB2-BD59-A6C34878D82A}">
                    <a16:rowId xmlns:a16="http://schemas.microsoft.com/office/drawing/2014/main" val="1780904687"/>
                  </a:ext>
                </a:extLst>
              </a:tr>
              <a:tr h="568008">
                <a:tc>
                  <a:txBody>
                    <a:bodyPr/>
                    <a:lstStyle/>
                    <a:p>
                      <a:pPr algn="l">
                        <a:lnSpc>
                          <a:spcPct val="150000"/>
                        </a:lnSpc>
                      </a:pPr>
                      <a:r>
                        <a:rPr lang="en-US" sz="2000" b="1">
                          <a:solidFill>
                            <a:schemeClr val="bg1"/>
                          </a:solidFill>
                        </a:rPr>
                        <a:t>Mohamed Hany Mahmoud</a:t>
                      </a:r>
                    </a:p>
                  </a:txBody>
                  <a:tcPr/>
                </a:tc>
                <a:tc>
                  <a:txBody>
                    <a:bodyPr/>
                    <a:lstStyle/>
                    <a:p>
                      <a:r>
                        <a:rPr lang="en-US" sz="2000" b="1"/>
                        <a:t>mohamed.hany19@msa.edu.eg</a:t>
                      </a:r>
                    </a:p>
                  </a:txBody>
                  <a:tcPr/>
                </a:tc>
                <a:extLst>
                  <a:ext uri="{0D108BD9-81ED-4DB2-BD59-A6C34878D82A}">
                    <a16:rowId xmlns:a16="http://schemas.microsoft.com/office/drawing/2014/main" val="114162335"/>
                  </a:ext>
                </a:extLst>
              </a:tr>
              <a:tr h="568008">
                <a:tc>
                  <a:txBody>
                    <a:bodyPr/>
                    <a:lstStyle/>
                    <a:p>
                      <a:pPr algn="l">
                        <a:lnSpc>
                          <a:spcPct val="150000"/>
                        </a:lnSpc>
                      </a:pPr>
                      <a:r>
                        <a:rPr lang="en-US" sz="2000" b="1">
                          <a:solidFill>
                            <a:schemeClr val="bg1"/>
                          </a:solidFill>
                        </a:rPr>
                        <a:t>Youssef Mohamed Ahmed</a:t>
                      </a:r>
                    </a:p>
                  </a:txBody>
                  <a:tcPr/>
                </a:tc>
                <a:tc>
                  <a:txBody>
                    <a:bodyPr/>
                    <a:lstStyle/>
                    <a:p>
                      <a:r>
                        <a:rPr lang="en-US" sz="2000" b="1"/>
                        <a:t>yf.godaa@gmail.com</a:t>
                      </a:r>
                    </a:p>
                  </a:txBody>
                  <a:tcPr/>
                </a:tc>
                <a:extLst>
                  <a:ext uri="{0D108BD9-81ED-4DB2-BD59-A6C34878D82A}">
                    <a16:rowId xmlns:a16="http://schemas.microsoft.com/office/drawing/2014/main" val="2223892525"/>
                  </a:ext>
                </a:extLst>
              </a:tr>
            </a:tbl>
          </a:graphicData>
        </a:graphic>
      </p:graphicFrame>
      <p:graphicFrame>
        <p:nvGraphicFramePr>
          <p:cNvPr id="7" name="Table 6">
            <a:extLst>
              <a:ext uri="{FF2B5EF4-FFF2-40B4-BE49-F238E27FC236}">
                <a16:creationId xmlns:a16="http://schemas.microsoft.com/office/drawing/2014/main" id="{96548EE1-97FC-1247-A302-8D8205CBC12D}"/>
              </a:ext>
            </a:extLst>
          </p:cNvPr>
          <p:cNvGraphicFramePr>
            <a:graphicFrameLocks noGrp="1"/>
          </p:cNvGraphicFramePr>
          <p:nvPr>
            <p:extLst>
              <p:ext uri="{D42A27DB-BD31-4B8C-83A1-F6EECF244321}">
                <p14:modId xmlns:p14="http://schemas.microsoft.com/office/powerpoint/2010/main" val="2755032271"/>
              </p:ext>
            </p:extLst>
          </p:nvPr>
        </p:nvGraphicFramePr>
        <p:xfrm>
          <a:off x="1030288" y="5069831"/>
          <a:ext cx="10131424" cy="613281"/>
        </p:xfrm>
        <a:graphic>
          <a:graphicData uri="http://schemas.openxmlformats.org/drawingml/2006/table">
            <a:tbl>
              <a:tblPr bandRow="1">
                <a:tableStyleId>{5C22544A-7EE6-4342-B048-85BDC9FD1C3A}</a:tableStyleId>
              </a:tblPr>
              <a:tblGrid>
                <a:gridCol w="5048251">
                  <a:extLst>
                    <a:ext uri="{9D8B030D-6E8A-4147-A177-3AD203B41FA5}">
                      <a16:colId xmlns:a16="http://schemas.microsoft.com/office/drawing/2014/main" val="2987137587"/>
                    </a:ext>
                  </a:extLst>
                </a:gridCol>
                <a:gridCol w="5083173">
                  <a:extLst>
                    <a:ext uri="{9D8B030D-6E8A-4147-A177-3AD203B41FA5}">
                      <a16:colId xmlns:a16="http://schemas.microsoft.com/office/drawing/2014/main" val="1539154810"/>
                    </a:ext>
                  </a:extLst>
                </a:gridCol>
              </a:tblGrid>
              <a:tr h="613281">
                <a:tc>
                  <a:txBody>
                    <a:bodyPr/>
                    <a:lstStyle/>
                    <a:p>
                      <a:pPr algn="l">
                        <a:lnSpc>
                          <a:spcPct val="150000"/>
                        </a:lnSpc>
                      </a:pPr>
                      <a:r>
                        <a:rPr lang="en-US" sz="2000" b="1"/>
                        <a:t>Ahmed </a:t>
                      </a:r>
                      <a:r>
                        <a:rPr lang="en-US" sz="2000" b="1" err="1"/>
                        <a:t>Metwally</a:t>
                      </a:r>
                      <a:r>
                        <a:rPr lang="en-US" sz="2000" b="1"/>
                        <a:t> </a:t>
                      </a:r>
                      <a:r>
                        <a:rPr lang="en-US" sz="2000" b="1" err="1"/>
                        <a:t>Abdalsttar</a:t>
                      </a:r>
                      <a:r>
                        <a:rPr lang="en-US" sz="2000" b="1"/>
                        <a:t> </a:t>
                      </a:r>
                    </a:p>
                  </a:txBody>
                  <a:tcPr/>
                </a:tc>
                <a:tc>
                  <a:txBody>
                    <a:bodyPr/>
                    <a:lstStyle/>
                    <a:p>
                      <a:r>
                        <a:rPr lang="en-US" sz="2000" b="1"/>
                        <a:t>Ameto309@gmail.com</a:t>
                      </a:r>
                    </a:p>
                  </a:txBody>
                  <a:tcPr/>
                </a:tc>
                <a:extLst>
                  <a:ext uri="{0D108BD9-81ED-4DB2-BD59-A6C34878D82A}">
                    <a16:rowId xmlns:a16="http://schemas.microsoft.com/office/drawing/2014/main" val="1095298569"/>
                  </a:ext>
                </a:extLst>
              </a:tr>
            </a:tbl>
          </a:graphicData>
        </a:graphic>
      </p:graphicFrame>
    </p:spTree>
    <p:extLst>
      <p:ext uri="{BB962C8B-B14F-4D97-AF65-F5344CB8AC3E}">
        <p14:creationId xmlns:p14="http://schemas.microsoft.com/office/powerpoint/2010/main" val="120134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8D11-C182-FE7F-5FC6-F2A30EC63198}"/>
              </a:ext>
            </a:extLst>
          </p:cNvPr>
          <p:cNvSpPr>
            <a:spLocks noGrp="1"/>
          </p:cNvSpPr>
          <p:nvPr>
            <p:ph type="title"/>
          </p:nvPr>
        </p:nvSpPr>
        <p:spPr/>
        <p:txBody>
          <a:bodyPr/>
          <a:lstStyle/>
          <a:p>
            <a:r>
              <a:rPr lang="en-US" sz="4000" b="1" cap="none" dirty="0">
                <a:latin typeface="+mn-lt"/>
              </a:rPr>
              <a:t>Introduction</a:t>
            </a:r>
            <a:r>
              <a:rPr lang="en-US" dirty="0"/>
              <a:t> :</a:t>
            </a:r>
          </a:p>
        </p:txBody>
      </p:sp>
      <p:sp>
        <p:nvSpPr>
          <p:cNvPr id="3" name="Content Placeholder 2">
            <a:extLst>
              <a:ext uri="{FF2B5EF4-FFF2-40B4-BE49-F238E27FC236}">
                <a16:creationId xmlns:a16="http://schemas.microsoft.com/office/drawing/2014/main" id="{5F18093F-031D-BB94-F355-38273E9DF45C}"/>
              </a:ext>
            </a:extLst>
          </p:cNvPr>
          <p:cNvSpPr>
            <a:spLocks noGrp="1"/>
          </p:cNvSpPr>
          <p:nvPr>
            <p:ph idx="1"/>
          </p:nvPr>
        </p:nvSpPr>
        <p:spPr>
          <a:xfrm>
            <a:off x="1270262" y="2065867"/>
            <a:ext cx="10131425" cy="3649133"/>
          </a:xfrm>
        </p:spPr>
        <p:txBody>
          <a:bodyPr/>
          <a:lstStyle/>
          <a:p>
            <a:r>
              <a:rPr lang="en-US" sz="2000" b="1" dirty="0"/>
              <a:t>This Project aims to implement a Self-Driving Car that can avoid the obstacles with very fast response by AVR-ATmega32-Drivers .</a:t>
            </a:r>
          </a:p>
          <a:p>
            <a:r>
              <a:rPr lang="en-US" sz="2000" b="1" dirty="0"/>
              <a:t>Autonomous cars, also known as self-driving cars, are vehicles equipped with advanced technologies to navigate and operate without human input. These vehicles utilize sensors, cameras, radar, and artificial intelligence to interpret their surroundings and make decisions. The goal is to enhance safety, reduce accidents, and provide a more efficient and convenient mode of transportation.</a:t>
            </a:r>
          </a:p>
          <a:p>
            <a:endParaRPr lang="en-US" dirty="0"/>
          </a:p>
        </p:txBody>
      </p:sp>
    </p:spTree>
    <p:extLst>
      <p:ext uri="{BB962C8B-B14F-4D97-AF65-F5344CB8AC3E}">
        <p14:creationId xmlns:p14="http://schemas.microsoft.com/office/powerpoint/2010/main" val="3527529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23F6-6FC8-7F1A-1B84-489F43073DDE}"/>
              </a:ext>
            </a:extLst>
          </p:cNvPr>
          <p:cNvSpPr>
            <a:spLocks noGrp="1"/>
          </p:cNvSpPr>
          <p:nvPr>
            <p:ph type="title"/>
          </p:nvPr>
        </p:nvSpPr>
        <p:spPr>
          <a:xfrm>
            <a:off x="378851" y="1194857"/>
            <a:ext cx="10131425" cy="1085849"/>
          </a:xfrm>
        </p:spPr>
        <p:txBody>
          <a:bodyPr>
            <a:noAutofit/>
          </a:bodyPr>
          <a:lstStyle/>
          <a:p>
            <a:r>
              <a:rPr lang="en-US" b="1" i="0" cap="none" dirty="0">
                <a:effectLst/>
                <a:latin typeface="-apple-system"/>
              </a:rPr>
              <a:t>Component</a:t>
            </a:r>
            <a:r>
              <a:rPr lang="en-US" b="1" i="0" cap="none" dirty="0">
                <a:solidFill>
                  <a:srgbClr val="E6EDF3"/>
                </a:solidFill>
                <a:effectLst/>
                <a:latin typeface="-apple-system"/>
              </a:rPr>
              <a:t> :</a:t>
            </a:r>
            <a:br>
              <a:rPr lang="en-US" b="1" i="0" dirty="0">
                <a:solidFill>
                  <a:srgbClr val="E6EDF3"/>
                </a:solidFill>
                <a:effectLst/>
                <a:latin typeface="-apple-system"/>
              </a:rPr>
            </a:br>
            <a:br>
              <a:rPr lang="en-US" b="1" i="0" dirty="0">
                <a:solidFill>
                  <a:srgbClr val="E6EDF3"/>
                </a:solidFill>
                <a:effectLst/>
                <a:latin typeface="-apple-system"/>
              </a:rPr>
            </a:br>
            <a:endParaRPr lang="en-US" b="1" dirty="0"/>
          </a:p>
        </p:txBody>
      </p:sp>
      <p:sp>
        <p:nvSpPr>
          <p:cNvPr id="3" name="Content Placeholder 2">
            <a:extLst>
              <a:ext uri="{FF2B5EF4-FFF2-40B4-BE49-F238E27FC236}">
                <a16:creationId xmlns:a16="http://schemas.microsoft.com/office/drawing/2014/main" id="{7AA29F3A-E283-7D52-FAC0-4B2302F2A326}"/>
              </a:ext>
            </a:extLst>
          </p:cNvPr>
          <p:cNvSpPr>
            <a:spLocks noGrp="1"/>
          </p:cNvSpPr>
          <p:nvPr>
            <p:ph idx="1"/>
          </p:nvPr>
        </p:nvSpPr>
        <p:spPr>
          <a:xfrm>
            <a:off x="1781176" y="2014010"/>
            <a:ext cx="10131425" cy="3649133"/>
          </a:xfrm>
        </p:spPr>
        <p:txBody>
          <a:bodyPr/>
          <a:lstStyle/>
          <a:p>
            <a:pPr algn="l">
              <a:buFont typeface="Arial" panose="020B0604020202020204" pitchFamily="34" charset="0"/>
              <a:buChar char="•"/>
            </a:pPr>
            <a:r>
              <a:rPr lang="en-US" sz="2000" b="1" i="0" dirty="0">
                <a:solidFill>
                  <a:schemeClr val="accent1">
                    <a:lumMod val="20000"/>
                    <a:lumOff val="80000"/>
                  </a:schemeClr>
                </a:solidFill>
                <a:effectLst/>
                <a:latin typeface="-apple-system"/>
              </a:rPr>
              <a:t>AMIT AVR-KIT (AVR-ATmega32)</a:t>
            </a:r>
          </a:p>
          <a:p>
            <a:pPr algn="l">
              <a:buFont typeface="Arial" panose="020B0604020202020204" pitchFamily="34" charset="0"/>
              <a:buChar char="•"/>
            </a:pPr>
            <a:r>
              <a:rPr lang="en-US" sz="2000" b="1" i="0" dirty="0">
                <a:solidFill>
                  <a:schemeClr val="accent1">
                    <a:lumMod val="20000"/>
                    <a:lumOff val="80000"/>
                  </a:schemeClr>
                </a:solidFill>
                <a:effectLst/>
                <a:latin typeface="-apple-system"/>
              </a:rPr>
              <a:t>Ultrasonic HC- SR04.</a:t>
            </a:r>
          </a:p>
          <a:p>
            <a:pPr algn="l">
              <a:buFont typeface="Arial" panose="020B0604020202020204" pitchFamily="34" charset="0"/>
              <a:buChar char="•"/>
            </a:pPr>
            <a:r>
              <a:rPr lang="en-US" sz="2000" b="1" i="0" dirty="0">
                <a:solidFill>
                  <a:schemeClr val="accent1">
                    <a:lumMod val="20000"/>
                    <a:lumOff val="80000"/>
                  </a:schemeClr>
                </a:solidFill>
                <a:effectLst/>
                <a:latin typeface="-apple-system"/>
              </a:rPr>
              <a:t>Servo motor.</a:t>
            </a:r>
          </a:p>
          <a:p>
            <a:pPr algn="l">
              <a:buFont typeface="Arial" panose="020B0604020202020204" pitchFamily="34" charset="0"/>
              <a:buChar char="•"/>
            </a:pPr>
            <a:r>
              <a:rPr lang="en-US" sz="2000" b="1" dirty="0">
                <a:solidFill>
                  <a:schemeClr val="accent1">
                    <a:lumMod val="20000"/>
                    <a:lumOff val="80000"/>
                  </a:schemeClr>
                </a:solidFill>
                <a:latin typeface="-apple-system"/>
              </a:rPr>
              <a:t>LCD</a:t>
            </a:r>
            <a:endParaRPr lang="en-US" sz="2000" b="1" i="0" dirty="0">
              <a:solidFill>
                <a:schemeClr val="accent1">
                  <a:lumMod val="20000"/>
                  <a:lumOff val="80000"/>
                </a:schemeClr>
              </a:solidFill>
              <a:effectLst/>
              <a:latin typeface="-apple-system"/>
            </a:endParaRPr>
          </a:p>
          <a:p>
            <a:pPr algn="l">
              <a:buFont typeface="Arial" panose="020B0604020202020204" pitchFamily="34" charset="0"/>
              <a:buChar char="•"/>
            </a:pPr>
            <a:r>
              <a:rPr lang="en-US" sz="2000" b="1" i="0" dirty="0">
                <a:solidFill>
                  <a:schemeClr val="accent1">
                    <a:lumMod val="20000"/>
                    <a:lumOff val="80000"/>
                  </a:schemeClr>
                </a:solidFill>
                <a:effectLst/>
                <a:latin typeface="-apple-system"/>
              </a:rPr>
              <a:t>H-Bridge (L293D).</a:t>
            </a:r>
          </a:p>
          <a:p>
            <a:pPr algn="l">
              <a:buFont typeface="Arial" panose="020B0604020202020204" pitchFamily="34" charset="0"/>
              <a:buChar char="•"/>
            </a:pPr>
            <a:r>
              <a:rPr lang="en-US" sz="2000" b="1" i="0" dirty="0">
                <a:solidFill>
                  <a:schemeClr val="accent1">
                    <a:lumMod val="20000"/>
                    <a:lumOff val="80000"/>
                  </a:schemeClr>
                </a:solidFill>
                <a:effectLst/>
                <a:latin typeface="-apple-system"/>
              </a:rPr>
              <a:t>Motors.</a:t>
            </a:r>
          </a:p>
          <a:p>
            <a:pPr algn="l">
              <a:buFont typeface="Arial" panose="020B0604020202020204" pitchFamily="34" charset="0"/>
              <a:buChar char="•"/>
            </a:pPr>
            <a:r>
              <a:rPr lang="en-US" sz="2000" b="1" i="0" dirty="0">
                <a:solidFill>
                  <a:schemeClr val="accent1">
                    <a:lumMod val="20000"/>
                    <a:lumOff val="80000"/>
                  </a:schemeClr>
                </a:solidFill>
                <a:effectLst/>
                <a:latin typeface="-apple-system"/>
              </a:rPr>
              <a:t>Caster wheel.</a:t>
            </a:r>
          </a:p>
          <a:p>
            <a:pPr algn="l">
              <a:buFont typeface="Arial" panose="020B0604020202020204" pitchFamily="34" charset="0"/>
              <a:buChar char="•"/>
            </a:pPr>
            <a:r>
              <a:rPr lang="en-US" sz="2000" b="1" i="0" dirty="0">
                <a:solidFill>
                  <a:schemeClr val="accent1">
                    <a:lumMod val="20000"/>
                    <a:lumOff val="80000"/>
                  </a:schemeClr>
                </a:solidFill>
                <a:effectLst/>
                <a:latin typeface="-apple-system"/>
              </a:rPr>
              <a:t>Chassis</a:t>
            </a:r>
          </a:p>
          <a:p>
            <a:endParaRPr lang="en-US" dirty="0"/>
          </a:p>
        </p:txBody>
      </p:sp>
    </p:spTree>
    <p:extLst>
      <p:ext uri="{BB962C8B-B14F-4D97-AF65-F5344CB8AC3E}">
        <p14:creationId xmlns:p14="http://schemas.microsoft.com/office/powerpoint/2010/main" val="3820886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C44912F-0EDD-7E02-488A-27B8E4DF2510}"/>
              </a:ext>
            </a:extLst>
          </p:cNvPr>
          <p:cNvSpPr>
            <a:spLocks noGrp="1"/>
          </p:cNvSpPr>
          <p:nvPr>
            <p:ph type="title"/>
          </p:nvPr>
        </p:nvSpPr>
        <p:spPr>
          <a:xfrm>
            <a:off x="685801" y="609600"/>
            <a:ext cx="5219699" cy="1456267"/>
          </a:xfrm>
        </p:spPr>
        <p:txBody>
          <a:bodyPr vert="horz" lIns="91440" tIns="45720" rIns="91440" bIns="45720" rtlCol="0" anchor="ctr">
            <a:normAutofit fontScale="90000"/>
          </a:bodyPr>
          <a:lstStyle/>
          <a:p>
            <a:pPr>
              <a:lnSpc>
                <a:spcPct val="90000"/>
              </a:lnSpc>
            </a:pPr>
            <a:r>
              <a:rPr lang="en-US" sz="3600" b="1" i="0" cap="none" dirty="0">
                <a:latin typeface="+mn-lt"/>
              </a:rPr>
              <a:t>AMIT AVR-KIT (avr-atmega32)</a:t>
            </a:r>
            <a:br>
              <a:rPr lang="en-US" sz="3600" b="1" i="0" cap="none" dirty="0">
                <a:latin typeface="+mn-lt"/>
              </a:rPr>
            </a:br>
            <a:endParaRPr lang="en-US" sz="3600" cap="none" dirty="0">
              <a:latin typeface="+mn-lt"/>
            </a:endParaRPr>
          </a:p>
        </p:txBody>
      </p:sp>
      <p:sp>
        <p:nvSpPr>
          <p:cNvPr id="4" name="Text Placeholder 3">
            <a:extLst>
              <a:ext uri="{FF2B5EF4-FFF2-40B4-BE49-F238E27FC236}">
                <a16:creationId xmlns:a16="http://schemas.microsoft.com/office/drawing/2014/main" id="{EB0BB9B0-9D34-9FE8-5A2C-09025F1C7568}"/>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a:buFont typeface="Arial"/>
              <a:buChar char="•"/>
            </a:pPr>
            <a:r>
              <a:rPr lang="en-US" dirty="0"/>
              <a:t>The ATmega32 is a low-power CMOS 8-bit microcontroller based on the AVR enhanced RISC architecture. By executing powerful instructions in a single clock cycle, the ATmega32 achieves throughputs approaching 1 MIPS per MHz allowing the system designer to optimize power consumption versus processing speed.</a:t>
            </a:r>
          </a:p>
        </p:txBody>
      </p:sp>
      <p:pic>
        <p:nvPicPr>
          <p:cNvPr id="6" name="Picture Placeholder 5" descr="A close-up of a circuit board&#10;&#10;Description automatically generated">
            <a:extLst>
              <a:ext uri="{FF2B5EF4-FFF2-40B4-BE49-F238E27FC236}">
                <a16:creationId xmlns:a16="http://schemas.microsoft.com/office/drawing/2014/main" id="{43C5995A-03EA-288D-D8F4-112C3783543E}"/>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664" r="2" b="2"/>
          <a:stretch/>
        </p:blipFill>
        <p:spPr>
          <a:xfrm>
            <a:off x="6198830" y="639097"/>
            <a:ext cx="5447070" cy="5250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1422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16CC7EE-10C6-07EB-167D-A72348AE505F}"/>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sz="3600" b="1" i="0" cap="none" dirty="0">
                <a:latin typeface="+mn-lt"/>
              </a:rPr>
              <a:t>Ultrasonic Sensor</a:t>
            </a:r>
            <a:br>
              <a:rPr lang="en-US" sz="3600" b="1" i="0" cap="none" dirty="0">
                <a:latin typeface="+mn-lt"/>
              </a:rPr>
            </a:br>
            <a:endParaRPr lang="en-US" sz="3600" cap="none" dirty="0">
              <a:latin typeface="+mn-lt"/>
            </a:endParaRPr>
          </a:p>
        </p:txBody>
      </p:sp>
      <p:sp>
        <p:nvSpPr>
          <p:cNvPr id="4" name="Text Placeholder 3">
            <a:extLst>
              <a:ext uri="{FF2B5EF4-FFF2-40B4-BE49-F238E27FC236}">
                <a16:creationId xmlns:a16="http://schemas.microsoft.com/office/drawing/2014/main" id="{E7354A67-1E56-CB18-C587-2BEF01A1E16B}"/>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a:buFont typeface="Arial"/>
              <a:buChar char="•"/>
            </a:pPr>
            <a:r>
              <a:rPr lang="en-US" b="0" i="0"/>
              <a:t>Ultrasonic is placed on servo motor axis, its function to detect the obstacles on the car way.</a:t>
            </a:r>
          </a:p>
          <a:p>
            <a:pPr>
              <a:buFont typeface="Arial"/>
              <a:buChar char="•"/>
            </a:pPr>
            <a:endParaRPr lang="en-US"/>
          </a:p>
          <a:p>
            <a:pPr>
              <a:buFont typeface="Arial"/>
              <a:buChar char="•"/>
            </a:pPr>
            <a:r>
              <a:rPr lang="en-US" b="0" i="0"/>
              <a:t> Ultrasonic is used to detect any obstacles towards to the car, and the car must fast react to avoid this obstacle like stopping and turning to any empty direction.</a:t>
            </a:r>
          </a:p>
          <a:p>
            <a:pPr>
              <a:buFont typeface="Arial"/>
              <a:buChar char="•"/>
            </a:pPr>
            <a:endParaRPr lang="en-US" b="0" i="0"/>
          </a:p>
          <a:p>
            <a:pPr>
              <a:buFont typeface="Arial"/>
              <a:buChar char="•"/>
            </a:pPr>
            <a:r>
              <a:rPr lang="en-US" b="0" i="0"/>
              <a:t>If the car found an obstacle, it must change its way according to the ultrasonic data</a:t>
            </a:r>
          </a:p>
          <a:p>
            <a:pPr>
              <a:buFont typeface="Arial"/>
              <a:buChar char="•"/>
            </a:pPr>
            <a:endParaRPr lang="en-US"/>
          </a:p>
        </p:txBody>
      </p:sp>
      <p:pic>
        <p:nvPicPr>
          <p:cNvPr id="6" name="Picture Placeholder 5" descr="A diagram of a radio transmitter&#10;&#10;Description automatically generated">
            <a:extLst>
              <a:ext uri="{FF2B5EF4-FFF2-40B4-BE49-F238E27FC236}">
                <a16:creationId xmlns:a16="http://schemas.microsoft.com/office/drawing/2014/main" id="{A927BDBA-7B69-EAA2-CA06-2CDAEB87719B}"/>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964" r="58503"/>
          <a:stretch/>
        </p:blipFill>
        <p:spPr>
          <a:xfrm>
            <a:off x="6591301" y="1004455"/>
            <a:ext cx="4174995" cy="4847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6704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C0D8CF7-0307-D7C9-F228-5BEB2B5EC27B}"/>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600" b="1" i="0" cap="none" dirty="0">
                <a:latin typeface="+mn-lt"/>
              </a:rPr>
              <a:t>Servo Motor</a:t>
            </a:r>
            <a:br>
              <a:rPr lang="en-US" sz="3600" b="1" i="0" cap="none" dirty="0">
                <a:latin typeface="+mn-lt"/>
              </a:rPr>
            </a:br>
            <a:endParaRPr lang="en-US" sz="3600" cap="none" dirty="0">
              <a:latin typeface="+mn-lt"/>
            </a:endParaRPr>
          </a:p>
        </p:txBody>
      </p:sp>
      <p:sp>
        <p:nvSpPr>
          <p:cNvPr id="4" name="Text Placeholder 3">
            <a:extLst>
              <a:ext uri="{FF2B5EF4-FFF2-40B4-BE49-F238E27FC236}">
                <a16:creationId xmlns:a16="http://schemas.microsoft.com/office/drawing/2014/main" id="{4ED3BA4E-8F3E-0C79-87B1-C83E73D2A6BE}"/>
              </a:ext>
            </a:extLst>
          </p:cNvPr>
          <p:cNvSpPr>
            <a:spLocks noGrp="1"/>
          </p:cNvSpPr>
          <p:nvPr>
            <p:ph type="body" sz="half" idx="2"/>
          </p:nvPr>
        </p:nvSpPr>
        <p:spPr>
          <a:xfrm>
            <a:off x="814043" y="1693852"/>
            <a:ext cx="4002936" cy="3251126"/>
          </a:xfrm>
        </p:spPr>
        <p:txBody>
          <a:bodyPr vert="horz" lIns="91440" tIns="45720" rIns="91440" bIns="45720" rtlCol="0" anchor="ctr">
            <a:normAutofit/>
          </a:bodyPr>
          <a:lstStyle/>
          <a:p>
            <a:pPr>
              <a:buFont typeface="Arial"/>
              <a:buChar char="•"/>
            </a:pPr>
            <a:r>
              <a:rPr lang="en-US" b="0" i="0" dirty="0"/>
              <a:t>  Servo is used to make ultrasonic scanning around</a:t>
            </a:r>
            <a:r>
              <a:rPr lang="en-US" dirty="0"/>
              <a:t> </a:t>
            </a:r>
            <a:r>
              <a:rPr lang="en-US" b="0" i="0" dirty="0"/>
              <a:t>180°.</a:t>
            </a:r>
          </a:p>
          <a:p>
            <a:pPr>
              <a:buFont typeface="Arial"/>
              <a:buChar char="•"/>
            </a:pPr>
            <a:endParaRPr lang="en-US" dirty="0"/>
          </a:p>
        </p:txBody>
      </p:sp>
      <p:pic>
        <p:nvPicPr>
          <p:cNvPr id="6" name="Picture Placeholder 5" descr="A small blue device with wires&#10;&#10;Description automatically generated">
            <a:extLst>
              <a:ext uri="{FF2B5EF4-FFF2-40B4-BE49-F238E27FC236}">
                <a16:creationId xmlns:a16="http://schemas.microsoft.com/office/drawing/2014/main" id="{0FAA3FAB-254D-240D-920F-1C70415AB971}"/>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12828" r="20773" b="-2"/>
          <a:stretch/>
        </p:blipFill>
        <p:spPr>
          <a:xfrm>
            <a:off x="6860853" y="808055"/>
            <a:ext cx="3804961" cy="5022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7650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E3885E2-363A-0F8E-BF69-6C49B2A4A7F4}"/>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sz="3600" b="1" i="0" cap="none" dirty="0">
                <a:latin typeface="+mn-lt"/>
              </a:rPr>
              <a:t>H-Bridge</a:t>
            </a:r>
            <a:r>
              <a:rPr lang="en-US" sz="3600" b="1" i="0" dirty="0">
                <a:latin typeface="+mn-lt"/>
              </a:rPr>
              <a:t> (L293D)</a:t>
            </a:r>
            <a:br>
              <a:rPr lang="en-US" sz="3600" b="1" i="0" dirty="0">
                <a:latin typeface="+mn-lt"/>
              </a:rPr>
            </a:br>
            <a:endParaRPr lang="en-US" sz="3600" b="1" dirty="0">
              <a:latin typeface="+mn-lt"/>
            </a:endParaRPr>
          </a:p>
        </p:txBody>
      </p:sp>
      <p:sp>
        <p:nvSpPr>
          <p:cNvPr id="4" name="Text Placeholder 3">
            <a:extLst>
              <a:ext uri="{FF2B5EF4-FFF2-40B4-BE49-F238E27FC236}">
                <a16:creationId xmlns:a16="http://schemas.microsoft.com/office/drawing/2014/main" id="{BBC58129-9CC4-C61D-34C0-70848D9D68AA}"/>
              </a:ext>
            </a:extLst>
          </p:cNvPr>
          <p:cNvSpPr>
            <a:spLocks noGrp="1"/>
          </p:cNvSpPr>
          <p:nvPr>
            <p:ph type="body" sz="half" idx="2"/>
          </p:nvPr>
        </p:nvSpPr>
        <p:spPr>
          <a:xfrm>
            <a:off x="825909" y="2155073"/>
            <a:ext cx="4002936" cy="2829882"/>
          </a:xfrm>
        </p:spPr>
        <p:txBody>
          <a:bodyPr vert="horz" lIns="91440" tIns="45720" rIns="91440" bIns="45720" rtlCol="0" anchor="ctr">
            <a:normAutofit/>
          </a:bodyPr>
          <a:lstStyle/>
          <a:p>
            <a:pPr>
              <a:buFont typeface="Arial"/>
              <a:buChar char="•"/>
            </a:pPr>
            <a:r>
              <a:rPr lang="en-US" b="0" i="0" dirty="0"/>
              <a:t> L293D is used to control the speed and the direction of motors.</a:t>
            </a:r>
          </a:p>
          <a:p>
            <a:pPr>
              <a:buFont typeface="Arial"/>
              <a:buChar char="•"/>
            </a:pPr>
            <a:endParaRPr lang="en-US" dirty="0"/>
          </a:p>
        </p:txBody>
      </p:sp>
      <p:pic>
        <p:nvPicPr>
          <p:cNvPr id="6" name="Picture Placeholder 5" descr="A small electronic device with wires&#10;&#10;Description automatically generated">
            <a:extLst>
              <a:ext uri="{FF2B5EF4-FFF2-40B4-BE49-F238E27FC236}">
                <a16:creationId xmlns:a16="http://schemas.microsoft.com/office/drawing/2014/main" id="{2458B465-5B23-33EF-8EB3-8365E97028C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21264" r="21264"/>
          <a:stretch>
            <a:fillRect/>
          </a:stretch>
        </p:blipFill>
        <p:spPr>
          <a:xfrm>
            <a:off x="7060753" y="876635"/>
            <a:ext cx="3665953" cy="5102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1403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663E7BCA-E0FA-4E55-B6F9-29654877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D6E130B-775E-4AE3-971F-4765BB84A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D27BC9E-0937-4819-CC2F-C30F62CCD3B7}"/>
              </a:ext>
            </a:extLst>
          </p:cNvPr>
          <p:cNvSpPr>
            <a:spLocks noGrp="1"/>
          </p:cNvSpPr>
          <p:nvPr>
            <p:ph type="title"/>
          </p:nvPr>
        </p:nvSpPr>
        <p:spPr>
          <a:xfrm>
            <a:off x="636351" y="874040"/>
            <a:ext cx="4789678" cy="784692"/>
          </a:xfrm>
        </p:spPr>
        <p:txBody>
          <a:bodyPr vert="horz" lIns="91440" tIns="45720" rIns="91440" bIns="45720" rtlCol="0" anchor="b">
            <a:normAutofit fontScale="90000"/>
          </a:bodyPr>
          <a:lstStyle/>
          <a:p>
            <a:r>
              <a:rPr lang="en-US" sz="4800" b="1" i="0" dirty="0">
                <a:solidFill>
                  <a:srgbClr val="FFFFFF"/>
                </a:solidFill>
                <a:latin typeface="+mn-lt"/>
              </a:rPr>
              <a:t>Motors</a:t>
            </a:r>
            <a:endParaRPr lang="en-US" sz="4800" b="1" dirty="0">
              <a:solidFill>
                <a:srgbClr val="FFFFFF"/>
              </a:solidFill>
              <a:latin typeface="+mn-lt"/>
            </a:endParaRPr>
          </a:p>
        </p:txBody>
      </p:sp>
      <p:sp>
        <p:nvSpPr>
          <p:cNvPr id="4" name="Text Placeholder 3">
            <a:extLst>
              <a:ext uri="{FF2B5EF4-FFF2-40B4-BE49-F238E27FC236}">
                <a16:creationId xmlns:a16="http://schemas.microsoft.com/office/drawing/2014/main" id="{65370938-266B-339D-4E82-7C022D61EF7E}"/>
              </a:ext>
            </a:extLst>
          </p:cNvPr>
          <p:cNvSpPr>
            <a:spLocks noGrp="1"/>
          </p:cNvSpPr>
          <p:nvPr>
            <p:ph type="body" sz="half" idx="2"/>
          </p:nvPr>
        </p:nvSpPr>
        <p:spPr>
          <a:xfrm>
            <a:off x="841427" y="3276021"/>
            <a:ext cx="4813437" cy="1962904"/>
          </a:xfrm>
        </p:spPr>
        <p:txBody>
          <a:bodyPr vert="horz" lIns="91440" tIns="45720" rIns="91440" bIns="45720" rtlCol="0" anchor="t">
            <a:normAutofit/>
          </a:bodyPr>
          <a:lstStyle/>
          <a:p>
            <a:r>
              <a:rPr lang="en-US" dirty="0">
                <a:solidFill>
                  <a:srgbClr val="FFFFFF"/>
                </a:solidFill>
              </a:rPr>
              <a:t>A DC motor is an electrical motor that uses direct current (DC) to produce mechanical force.</a:t>
            </a:r>
          </a:p>
        </p:txBody>
      </p:sp>
      <p:sp useBgFill="1">
        <p:nvSpPr>
          <p:cNvPr id="28" name="Rounded Rectangle 3">
            <a:extLst>
              <a:ext uri="{FF2B5EF4-FFF2-40B4-BE49-F238E27FC236}">
                <a16:creationId xmlns:a16="http://schemas.microsoft.com/office/drawing/2014/main" id="{47D1B3D9-1F1B-468B-AC82-D0DD90D05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2379" y="639097"/>
            <a:ext cx="5471927" cy="5575439"/>
          </a:xfrm>
          <a:prstGeom prst="roundRect">
            <a:avLst>
              <a:gd name="adj" fmla="val 531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defTabSz="457200">
              <a:spcAft>
                <a:spcPts val="1000"/>
              </a:spcAft>
              <a:buClr>
                <a:schemeClr val="tx1"/>
              </a:buClr>
              <a:buSzPct val="100000"/>
              <a:buFont typeface="Arial"/>
              <a:buNone/>
            </a:pPr>
            <a:endParaRPr lang="en-US" sz="1600" cap="all">
              <a:solidFill>
                <a:schemeClr val="tx1"/>
              </a:solidFill>
            </a:endParaRPr>
          </a:p>
        </p:txBody>
      </p:sp>
      <p:pic>
        <p:nvPicPr>
          <p:cNvPr id="6" name="Picture Placeholder 5" descr="A yellow electric motor with a plastic cover&#10;&#10;Description automatically generated">
            <a:extLst>
              <a:ext uri="{FF2B5EF4-FFF2-40B4-BE49-F238E27FC236}">
                <a16:creationId xmlns:a16="http://schemas.microsoft.com/office/drawing/2014/main" id="{CC41B554-9467-A6B4-01C2-84336544AAA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4115" r="14115"/>
          <a:stretch>
            <a:fillRect/>
          </a:stretch>
        </p:blipFill>
        <p:spPr>
          <a:xfrm>
            <a:off x="7261647" y="1266387"/>
            <a:ext cx="3091901" cy="4308069"/>
          </a:xfrm>
          <a:prstGeom prst="rect">
            <a:avLst/>
          </a:prstGeom>
        </p:spPr>
      </p:pic>
    </p:spTree>
    <p:extLst>
      <p:ext uri="{BB962C8B-B14F-4D97-AF65-F5344CB8AC3E}">
        <p14:creationId xmlns:p14="http://schemas.microsoft.com/office/powerpoint/2010/main" val="1418259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24A4F93704A6438F7FB69A7AD622D9" ma:contentTypeVersion="0" ma:contentTypeDescription="Create a new document." ma:contentTypeScope="" ma:versionID="d67fa496001a80ce2861bcd6c740de5a">
  <xsd:schema xmlns:xsd="http://www.w3.org/2001/XMLSchema" xmlns:xs="http://www.w3.org/2001/XMLSchema" xmlns:p="http://schemas.microsoft.com/office/2006/metadata/properties" targetNamespace="http://schemas.microsoft.com/office/2006/metadata/properties" ma:root="true" ma:fieldsID="4c736118c1a9d6e112dc1da76d2726c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0D6DAA-DF94-4726-94E3-B810C79067B8}">
  <ds:schemaRefs>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F2BED5A-B520-4E41-A450-1F716BF0A12B}">
  <ds:schemaRefs>
    <ds:schemaRef ds:uri="http://schemas.microsoft.com/sharepoint/v3/contenttype/forms"/>
  </ds:schemaRefs>
</ds:datastoreItem>
</file>

<file path=customXml/itemProps3.xml><?xml version="1.0" encoding="utf-8"?>
<ds:datastoreItem xmlns:ds="http://schemas.openxmlformats.org/officeDocument/2006/customXml" ds:itemID="{05701E44-021F-4B18-ACCE-9141B30D1E5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216</TotalTime>
  <Words>625</Words>
  <Application>Microsoft Office PowerPoint</Application>
  <PresentationFormat>Widescreen</PresentationFormat>
  <Paragraphs>78</Paragraphs>
  <Slides>18</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Agency FB</vt:lpstr>
      <vt:lpstr>Andalus</vt:lpstr>
      <vt:lpstr>-apple-system</vt:lpstr>
      <vt:lpstr>Arial</vt:lpstr>
      <vt:lpstr>Berlin Sans FB Demi</vt:lpstr>
      <vt:lpstr>Calibri</vt:lpstr>
      <vt:lpstr>Calibri Light</vt:lpstr>
      <vt:lpstr>Celestial</vt:lpstr>
      <vt:lpstr>AUTONOMOUS cAR</vt:lpstr>
      <vt:lpstr>Team Members :</vt:lpstr>
      <vt:lpstr>Introduction :</vt:lpstr>
      <vt:lpstr>Component :  </vt:lpstr>
      <vt:lpstr>AMIT AVR-KIT (avr-atmega32) </vt:lpstr>
      <vt:lpstr>Ultrasonic Sensor </vt:lpstr>
      <vt:lpstr>Servo Motor </vt:lpstr>
      <vt:lpstr>H-Bridge (L293D) </vt:lpstr>
      <vt:lpstr>Motors</vt:lpstr>
      <vt:lpstr>LCD </vt:lpstr>
      <vt:lpstr>Chassis &amp; Caster wheel.  </vt:lpstr>
      <vt:lpstr>PowerPoint Presentation</vt:lpstr>
      <vt:lpstr>Drivers </vt:lpstr>
      <vt:lpstr>Code Overview :</vt:lpstr>
      <vt:lpstr>Flowchart</vt:lpstr>
      <vt:lpstr>PowerPoint Presentation</vt:lpstr>
      <vt:lpstr>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20812021100234</dc:creator>
  <cp:lastModifiedBy>Ahmed Gamal</cp:lastModifiedBy>
  <cp:revision>2</cp:revision>
  <dcterms:created xsi:type="dcterms:W3CDTF">2024-01-30T19:04:58Z</dcterms:created>
  <dcterms:modified xsi:type="dcterms:W3CDTF">2024-02-07T12:43:01Z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0x010100EB24A4F93704A6438F7FB69A7AD622D9</vt:lpwstr>
  </property>
</Properties>
</file>