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00" d="100"/>
          <a:sy n="100" d="100"/>
        </p:scale>
        <p:origin x="7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3nd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r>
              <a:rPr lang="en-US" dirty="0"/>
              <a:t>In its main() the Controller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Controller calls play() which runs an infinite Timeline that regularly calls </a:t>
            </a:r>
            <a:r>
              <a:rPr lang="en-US" dirty="0" err="1"/>
              <a:t>nextFrame</a:t>
            </a:r>
            <a:r>
              <a:rPr lang="en-US" dirty="0"/>
              <a:t>(): </a:t>
            </a:r>
          </a:p>
          <a:p>
            <a:endParaRPr lang="en-US" dirty="0"/>
          </a:p>
          <a:p>
            <a:r>
              <a:rPr lang="en-US" dirty="0"/>
              <a:t>– At any time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1 - In </a:t>
            </a:r>
            <a:r>
              <a:rPr lang="en-US" dirty="0" err="1"/>
              <a:t>nextFrame</a:t>
            </a:r>
            <a:r>
              <a:rPr lang="en-US" dirty="0"/>
              <a:t>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2 -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3 - </a:t>
            </a:r>
            <a:r>
              <a:rPr lang="en-US" dirty="0" err="1"/>
              <a:t>ViewFX</a:t>
            </a:r>
            <a:r>
              <a:rPr lang="en-US" dirty="0"/>
              <a:t> gets a Type[][] copy of the labyrinth as a parameter in its update() and draws the game it based on that. </a:t>
            </a:r>
          </a:p>
          <a:p>
            <a:endParaRPr lang="en-US" dirty="0"/>
          </a:p>
          <a:p>
            <a:r>
              <a:rPr lang="en-US" dirty="0"/>
              <a:t>4 - </a:t>
            </a:r>
            <a:r>
              <a:rPr lang="en-US" dirty="0" err="1"/>
              <a:t>TheController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player types “x”. </a:t>
            </a:r>
          </a:p>
          <a:p>
            <a:r>
              <a:rPr lang="en-US" dirty="0"/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5" y="966967"/>
            <a:ext cx="10323435" cy="5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JavaFX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16" y="1090204"/>
            <a:ext cx="8854368" cy="55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832330"/>
            <a:ext cx="11252886" cy="58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ANC3 PAC MAN!!! 3nd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Software Classes (with console)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25</cp:revision>
  <dcterms:created xsi:type="dcterms:W3CDTF">2017-01-04T16:04:46Z</dcterms:created>
  <dcterms:modified xsi:type="dcterms:W3CDTF">2017-02-07T19:51:28Z</dcterms:modified>
</cp:coreProperties>
</file>