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2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27-Jan-17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2nd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Tidiane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1162226"/>
            <a:ext cx="1045720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 Game Loop </a:t>
            </a:r>
          </a:p>
          <a:p>
            <a:endParaRPr lang="en-US" dirty="0"/>
          </a:p>
          <a:p>
            <a:r>
              <a:rPr lang="en-US" dirty="0"/>
              <a:t>In its main() the  </a:t>
            </a:r>
            <a:r>
              <a:rPr lang="en-US" dirty="0" err="1"/>
              <a:t>ControllerFX</a:t>
            </a:r>
            <a:r>
              <a:rPr lang="en-US" dirty="0"/>
              <a:t> creates all the objects, sets itself as an observer of </a:t>
            </a:r>
            <a:r>
              <a:rPr lang="en-US" dirty="0" err="1"/>
              <a:t>ViewFX</a:t>
            </a:r>
            <a:r>
              <a:rPr lang="en-US" dirty="0"/>
              <a:t> and sets </a:t>
            </a:r>
            <a:r>
              <a:rPr lang="en-US" dirty="0" err="1"/>
              <a:t>ViewFX</a:t>
            </a:r>
            <a:r>
              <a:rPr lang="en-US" dirty="0"/>
              <a:t> as an observer of </a:t>
            </a:r>
            <a:r>
              <a:rPr lang="en-US" dirty="0" err="1"/>
              <a:t>GameState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Then the </a:t>
            </a:r>
            <a:r>
              <a:rPr lang="en-US" dirty="0" err="1"/>
              <a:t>ControllerFX</a:t>
            </a:r>
            <a:r>
              <a:rPr lang="en-US" dirty="0"/>
              <a:t> calls </a:t>
            </a:r>
            <a:r>
              <a:rPr lang="en-US" dirty="0" err="1"/>
              <a:t>GameState.updateGameState</a:t>
            </a:r>
            <a:r>
              <a:rPr lang="en-US" dirty="0"/>
              <a:t>(Dir) which runs an infinite loop: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1 – </a:t>
            </a:r>
            <a:r>
              <a:rPr lang="en-US" dirty="0" err="1"/>
              <a:t>ViewFX</a:t>
            </a:r>
            <a:r>
              <a:rPr lang="en-US" dirty="0"/>
              <a:t> gathers the key press and notifies </a:t>
            </a:r>
            <a:r>
              <a:rPr lang="en-US" dirty="0" err="1"/>
              <a:t>ControllerFX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	2 - In its update() </a:t>
            </a:r>
            <a:r>
              <a:rPr lang="en-US" dirty="0" err="1"/>
              <a:t>ControllerFX</a:t>
            </a:r>
            <a:r>
              <a:rPr lang="en-US" dirty="0"/>
              <a:t> processes the input with </a:t>
            </a:r>
            <a:r>
              <a:rPr lang="en-US" dirty="0" err="1"/>
              <a:t>InpuFXt.proccessInput</a:t>
            </a:r>
            <a:r>
              <a:rPr lang="en-US" dirty="0"/>
              <a:t>(</a:t>
            </a:r>
            <a:r>
              <a:rPr lang="en-US" dirty="0" err="1"/>
              <a:t>KeyCode</a:t>
            </a:r>
            <a:r>
              <a:rPr lang="en-US" dirty="0"/>
              <a:t>) and calls 		</a:t>
            </a:r>
            <a:r>
              <a:rPr lang="en-US" dirty="0" err="1"/>
              <a:t>GameState.updateGameState</a:t>
            </a:r>
            <a:r>
              <a:rPr lang="en-US" dirty="0"/>
              <a:t>(Dir). </a:t>
            </a:r>
          </a:p>
          <a:p>
            <a:endParaRPr lang="en-US" dirty="0"/>
          </a:p>
          <a:p>
            <a:r>
              <a:rPr lang="en-US" dirty="0"/>
              <a:t>	3 - In </a:t>
            </a:r>
            <a:r>
              <a:rPr lang="en-US" dirty="0" err="1"/>
              <a:t>updateGameState</a:t>
            </a:r>
            <a:r>
              <a:rPr lang="en-US" dirty="0"/>
              <a:t>() </a:t>
            </a:r>
            <a:r>
              <a:rPr lang="en-US" dirty="0" err="1"/>
              <a:t>GameState</a:t>
            </a:r>
            <a:r>
              <a:rPr lang="en-US" dirty="0"/>
              <a:t> handles the movement and notifies the </a:t>
            </a:r>
            <a:r>
              <a:rPr lang="en-US" dirty="0" err="1"/>
              <a:t>ViewFX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	4 - </a:t>
            </a:r>
            <a:r>
              <a:rPr lang="en-US" dirty="0" err="1"/>
              <a:t>ViewFX</a:t>
            </a:r>
            <a:r>
              <a:rPr lang="en-US" dirty="0"/>
              <a:t> gets a Type[][] copy of the labyrinth as a parameter in its update() and draws the game 	based on that. </a:t>
            </a:r>
          </a:p>
          <a:p>
            <a:endParaRPr lang="en-US" dirty="0"/>
          </a:p>
          <a:p>
            <a:r>
              <a:rPr lang="en-US" dirty="0"/>
              <a:t>	5 – The </a:t>
            </a:r>
            <a:r>
              <a:rPr lang="en-US" dirty="0" err="1"/>
              <a:t>ControllerFX</a:t>
            </a:r>
            <a:r>
              <a:rPr lang="en-US" dirty="0"/>
              <a:t> calls </a:t>
            </a:r>
            <a:r>
              <a:rPr lang="en-US" dirty="0" err="1"/>
              <a:t>Platform.exit</a:t>
            </a:r>
            <a:r>
              <a:rPr lang="en-US" dirty="0"/>
              <a:t>() if the conditions for Game Over or Win are met or if the 	player types “x”. </a:t>
            </a:r>
          </a:p>
          <a:p>
            <a:r>
              <a:rPr lang="en-US" dirty="0"/>
              <a:t>} 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7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5" y="966967"/>
            <a:ext cx="10323435" cy="5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JavaFX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25" y="940552"/>
            <a:ext cx="9618349" cy="59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console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832330"/>
            <a:ext cx="11252886" cy="58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017759"/>
            <a:ext cx="10840720" cy="55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ANC3 PAC MAN!!! 2nd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 (with JavaFX)</vt:lpstr>
      <vt:lpstr>Software Classes (with console)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22</cp:revision>
  <dcterms:created xsi:type="dcterms:W3CDTF">2017-01-04T16:04:46Z</dcterms:created>
  <dcterms:modified xsi:type="dcterms:W3CDTF">2017-01-27T17:53:35Z</dcterms:modified>
</cp:coreProperties>
</file>