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144"/>
            <a:ext cx="12192000" cy="3144851"/>
          </a:xfrm>
        </p:spPr>
        <p:txBody>
          <a:bodyPr>
            <a:normAutofit fontScale="90000"/>
          </a:bodyPr>
          <a:lstStyle/>
          <a:p>
            <a:r>
              <a:rPr lang="es-ES" dirty="0"/>
              <a:t>ANC3</a:t>
            </a:r>
            <a:br>
              <a:rPr lang="es-ES" dirty="0"/>
            </a:br>
            <a:r>
              <a:rPr lang="es-ES" dirty="0"/>
              <a:t>PAC MAN!!!</a:t>
            </a:r>
            <a:br>
              <a:rPr lang="es-ES" dirty="0"/>
            </a:br>
            <a:r>
              <a:rPr lang="es-ES" sz="4000" dirty="0"/>
              <a:t>1st </a:t>
            </a:r>
            <a:r>
              <a:rPr lang="es-ES" sz="4000" dirty="0" err="1"/>
              <a:t>Iteration</a:t>
            </a:r>
            <a:br>
              <a:rPr lang="es-ES" dirty="0"/>
            </a:br>
            <a:br>
              <a:rPr lang="es-ES" dirty="0"/>
            </a:br>
            <a:r>
              <a:rPr lang="es-ES" sz="2000" dirty="0"/>
              <a:t>Hugo Barbachano &amp; </a:t>
            </a:r>
            <a:r>
              <a:rPr lang="es-ES" sz="2000" dirty="0" err="1"/>
              <a:t>Tidiane</a:t>
            </a:r>
            <a:r>
              <a:rPr lang="es-ES" sz="2000" dirty="0"/>
              <a:t> </a:t>
            </a:r>
            <a:r>
              <a:rPr lang="es-ES" sz="2000" dirty="0" err="1"/>
              <a:t>Toure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81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Analysis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586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480865"/>
            <a:ext cx="1056469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DSS 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69" y="1358048"/>
            <a:ext cx="9628262" cy="52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6" y="1066800"/>
            <a:ext cx="10078488" cy="55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Conception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9336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Software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8" y="975360"/>
            <a:ext cx="11022563" cy="57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 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" y="1017759"/>
            <a:ext cx="10840720" cy="55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Readme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98" y="1162226"/>
            <a:ext cx="104572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Loop</a:t>
            </a:r>
            <a:endParaRPr lang="es-ES" dirty="0"/>
          </a:p>
          <a:p>
            <a:endParaRPr lang="es-ES" dirty="0"/>
          </a:p>
          <a:p>
            <a:r>
              <a:rPr lang="en-US" dirty="0">
                <a:effectLst/>
              </a:rPr>
              <a:t>In its main() the Controller creates all the objects, sets itself as an observer of Input and sets View as an observer of </a:t>
            </a:r>
            <a:r>
              <a:rPr lang="en-US" dirty="0" err="1">
                <a:effectLst/>
              </a:rPr>
              <a:t>GameState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  <a:p>
            <a:r>
              <a:rPr lang="en-US" dirty="0"/>
              <a:t>Then the Controller calls </a:t>
            </a:r>
            <a:r>
              <a:rPr lang="en-US" dirty="0" err="1"/>
              <a:t>Input.getInput</a:t>
            </a:r>
            <a:r>
              <a:rPr lang="en-US" dirty="0"/>
              <a:t>()</a:t>
            </a:r>
            <a:r>
              <a:rPr lang="en-US" dirty="0">
                <a:effectLst/>
              </a:rPr>
              <a:t> which runs an infinite loop:</a:t>
            </a:r>
          </a:p>
          <a:p>
            <a:r>
              <a:rPr lang="es-ES" dirty="0"/>
              <a:t>{</a:t>
            </a:r>
            <a:endParaRPr lang="en-US" dirty="0"/>
          </a:p>
          <a:p>
            <a:pPr lvl="1"/>
            <a:r>
              <a:rPr lang="en-US" dirty="0">
                <a:effectLst/>
              </a:rPr>
              <a:t>1 – Input checks for input f</a:t>
            </a:r>
            <a:r>
              <a:rPr lang="en-US" dirty="0"/>
              <a:t>rom the Player and </a:t>
            </a:r>
            <a:r>
              <a:rPr lang="en-US"/>
              <a:t>notifies its </a:t>
            </a:r>
            <a:r>
              <a:rPr lang="en-US" dirty="0"/>
              <a:t>observers (the Controller).</a:t>
            </a:r>
            <a:endParaRPr lang="en-US" dirty="0">
              <a:effectLst/>
            </a:endParaRPr>
          </a:p>
          <a:p>
            <a:pPr lvl="1"/>
            <a:endParaRPr lang="es-ES" dirty="0"/>
          </a:p>
          <a:p>
            <a:pPr lvl="1"/>
            <a:r>
              <a:rPr lang="es-ES" dirty="0">
                <a:effectLst/>
              </a:rPr>
              <a:t>2</a:t>
            </a:r>
            <a:r>
              <a:rPr lang="en-US" dirty="0">
                <a:effectLst/>
              </a:rPr>
              <a:t> - </a:t>
            </a:r>
            <a:r>
              <a:rPr lang="en-US" dirty="0"/>
              <a:t>In its update()</a:t>
            </a:r>
            <a:r>
              <a:rPr lang="en-US" dirty="0">
                <a:effectLst/>
              </a:rPr>
              <a:t> the </a:t>
            </a:r>
            <a:r>
              <a:rPr lang="en-US" dirty="0"/>
              <a:t>Controller </a:t>
            </a:r>
            <a:r>
              <a:rPr lang="en-US" dirty="0">
                <a:effectLst/>
              </a:rPr>
              <a:t>calls </a:t>
            </a:r>
            <a:r>
              <a:rPr lang="en-US" dirty="0" err="1"/>
              <a:t>G</a:t>
            </a:r>
            <a:r>
              <a:rPr lang="en-US" dirty="0" err="1">
                <a:effectLst/>
              </a:rPr>
              <a:t>ameState.updateGameState</a:t>
            </a:r>
            <a:r>
              <a:rPr lang="en-US" dirty="0">
                <a:effectLst/>
              </a:rPr>
              <a:t>(). </a:t>
            </a:r>
          </a:p>
          <a:p>
            <a:pPr lvl="1"/>
            <a:endParaRPr lang="en-US" dirty="0"/>
          </a:p>
          <a:p>
            <a:pPr lvl="1"/>
            <a:r>
              <a:rPr lang="es-ES" dirty="0">
                <a:effectLst/>
              </a:rPr>
              <a:t>3</a:t>
            </a:r>
            <a:r>
              <a:rPr lang="en-US" dirty="0">
                <a:effectLst/>
              </a:rPr>
              <a:t> - </a:t>
            </a:r>
            <a:r>
              <a:rPr lang="en-US" dirty="0"/>
              <a:t>In </a:t>
            </a:r>
            <a:r>
              <a:rPr lang="en-US" dirty="0" err="1">
                <a:effectLst/>
              </a:rPr>
              <a:t>updateGameState</a:t>
            </a:r>
            <a:r>
              <a:rPr lang="en-US" dirty="0">
                <a:effectLst/>
              </a:rPr>
              <a:t>() </a:t>
            </a:r>
            <a:r>
              <a:rPr lang="en-US" dirty="0" err="1">
                <a:effectLst/>
              </a:rPr>
              <a:t>GameState</a:t>
            </a:r>
            <a:r>
              <a:rPr lang="en-US" dirty="0">
                <a:effectLst/>
              </a:rPr>
              <a:t> handles the movement and notifies its observers (the View).</a:t>
            </a:r>
          </a:p>
          <a:p>
            <a:pPr lvl="1"/>
            <a:endParaRPr lang="en-US" dirty="0"/>
          </a:p>
          <a:p>
            <a:pPr lvl="1"/>
            <a:r>
              <a:rPr lang="es-ES" dirty="0"/>
              <a:t>4 - In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() </a:t>
            </a:r>
            <a:r>
              <a:rPr lang="es-ES" dirty="0" err="1"/>
              <a:t>the</a:t>
            </a:r>
            <a:r>
              <a:rPr lang="es-ES" dirty="0"/>
              <a:t> View </a:t>
            </a:r>
            <a:r>
              <a:rPr lang="es-ES" dirty="0" err="1"/>
              <a:t>gets</a:t>
            </a:r>
            <a:r>
              <a:rPr lang="es-ES" dirty="0"/>
              <a:t> a </a:t>
            </a:r>
            <a:r>
              <a:rPr lang="es-ES" dirty="0" err="1"/>
              <a:t>copy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Labyrinth</a:t>
            </a:r>
            <a:r>
              <a:rPr lang="es-ES" dirty="0"/>
              <a:t> </a:t>
            </a:r>
            <a:r>
              <a:rPr lang="es-ES" dirty="0" err="1"/>
              <a:t>calling</a:t>
            </a:r>
            <a:r>
              <a:rPr lang="es-ES" dirty="0"/>
              <a:t> </a:t>
            </a:r>
            <a:r>
              <a:rPr lang="es-ES" dirty="0" err="1"/>
              <a:t>GameState.getLabView</a:t>
            </a:r>
            <a:r>
              <a:rPr lang="es-ES" dirty="0"/>
              <a:t>() and </a:t>
            </a:r>
            <a:r>
              <a:rPr lang="es-ES" dirty="0" err="1"/>
              <a:t>draws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.</a:t>
            </a:r>
          </a:p>
          <a:p>
            <a:pPr lvl="1"/>
            <a:endParaRPr lang="es-ES" dirty="0">
              <a:effectLst/>
            </a:endParaRPr>
          </a:p>
          <a:p>
            <a:pPr lvl="1"/>
            <a:r>
              <a:rPr lang="es-ES" dirty="0">
                <a:effectLst/>
              </a:rPr>
              <a:t>5 - </a:t>
            </a:r>
            <a:r>
              <a:rPr lang="es-ES" dirty="0" err="1">
                <a:effectLst/>
              </a:rPr>
              <a:t>The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Controller</a:t>
            </a:r>
            <a:r>
              <a:rPr lang="es-ES" dirty="0">
                <a:effectLst/>
              </a:rPr>
              <a:t> </a:t>
            </a:r>
            <a:r>
              <a:rPr lang="en-US" dirty="0">
                <a:effectLst/>
              </a:rPr>
              <a:t>calls </a:t>
            </a:r>
            <a:r>
              <a:rPr lang="en-US" dirty="0" err="1">
                <a:effectLst/>
              </a:rPr>
              <a:t>System.Exit</a:t>
            </a:r>
            <a:r>
              <a:rPr lang="en-US" dirty="0">
                <a:effectLst/>
              </a:rPr>
              <a:t>() if the conditions for Game Over or Win are met or if the player types “x”.</a:t>
            </a:r>
            <a:endParaRPr lang="en-US" dirty="0"/>
          </a:p>
          <a:p>
            <a:r>
              <a:rPr lang="es-ES" dirty="0">
                <a:effectLst/>
              </a:rPr>
              <a:t>}</a:t>
            </a:r>
            <a:endParaRPr lang="en-US" dirty="0">
              <a:effectLst/>
            </a:endParaRP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ANC3 PAC MAN!!! 1st Iteration  Hugo Barbachano &amp; Tidiane Toure</vt:lpstr>
      <vt:lpstr>Analysis</vt:lpstr>
      <vt:lpstr>Use Case Diagram</vt:lpstr>
      <vt:lpstr>DSS Play</vt:lpstr>
      <vt:lpstr>Domain Classes</vt:lpstr>
      <vt:lpstr>Conception</vt:lpstr>
      <vt:lpstr>Software Classes</vt:lpstr>
      <vt:lpstr>DS Play</vt:lpstr>
      <vt:lpstr>Readme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ANC3 PAC MAN!!! 1st Iteration  Hugo Barbachano &amp; Tidiane Toure</dc:title>
  <dc:creator>Hugo Barbachano</dc:creator>
  <cp:lastModifiedBy>Hugo Barbachano</cp:lastModifiedBy>
  <cp:revision>9</cp:revision>
  <dcterms:created xsi:type="dcterms:W3CDTF">2017-01-04T16:04:46Z</dcterms:created>
  <dcterms:modified xsi:type="dcterms:W3CDTF">2017-01-04T18:34:27Z</dcterms:modified>
</cp:coreProperties>
</file>