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5th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7" y="997107"/>
            <a:ext cx="8748406" cy="57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6" y="894945"/>
            <a:ext cx="10590950" cy="59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948690"/>
            <a:ext cx="104572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endParaRPr lang="en-US" dirty="0"/>
          </a:p>
          <a:p>
            <a:r>
              <a:rPr lang="en-US" dirty="0"/>
              <a:t>In its main() the Controller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Controller calls play() which runs an infinite Timeline that regularly calls </a:t>
            </a:r>
            <a:r>
              <a:rPr lang="en-US" dirty="0" err="1"/>
              <a:t>nextFrame</a:t>
            </a:r>
            <a:r>
              <a:rPr lang="en-US" dirty="0"/>
              <a:t>(): </a:t>
            </a:r>
          </a:p>
          <a:p>
            <a:r>
              <a:rPr lang="en-US" dirty="0"/>
              <a:t>{ </a:t>
            </a:r>
          </a:p>
          <a:p>
            <a:endParaRPr lang="en-US" dirty="0"/>
          </a:p>
          <a:p>
            <a:r>
              <a:rPr lang="en-US" dirty="0"/>
              <a:t>– At any time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1 - In </a:t>
            </a:r>
            <a:r>
              <a:rPr lang="en-US" dirty="0" err="1"/>
              <a:t>nextFrame</a:t>
            </a:r>
            <a:r>
              <a:rPr lang="en-US" dirty="0"/>
              <a:t>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2 -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3 - </a:t>
            </a:r>
            <a:r>
              <a:rPr lang="en-US" dirty="0" err="1"/>
              <a:t>ViewFX</a:t>
            </a:r>
            <a:r>
              <a:rPr lang="en-US" dirty="0"/>
              <a:t> gets a </a:t>
            </a:r>
            <a:r>
              <a:rPr lang="en-US" dirty="0" err="1"/>
              <a:t>ArrayList</a:t>
            </a:r>
            <a:r>
              <a:rPr lang="en-US" dirty="0"/>
              <a:t>&lt;Type&gt;[][] copy of the labyrinth as a parameter in its update() and draws the game it based on that. </a:t>
            </a:r>
          </a:p>
          <a:p>
            <a:endParaRPr lang="en-US" dirty="0"/>
          </a:p>
          <a:p>
            <a:r>
              <a:rPr lang="en-US" dirty="0"/>
              <a:t>4 - </a:t>
            </a:r>
            <a:r>
              <a:rPr lang="en-US" dirty="0" err="1"/>
              <a:t>TheController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player types “x”. 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5th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30</cp:revision>
  <dcterms:created xsi:type="dcterms:W3CDTF">2017-01-04T16:04:46Z</dcterms:created>
  <dcterms:modified xsi:type="dcterms:W3CDTF">2017-04-13T13:15:40Z</dcterms:modified>
</cp:coreProperties>
</file>