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3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5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2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04-Jan-17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04-Jan-17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4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04-Jan-17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5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04-Jan-17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0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04-Jan-17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8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04-Jan-17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7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23FCC-39EC-48A2-B1E4-4F652D5BAD1A}" type="datetimeFigureOut">
              <a:rPr lang="en-US" smtClean="0"/>
              <a:t>04-Jan-17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33144"/>
            <a:ext cx="12192000" cy="3144851"/>
          </a:xfrm>
        </p:spPr>
        <p:txBody>
          <a:bodyPr>
            <a:normAutofit fontScale="90000"/>
          </a:bodyPr>
          <a:lstStyle/>
          <a:p>
            <a:r>
              <a:rPr lang="es-ES" dirty="0"/>
              <a:t>ANC3</a:t>
            </a:r>
            <a:br>
              <a:rPr lang="es-ES" dirty="0"/>
            </a:br>
            <a:r>
              <a:rPr lang="es-ES" dirty="0"/>
              <a:t>PAC MAN!!!</a:t>
            </a:r>
            <a:br>
              <a:rPr lang="es-ES" dirty="0"/>
            </a:br>
            <a:r>
              <a:rPr lang="es-ES" sz="4000" dirty="0"/>
              <a:t>1st </a:t>
            </a:r>
            <a:r>
              <a:rPr lang="es-ES" sz="4000" dirty="0" err="1"/>
              <a:t>Iteration</a:t>
            </a:r>
            <a:br>
              <a:rPr lang="es-ES" dirty="0"/>
            </a:br>
            <a:br>
              <a:rPr lang="es-ES" dirty="0"/>
            </a:br>
            <a:r>
              <a:rPr lang="es-ES" sz="2000" dirty="0"/>
              <a:t>Hugo Barbachano &amp; </a:t>
            </a:r>
            <a:r>
              <a:rPr lang="es-ES" sz="2000" dirty="0" err="1"/>
              <a:t>Tidiane</a:t>
            </a:r>
            <a:r>
              <a:rPr lang="es-ES" sz="2000" dirty="0"/>
              <a:t> </a:t>
            </a:r>
            <a:r>
              <a:rPr lang="es-ES" sz="2000" dirty="0" err="1"/>
              <a:t>Toure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481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" sz="9600" dirty="0" err="1"/>
              <a:t>Analysis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65866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/>
              <a:t>Use Case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50" y="1480865"/>
            <a:ext cx="10564699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0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/>
              <a:t>DSS Play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869" y="1358048"/>
            <a:ext cx="9628262" cy="522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0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 err="1"/>
              <a:t>Domain</a:t>
            </a:r>
            <a:r>
              <a:rPr lang="es-ES" dirty="0"/>
              <a:t> </a:t>
            </a:r>
            <a:r>
              <a:rPr lang="es-ES" dirty="0" err="1"/>
              <a:t>Classes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56" y="1066800"/>
            <a:ext cx="10078488" cy="551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62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" sz="9600" dirty="0" err="1"/>
              <a:t>Conception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893369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/>
              <a:t>Software </a:t>
            </a:r>
            <a:r>
              <a:rPr lang="es-ES" dirty="0" err="1"/>
              <a:t>Classes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44184"/>
            <a:ext cx="10972800" cy="571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3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/>
              <a:t>DS Play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920" y="1290416"/>
            <a:ext cx="9408160" cy="524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9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 err="1"/>
              <a:t>Readme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7398" y="1162226"/>
            <a:ext cx="1045720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Game</a:t>
            </a:r>
            <a:r>
              <a:rPr lang="es-ES" dirty="0"/>
              <a:t> </a:t>
            </a:r>
            <a:r>
              <a:rPr lang="es-ES" dirty="0" err="1"/>
              <a:t>Loop</a:t>
            </a:r>
            <a:endParaRPr lang="es-ES" dirty="0"/>
          </a:p>
          <a:p>
            <a:endParaRPr lang="es-ES" dirty="0"/>
          </a:p>
          <a:p>
            <a:r>
              <a:rPr lang="en-US" dirty="0">
                <a:effectLst/>
              </a:rPr>
              <a:t>In it´s main() the Controller creates all the objects, sets itself as an observer of Input and sets View as an observer of </a:t>
            </a:r>
            <a:r>
              <a:rPr lang="en-US" dirty="0" err="1">
                <a:effectLst/>
              </a:rPr>
              <a:t>GameState</a:t>
            </a:r>
            <a:r>
              <a:rPr lang="en-US" dirty="0">
                <a:effectLst/>
              </a:rPr>
              <a:t>.</a:t>
            </a:r>
          </a:p>
          <a:p>
            <a:endParaRPr lang="en-US" dirty="0"/>
          </a:p>
          <a:p>
            <a:r>
              <a:rPr lang="en-US" dirty="0"/>
              <a:t>Then the Controller calls </a:t>
            </a:r>
            <a:r>
              <a:rPr lang="en-US" dirty="0" err="1"/>
              <a:t>Input.getInput</a:t>
            </a:r>
            <a:r>
              <a:rPr lang="en-US" dirty="0"/>
              <a:t>()</a:t>
            </a:r>
            <a:r>
              <a:rPr lang="en-US" dirty="0">
                <a:effectLst/>
              </a:rPr>
              <a:t> which runs an infinite loop:</a:t>
            </a:r>
          </a:p>
          <a:p>
            <a:r>
              <a:rPr lang="es-ES" dirty="0"/>
              <a:t>{</a:t>
            </a:r>
            <a:endParaRPr lang="en-US" dirty="0"/>
          </a:p>
          <a:p>
            <a:pPr lvl="1"/>
            <a:r>
              <a:rPr lang="en-US" dirty="0">
                <a:effectLst/>
              </a:rPr>
              <a:t>1 – Input checks for input f</a:t>
            </a:r>
            <a:r>
              <a:rPr lang="en-US" dirty="0"/>
              <a:t>rom the Player and notifies it´s observers (the Controller).</a:t>
            </a:r>
            <a:endParaRPr lang="en-US" dirty="0">
              <a:effectLst/>
            </a:endParaRPr>
          </a:p>
          <a:p>
            <a:pPr lvl="1"/>
            <a:endParaRPr lang="es-ES" dirty="0"/>
          </a:p>
          <a:p>
            <a:pPr lvl="1"/>
            <a:r>
              <a:rPr lang="es-ES" dirty="0">
                <a:effectLst/>
              </a:rPr>
              <a:t>2</a:t>
            </a:r>
            <a:r>
              <a:rPr lang="en-US" dirty="0">
                <a:effectLst/>
              </a:rPr>
              <a:t> - </a:t>
            </a:r>
            <a:r>
              <a:rPr lang="en-US" dirty="0"/>
              <a:t>In it´s update()</a:t>
            </a:r>
            <a:r>
              <a:rPr lang="en-US" dirty="0">
                <a:effectLst/>
              </a:rPr>
              <a:t> the </a:t>
            </a:r>
            <a:r>
              <a:rPr lang="en-US" dirty="0"/>
              <a:t>Controller </a:t>
            </a:r>
            <a:r>
              <a:rPr lang="en-US" dirty="0">
                <a:effectLst/>
              </a:rPr>
              <a:t>calls </a:t>
            </a:r>
            <a:r>
              <a:rPr lang="en-US" dirty="0" err="1"/>
              <a:t>G</a:t>
            </a:r>
            <a:r>
              <a:rPr lang="en-US" dirty="0" err="1">
                <a:effectLst/>
              </a:rPr>
              <a:t>ameState.updateGameState</a:t>
            </a:r>
            <a:r>
              <a:rPr lang="en-US" dirty="0">
                <a:effectLst/>
              </a:rPr>
              <a:t>(). </a:t>
            </a:r>
          </a:p>
          <a:p>
            <a:pPr lvl="1"/>
            <a:endParaRPr lang="en-US" dirty="0"/>
          </a:p>
          <a:p>
            <a:pPr lvl="1"/>
            <a:r>
              <a:rPr lang="es-ES" dirty="0">
                <a:effectLst/>
              </a:rPr>
              <a:t>3</a:t>
            </a:r>
            <a:r>
              <a:rPr lang="en-US" dirty="0">
                <a:effectLst/>
              </a:rPr>
              <a:t> - </a:t>
            </a:r>
            <a:r>
              <a:rPr lang="en-US" dirty="0"/>
              <a:t>In </a:t>
            </a:r>
            <a:r>
              <a:rPr lang="en-US" dirty="0" err="1">
                <a:effectLst/>
              </a:rPr>
              <a:t>updateGameState</a:t>
            </a:r>
            <a:r>
              <a:rPr lang="en-US" dirty="0">
                <a:effectLst/>
              </a:rPr>
              <a:t>() </a:t>
            </a:r>
            <a:r>
              <a:rPr lang="en-US" dirty="0" err="1">
                <a:effectLst/>
              </a:rPr>
              <a:t>GameState</a:t>
            </a:r>
            <a:r>
              <a:rPr lang="en-US" dirty="0">
                <a:effectLst/>
              </a:rPr>
              <a:t> handles the movement and notifies it´s observers (the View).</a:t>
            </a:r>
          </a:p>
          <a:p>
            <a:pPr lvl="1"/>
            <a:endParaRPr lang="en-US" dirty="0"/>
          </a:p>
          <a:p>
            <a:pPr lvl="1"/>
            <a:r>
              <a:rPr lang="es-ES" dirty="0"/>
              <a:t>4 - In </a:t>
            </a:r>
            <a:r>
              <a:rPr lang="es-ES" dirty="0" err="1"/>
              <a:t>it´s</a:t>
            </a:r>
            <a:r>
              <a:rPr lang="es-ES" dirty="0"/>
              <a:t> </a:t>
            </a:r>
            <a:r>
              <a:rPr lang="es-ES" dirty="0" err="1"/>
              <a:t>update</a:t>
            </a:r>
            <a:r>
              <a:rPr lang="es-ES" dirty="0"/>
              <a:t>() </a:t>
            </a:r>
            <a:r>
              <a:rPr lang="es-ES" dirty="0" err="1"/>
              <a:t>the</a:t>
            </a:r>
            <a:r>
              <a:rPr lang="es-ES" dirty="0"/>
              <a:t> View </a:t>
            </a:r>
            <a:r>
              <a:rPr lang="es-ES" dirty="0" err="1"/>
              <a:t>gets</a:t>
            </a:r>
            <a:r>
              <a:rPr lang="es-ES" dirty="0"/>
              <a:t> a </a:t>
            </a:r>
            <a:r>
              <a:rPr lang="es-ES" dirty="0" err="1"/>
              <a:t>copy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Labyrinth</a:t>
            </a:r>
            <a:r>
              <a:rPr lang="es-ES" dirty="0"/>
              <a:t> </a:t>
            </a:r>
            <a:r>
              <a:rPr lang="es-ES" dirty="0" err="1"/>
              <a:t>calling</a:t>
            </a:r>
            <a:r>
              <a:rPr lang="es-ES" dirty="0"/>
              <a:t> </a:t>
            </a:r>
            <a:r>
              <a:rPr lang="es-ES" dirty="0" err="1"/>
              <a:t>GameState.getLabView</a:t>
            </a:r>
            <a:r>
              <a:rPr lang="es-ES" dirty="0"/>
              <a:t>() and </a:t>
            </a:r>
            <a:r>
              <a:rPr lang="es-ES" dirty="0" err="1"/>
              <a:t>draws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.</a:t>
            </a:r>
          </a:p>
          <a:p>
            <a:pPr lvl="1"/>
            <a:endParaRPr lang="es-ES" dirty="0">
              <a:effectLst/>
            </a:endParaRPr>
          </a:p>
          <a:p>
            <a:pPr lvl="1"/>
            <a:r>
              <a:rPr lang="es-ES" dirty="0">
                <a:effectLst/>
              </a:rPr>
              <a:t>5 - </a:t>
            </a:r>
            <a:r>
              <a:rPr lang="es-ES" dirty="0" err="1">
                <a:effectLst/>
              </a:rPr>
              <a:t>The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Controller</a:t>
            </a:r>
            <a:r>
              <a:rPr lang="es-ES" dirty="0">
                <a:effectLst/>
              </a:rPr>
              <a:t> </a:t>
            </a:r>
            <a:r>
              <a:rPr lang="en-US" dirty="0">
                <a:effectLst/>
              </a:rPr>
              <a:t>calls </a:t>
            </a:r>
            <a:r>
              <a:rPr lang="en-US" dirty="0" err="1">
                <a:effectLst/>
              </a:rPr>
              <a:t>System.Exit</a:t>
            </a:r>
            <a:r>
              <a:rPr lang="en-US" dirty="0">
                <a:effectLst/>
              </a:rPr>
              <a:t>() if the conditions for Game Over or Win are met or if the player types “x”.</a:t>
            </a:r>
            <a:endParaRPr lang="en-US" dirty="0"/>
          </a:p>
          <a:p>
            <a:r>
              <a:rPr lang="es-ES" dirty="0">
                <a:effectLst/>
              </a:rPr>
              <a:t>}</a:t>
            </a:r>
            <a:endParaRPr lang="en-US" dirty="0">
              <a:effectLst/>
            </a:endParaRPr>
          </a:p>
          <a:p>
            <a:endParaRPr lang="es-ES" dirty="0"/>
          </a:p>
          <a:p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4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171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ANC3 PAC MAN!!! 1st Iteration  Hugo Barbachano &amp; Tidiane Toure</vt:lpstr>
      <vt:lpstr>Analysis</vt:lpstr>
      <vt:lpstr>Use Case Diagram</vt:lpstr>
      <vt:lpstr>DSS Play</vt:lpstr>
      <vt:lpstr>Domain Classes</vt:lpstr>
      <vt:lpstr>Conception</vt:lpstr>
      <vt:lpstr>Software Classes</vt:lpstr>
      <vt:lpstr>DS Play</vt:lpstr>
      <vt:lpstr>Readme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ANC3 PAC MAN!!! 1st Iteration  Hugo Barbachano &amp; Tidiane Toure</dc:title>
  <dc:creator>Hugo Barbachano</dc:creator>
  <cp:lastModifiedBy>Hugo Barbachano</cp:lastModifiedBy>
  <cp:revision>6</cp:revision>
  <dcterms:created xsi:type="dcterms:W3CDTF">2017-01-04T16:04:46Z</dcterms:created>
  <dcterms:modified xsi:type="dcterms:W3CDTF">2017-01-04T17:05:11Z</dcterms:modified>
</cp:coreProperties>
</file>