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04-Jan-17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1st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</a:t>
            </a:r>
            <a:r>
              <a:rPr lang="es-ES" sz="2000" dirty="0" err="1"/>
              <a:t>Tidiane</a:t>
            </a:r>
            <a:r>
              <a:rPr lang="es-ES" sz="2000" dirty="0"/>
              <a:t>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6" y="1066800"/>
            <a:ext cx="10078488" cy="55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4184"/>
            <a:ext cx="10972800" cy="57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290416"/>
            <a:ext cx="9408160" cy="52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1162226"/>
            <a:ext cx="104572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endParaRPr lang="es-ES" dirty="0"/>
          </a:p>
          <a:p>
            <a:r>
              <a:rPr lang="en-US" dirty="0">
                <a:effectLst/>
              </a:rPr>
              <a:t>In its main() the Controller creates all the objects, sets itself as an observer of Input and sets View as an observer of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r>
              <a:rPr lang="en-US" dirty="0"/>
              <a:t>Then the Controller calls </a:t>
            </a:r>
            <a:r>
              <a:rPr lang="en-US" dirty="0" err="1"/>
              <a:t>Input.getInput</a:t>
            </a:r>
            <a:r>
              <a:rPr lang="en-US" dirty="0"/>
              <a:t>()</a:t>
            </a:r>
            <a:r>
              <a:rPr lang="en-US" dirty="0">
                <a:effectLst/>
              </a:rPr>
              <a:t> which runs an infinite loop:</a:t>
            </a:r>
          </a:p>
          <a:p>
            <a:r>
              <a:rPr lang="es-ES" dirty="0"/>
              <a:t>{</a:t>
            </a:r>
            <a:endParaRPr lang="en-US" dirty="0"/>
          </a:p>
          <a:p>
            <a:pPr lvl="1"/>
            <a:r>
              <a:rPr lang="en-US" dirty="0">
                <a:effectLst/>
              </a:rPr>
              <a:t>1 – Input checks for input f</a:t>
            </a:r>
            <a:r>
              <a:rPr lang="en-US" dirty="0"/>
              <a:t>rom the Player and </a:t>
            </a:r>
            <a:r>
              <a:rPr lang="en-US"/>
              <a:t>notifies its </a:t>
            </a:r>
            <a:r>
              <a:rPr lang="en-US" dirty="0"/>
              <a:t>observers (the Controller).</a:t>
            </a:r>
            <a:endParaRPr lang="en-US" dirty="0">
              <a:effectLst/>
            </a:endParaRPr>
          </a:p>
          <a:p>
            <a:pPr lvl="1"/>
            <a:endParaRPr lang="es-ES" dirty="0"/>
          </a:p>
          <a:p>
            <a:pPr lvl="1"/>
            <a:r>
              <a:rPr lang="es-ES" dirty="0">
                <a:effectLst/>
              </a:rPr>
              <a:t>2</a:t>
            </a:r>
            <a:r>
              <a:rPr lang="en-US" dirty="0">
                <a:effectLst/>
              </a:rPr>
              <a:t> - </a:t>
            </a:r>
            <a:r>
              <a:rPr lang="en-US" dirty="0"/>
              <a:t>In its update()</a:t>
            </a:r>
            <a:r>
              <a:rPr lang="en-US" dirty="0">
                <a:effectLst/>
              </a:rPr>
              <a:t> the </a:t>
            </a:r>
            <a:r>
              <a:rPr lang="en-US" dirty="0"/>
              <a:t>Controller </a:t>
            </a:r>
            <a:r>
              <a:rPr lang="en-US" dirty="0">
                <a:effectLst/>
              </a:rPr>
              <a:t>calls </a:t>
            </a:r>
            <a:r>
              <a:rPr lang="en-US" dirty="0" err="1"/>
              <a:t>G</a:t>
            </a:r>
            <a:r>
              <a:rPr lang="en-US" dirty="0" err="1">
                <a:effectLst/>
              </a:rPr>
              <a:t>ameState.updateGameState</a:t>
            </a:r>
            <a:r>
              <a:rPr lang="en-US" dirty="0">
                <a:effectLst/>
              </a:rPr>
              <a:t>(). </a:t>
            </a:r>
          </a:p>
          <a:p>
            <a:pPr lvl="1"/>
            <a:endParaRPr lang="en-US" dirty="0"/>
          </a:p>
          <a:p>
            <a:pPr lvl="1"/>
            <a:r>
              <a:rPr lang="es-ES" dirty="0">
                <a:effectLst/>
              </a:rPr>
              <a:t>3</a:t>
            </a:r>
            <a:r>
              <a:rPr lang="en-US" dirty="0">
                <a:effectLst/>
              </a:rPr>
              <a:t> - </a:t>
            </a:r>
            <a:r>
              <a:rPr lang="en-US" dirty="0"/>
              <a:t>In </a:t>
            </a:r>
            <a:r>
              <a:rPr lang="en-US" dirty="0" err="1">
                <a:effectLst/>
              </a:rPr>
              <a:t>updateGameState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GameState</a:t>
            </a:r>
            <a:r>
              <a:rPr lang="en-US" dirty="0">
                <a:effectLst/>
              </a:rPr>
              <a:t> handles the movement and notifies its observers (the View).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4 - In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</a:t>
            </a:r>
            <a:r>
              <a:rPr lang="es-ES" dirty="0" err="1"/>
              <a:t>the</a:t>
            </a:r>
            <a:r>
              <a:rPr lang="es-ES" dirty="0"/>
              <a:t> View </a:t>
            </a:r>
            <a:r>
              <a:rPr lang="es-ES" dirty="0" err="1"/>
              <a:t>gets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Labyrinth</a:t>
            </a:r>
            <a:r>
              <a:rPr lang="es-ES" dirty="0"/>
              <a:t>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GameState.getLabView</a:t>
            </a:r>
            <a:r>
              <a:rPr lang="es-ES" dirty="0"/>
              <a:t>() and </a:t>
            </a:r>
            <a:r>
              <a:rPr lang="es-ES" dirty="0" err="1"/>
              <a:t>draws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.</a:t>
            </a:r>
          </a:p>
          <a:p>
            <a:pPr lvl="1"/>
            <a:endParaRPr lang="es-ES" dirty="0">
              <a:effectLst/>
            </a:endParaRPr>
          </a:p>
          <a:p>
            <a:pPr lvl="1"/>
            <a:r>
              <a:rPr lang="es-ES" dirty="0">
                <a:effectLst/>
              </a:rPr>
              <a:t>5 - </a:t>
            </a:r>
            <a:r>
              <a:rPr lang="es-ES" dirty="0" err="1">
                <a:effectLst/>
              </a:rPr>
              <a:t>The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Controller</a:t>
            </a:r>
            <a:r>
              <a:rPr lang="es-ES" dirty="0">
                <a:effectLst/>
              </a:rPr>
              <a:t> </a:t>
            </a:r>
            <a:r>
              <a:rPr lang="en-US" dirty="0">
                <a:effectLst/>
              </a:rPr>
              <a:t>calls </a:t>
            </a:r>
            <a:r>
              <a:rPr lang="en-US" dirty="0" err="1">
                <a:effectLst/>
              </a:rPr>
              <a:t>System.Exit</a:t>
            </a:r>
            <a:r>
              <a:rPr lang="en-US" dirty="0">
                <a:effectLst/>
              </a:rPr>
              <a:t>() if the conditions for Game Over or Win are met or if the player types “x”.</a:t>
            </a:r>
            <a:endParaRPr lang="en-US" dirty="0"/>
          </a:p>
          <a:p>
            <a:r>
              <a:rPr lang="es-ES" dirty="0">
                <a:effectLst/>
              </a:rPr>
              <a:t>}</a:t>
            </a:r>
            <a:endParaRPr lang="en-US" dirty="0">
              <a:effectLst/>
            </a:endParaRP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1st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7</cp:revision>
  <dcterms:created xsi:type="dcterms:W3CDTF">2017-01-04T16:04:46Z</dcterms:created>
  <dcterms:modified xsi:type="dcterms:W3CDTF">2017-01-04T17:33:13Z</dcterms:modified>
</cp:coreProperties>
</file>