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66" d="100"/>
          <a:sy n="66" d="100"/>
        </p:scale>
        <p:origin x="-9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2nd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endParaRPr lang="en-US" dirty="0"/>
          </a:p>
          <a:p>
            <a:r>
              <a:rPr lang="en-US" dirty="0"/>
              <a:t>In its main() the  </a:t>
            </a:r>
            <a:r>
              <a:rPr lang="en-US" dirty="0" err="1"/>
              <a:t>ControllerFX</a:t>
            </a:r>
            <a:r>
              <a:rPr lang="en-US" dirty="0"/>
              <a:t>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dirty="0" err="1"/>
              <a:t>ControllerFX</a:t>
            </a:r>
            <a:r>
              <a:rPr lang="en-US" dirty="0"/>
              <a:t> calls </a:t>
            </a:r>
            <a:r>
              <a:rPr lang="en-US" dirty="0" err="1"/>
              <a:t>GameState.updateGameState</a:t>
            </a:r>
            <a:r>
              <a:rPr lang="en-US" dirty="0"/>
              <a:t>(Dir) which runs an infinite loop: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1 –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	2 - In its update()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InpuFXt.proccessInput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		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	3 -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	4 - </a:t>
            </a:r>
            <a:r>
              <a:rPr lang="en-US" dirty="0" err="1"/>
              <a:t>ViewFX</a:t>
            </a:r>
            <a:r>
              <a:rPr lang="en-US" dirty="0"/>
              <a:t> gets a Type[][] copy of the labyrinth as a parameter in its update() and draws the game 	based on that. </a:t>
            </a:r>
          </a:p>
          <a:p>
            <a:endParaRPr lang="en-US" dirty="0"/>
          </a:p>
          <a:p>
            <a:r>
              <a:rPr lang="en-US" dirty="0"/>
              <a:t>	5 – The </a:t>
            </a:r>
            <a:r>
              <a:rPr lang="en-US" dirty="0" err="1"/>
              <a:t>ControllerFX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	player types “x”. </a:t>
            </a:r>
          </a:p>
          <a:p>
            <a:r>
              <a:rPr lang="en-US" dirty="0"/>
              <a:t>} 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5" y="966967"/>
            <a:ext cx="10323435" cy="5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JavaFX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08" y="1290416"/>
            <a:ext cx="9195184" cy="57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832330"/>
            <a:ext cx="11252886" cy="58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ANC3 PAC MAN!!! 2nd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Software Classes (with console)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23</cp:revision>
  <dcterms:created xsi:type="dcterms:W3CDTF">2017-01-04T16:04:46Z</dcterms:created>
  <dcterms:modified xsi:type="dcterms:W3CDTF">2017-01-29T23:28:44Z</dcterms:modified>
</cp:coreProperties>
</file>