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10-Mar-17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10-Mar-17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10-Mar-17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10-Mar-17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10-Mar-17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10-Mar-17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3FCC-39EC-48A2-B1E4-4F652D5BAD1A}" type="datetimeFigureOut">
              <a:rPr lang="en-US" smtClean="0"/>
              <a:t>10-Mar-17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144"/>
            <a:ext cx="12192000" cy="3144851"/>
          </a:xfrm>
        </p:spPr>
        <p:txBody>
          <a:bodyPr>
            <a:normAutofit fontScale="90000"/>
          </a:bodyPr>
          <a:lstStyle/>
          <a:p>
            <a:r>
              <a:rPr lang="es-ES" dirty="0"/>
              <a:t>ANC3</a:t>
            </a:r>
            <a:br>
              <a:rPr lang="es-ES" dirty="0"/>
            </a:br>
            <a:r>
              <a:rPr lang="es-ES" dirty="0"/>
              <a:t>PAC MAN!!!</a:t>
            </a:r>
            <a:br>
              <a:rPr lang="es-ES" dirty="0"/>
            </a:br>
            <a:r>
              <a:rPr lang="es-ES" sz="4000" dirty="0"/>
              <a:t>4th </a:t>
            </a:r>
            <a:r>
              <a:rPr lang="es-ES" sz="4000" dirty="0" err="1"/>
              <a:t>Iteration</a:t>
            </a:r>
            <a:br>
              <a:rPr lang="es-ES" dirty="0"/>
            </a:br>
            <a:br>
              <a:rPr lang="es-ES" dirty="0"/>
            </a:br>
            <a:r>
              <a:rPr lang="es-ES" sz="2000" dirty="0"/>
              <a:t>Hugo Barbachano &amp; Tidiane </a:t>
            </a:r>
            <a:r>
              <a:rPr lang="es-ES" sz="2000" dirty="0" err="1"/>
              <a:t>Toure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81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Analysis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586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480865"/>
            <a:ext cx="1056469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DSS 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69" y="1358048"/>
            <a:ext cx="9628262" cy="52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05" y="1044933"/>
            <a:ext cx="8159989" cy="559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Conception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9336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Software </a:t>
            </a:r>
            <a:r>
              <a:rPr lang="es-ES" dirty="0" err="1"/>
              <a:t>Classes</a:t>
            </a:r>
            <a:r>
              <a:rPr lang="es-ES" dirty="0"/>
              <a:t> (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JavaFX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71" y="969879"/>
            <a:ext cx="9092257" cy="588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 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" y="1017759"/>
            <a:ext cx="10840720" cy="55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Readme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98" y="948690"/>
            <a:ext cx="104572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 Game Loop </a:t>
            </a:r>
          </a:p>
          <a:p>
            <a:endParaRPr lang="en-US" dirty="0"/>
          </a:p>
          <a:p>
            <a:r>
              <a:rPr lang="en-US" dirty="0"/>
              <a:t>In its main() the Controller creates all the objects, sets itself as an observer of </a:t>
            </a:r>
            <a:r>
              <a:rPr lang="en-US" dirty="0" err="1"/>
              <a:t>ViewFX</a:t>
            </a:r>
            <a:r>
              <a:rPr lang="en-US" dirty="0"/>
              <a:t> and sets </a:t>
            </a:r>
            <a:r>
              <a:rPr lang="en-US" dirty="0" err="1"/>
              <a:t>ViewFX</a:t>
            </a:r>
            <a:r>
              <a:rPr lang="en-US" dirty="0"/>
              <a:t> as an observer of </a:t>
            </a:r>
            <a:r>
              <a:rPr lang="en-US" dirty="0" err="1"/>
              <a:t>GameState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Then the Controller calls play() which runs an infinite Timeline that regularly calls </a:t>
            </a:r>
            <a:r>
              <a:rPr lang="en-US" dirty="0" err="1"/>
              <a:t>nextFrame</a:t>
            </a:r>
            <a:r>
              <a:rPr lang="en-US" dirty="0"/>
              <a:t>(): </a:t>
            </a:r>
          </a:p>
          <a:p>
            <a:r>
              <a:rPr lang="en-US" dirty="0"/>
              <a:t>{ </a:t>
            </a:r>
          </a:p>
          <a:p>
            <a:endParaRPr lang="en-US" dirty="0"/>
          </a:p>
          <a:p>
            <a:r>
              <a:rPr lang="en-US" dirty="0"/>
              <a:t>– At any time </a:t>
            </a:r>
            <a:r>
              <a:rPr lang="en-US" dirty="0" err="1"/>
              <a:t>ViewFX</a:t>
            </a:r>
            <a:r>
              <a:rPr lang="en-US" dirty="0"/>
              <a:t> gathers the key press and notifies </a:t>
            </a:r>
            <a:r>
              <a:rPr lang="en-US" dirty="0" err="1"/>
              <a:t>ControllerFX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1 - In </a:t>
            </a:r>
            <a:r>
              <a:rPr lang="en-US" dirty="0" err="1"/>
              <a:t>nextFrame</a:t>
            </a:r>
            <a:r>
              <a:rPr lang="en-US" dirty="0"/>
              <a:t>() </a:t>
            </a:r>
            <a:r>
              <a:rPr lang="en-US" dirty="0" err="1"/>
              <a:t>ControllerFX</a:t>
            </a:r>
            <a:r>
              <a:rPr lang="en-US" dirty="0"/>
              <a:t> processes the input with </a:t>
            </a:r>
            <a:r>
              <a:rPr lang="en-US" dirty="0" err="1"/>
              <a:t>InpuFX.proccessInput</a:t>
            </a:r>
            <a:r>
              <a:rPr lang="en-US" dirty="0"/>
              <a:t>(</a:t>
            </a:r>
            <a:r>
              <a:rPr lang="en-US" dirty="0" err="1"/>
              <a:t>KeyCode</a:t>
            </a:r>
            <a:r>
              <a:rPr lang="en-US" dirty="0"/>
              <a:t>) and calls </a:t>
            </a:r>
            <a:r>
              <a:rPr lang="en-US" dirty="0" err="1"/>
              <a:t>GameState.updateGameState</a:t>
            </a:r>
            <a:r>
              <a:rPr lang="en-US" dirty="0"/>
              <a:t>(Dir). </a:t>
            </a:r>
          </a:p>
          <a:p>
            <a:endParaRPr lang="en-US" dirty="0"/>
          </a:p>
          <a:p>
            <a:r>
              <a:rPr lang="en-US" dirty="0"/>
              <a:t>2 - In </a:t>
            </a:r>
            <a:r>
              <a:rPr lang="en-US" dirty="0" err="1"/>
              <a:t>updateGameState</a:t>
            </a:r>
            <a:r>
              <a:rPr lang="en-US" dirty="0"/>
              <a:t>() </a:t>
            </a:r>
            <a:r>
              <a:rPr lang="en-US" dirty="0" err="1"/>
              <a:t>GameState</a:t>
            </a:r>
            <a:r>
              <a:rPr lang="en-US" dirty="0"/>
              <a:t> handles the movement and notifies the </a:t>
            </a:r>
            <a:r>
              <a:rPr lang="en-US" dirty="0" err="1"/>
              <a:t>ViewFX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3 - </a:t>
            </a:r>
            <a:r>
              <a:rPr lang="en-US" dirty="0" err="1"/>
              <a:t>ViewFX</a:t>
            </a:r>
            <a:r>
              <a:rPr lang="en-US" dirty="0"/>
              <a:t> gets a </a:t>
            </a:r>
            <a:r>
              <a:rPr lang="en-US" dirty="0" err="1"/>
              <a:t>ArrayList</a:t>
            </a:r>
            <a:r>
              <a:rPr lang="en-US" dirty="0"/>
              <a:t>&lt;Type&gt;[][] copy of the labyrinth as a parameter in its update() and draws the game it based on that. </a:t>
            </a:r>
          </a:p>
          <a:p>
            <a:endParaRPr lang="en-US" dirty="0"/>
          </a:p>
          <a:p>
            <a:r>
              <a:rPr lang="en-US" dirty="0"/>
              <a:t>4 - </a:t>
            </a:r>
            <a:r>
              <a:rPr lang="en-US" dirty="0" err="1"/>
              <a:t>TheController</a:t>
            </a:r>
            <a:r>
              <a:rPr lang="en-US" dirty="0"/>
              <a:t> calls </a:t>
            </a:r>
            <a:r>
              <a:rPr lang="en-US" dirty="0" err="1"/>
              <a:t>Platform.exit</a:t>
            </a:r>
            <a:r>
              <a:rPr lang="en-US" dirty="0"/>
              <a:t>() if the conditions for Game Over or Win are met or if the player types “x”. </a:t>
            </a:r>
          </a:p>
          <a:p>
            <a:endParaRPr lang="en-US" dirty="0"/>
          </a:p>
          <a:p>
            <a:r>
              <a:rPr lang="en-US" dirty="0"/>
              <a:t>}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587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ANC3 PAC MAN!!! 4th Iteration  Hugo Barbachano &amp; Tidiane Toure</vt:lpstr>
      <vt:lpstr>Analysis</vt:lpstr>
      <vt:lpstr>Use Case Diagram</vt:lpstr>
      <vt:lpstr>DSS Play</vt:lpstr>
      <vt:lpstr>Domain Classes</vt:lpstr>
      <vt:lpstr>Conception</vt:lpstr>
      <vt:lpstr>Software Classes (with JavaFX)</vt:lpstr>
      <vt:lpstr>DS Play</vt:lpstr>
      <vt:lpstr>Readme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ANC3 PAC MAN!!! 1st Iteration  Hugo Barbachano &amp; Tidiane Toure</dc:title>
  <dc:creator>Hugo Barbachano</dc:creator>
  <cp:lastModifiedBy>Hugo Barbachano</cp:lastModifiedBy>
  <cp:revision>28</cp:revision>
  <dcterms:created xsi:type="dcterms:W3CDTF">2017-01-04T16:04:46Z</dcterms:created>
  <dcterms:modified xsi:type="dcterms:W3CDTF">2017-03-10T19:14:03Z</dcterms:modified>
</cp:coreProperties>
</file>