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2" r:id="rId9"/>
    <p:sldId id="26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3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2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0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8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7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23FCC-39EC-48A2-B1E4-4F652D5BAD1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33144"/>
            <a:ext cx="12192000" cy="3144851"/>
          </a:xfrm>
        </p:spPr>
        <p:txBody>
          <a:bodyPr>
            <a:normAutofit fontScale="90000"/>
          </a:bodyPr>
          <a:lstStyle/>
          <a:p>
            <a:r>
              <a:rPr lang="es-ES" dirty="0"/>
              <a:t>ANC3</a:t>
            </a:r>
            <a:br>
              <a:rPr lang="es-ES" dirty="0"/>
            </a:br>
            <a:r>
              <a:rPr lang="es-ES" dirty="0"/>
              <a:t>PAC MAN!!!</a:t>
            </a:r>
            <a:br>
              <a:rPr lang="es-ES" dirty="0"/>
            </a:br>
            <a:r>
              <a:rPr lang="es-ES" sz="4000" dirty="0" smtClean="0"/>
              <a:t>2nd </a:t>
            </a:r>
            <a:r>
              <a:rPr lang="es-ES" sz="4000" dirty="0" err="1"/>
              <a:t>Iteration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sz="2000" dirty="0"/>
              <a:t>Hugo Barbachano &amp; Tidiane </a:t>
            </a:r>
            <a:r>
              <a:rPr lang="es-ES" sz="2000" dirty="0" err="1"/>
              <a:t>Toure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815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 err="1"/>
              <a:t>Readme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98" y="1162226"/>
            <a:ext cx="1045720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 Game Loop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In its main() </a:t>
            </a:r>
            <a:r>
              <a:rPr lang="en-US" dirty="0" smtClean="0"/>
              <a:t>the  </a:t>
            </a:r>
            <a:r>
              <a:rPr lang="en-US" dirty="0" err="1" smtClean="0"/>
              <a:t>ControllerFX</a:t>
            </a:r>
            <a:r>
              <a:rPr lang="en-US" dirty="0" smtClean="0"/>
              <a:t> </a:t>
            </a:r>
            <a:r>
              <a:rPr lang="en-US" dirty="0"/>
              <a:t>creates all the objects, sets itself as an observer of </a:t>
            </a:r>
            <a:r>
              <a:rPr lang="en-US" dirty="0" err="1"/>
              <a:t>ViewFX</a:t>
            </a:r>
            <a:r>
              <a:rPr lang="en-US" dirty="0"/>
              <a:t> and sets </a:t>
            </a:r>
            <a:r>
              <a:rPr lang="en-US" dirty="0" err="1"/>
              <a:t>ViewFX</a:t>
            </a:r>
            <a:r>
              <a:rPr lang="en-US" dirty="0"/>
              <a:t> as an observer of </a:t>
            </a:r>
            <a:r>
              <a:rPr lang="en-US" dirty="0" err="1"/>
              <a:t>GameState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Then the </a:t>
            </a:r>
            <a:r>
              <a:rPr lang="en-US" dirty="0" err="1" smtClean="0"/>
              <a:t>ControllerFX</a:t>
            </a:r>
            <a:r>
              <a:rPr lang="en-US" dirty="0" smtClean="0"/>
              <a:t> </a:t>
            </a:r>
            <a:r>
              <a:rPr lang="en-US" dirty="0"/>
              <a:t>calls </a:t>
            </a:r>
            <a:r>
              <a:rPr lang="en-US" dirty="0" err="1"/>
              <a:t>GameState.updateGameState</a:t>
            </a:r>
            <a:r>
              <a:rPr lang="en-US" dirty="0"/>
              <a:t>(Dir) which runs an infinite loop: </a:t>
            </a:r>
          </a:p>
          <a:p>
            <a:r>
              <a:rPr lang="en-US" dirty="0"/>
              <a:t>{ </a:t>
            </a:r>
          </a:p>
          <a:p>
            <a:r>
              <a:rPr lang="en-US" dirty="0" smtClean="0"/>
              <a:t>	1 </a:t>
            </a:r>
            <a:r>
              <a:rPr lang="en-US" dirty="0"/>
              <a:t>– </a:t>
            </a:r>
            <a:r>
              <a:rPr lang="en-US" dirty="0" err="1"/>
              <a:t>ViewFX</a:t>
            </a:r>
            <a:r>
              <a:rPr lang="en-US" dirty="0"/>
              <a:t> gathers the key press and notifies </a:t>
            </a:r>
            <a:r>
              <a:rPr lang="en-US" dirty="0" err="1"/>
              <a:t>ControllerFX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2 </a:t>
            </a:r>
            <a:r>
              <a:rPr lang="en-US" dirty="0"/>
              <a:t>- In its update() </a:t>
            </a:r>
            <a:r>
              <a:rPr lang="en-US" dirty="0" err="1"/>
              <a:t>ControllerFX</a:t>
            </a:r>
            <a:r>
              <a:rPr lang="en-US" dirty="0"/>
              <a:t> processes the input with </a:t>
            </a:r>
            <a:r>
              <a:rPr lang="en-US" dirty="0" err="1"/>
              <a:t>InpuFXt.proccessInput</a:t>
            </a:r>
            <a:r>
              <a:rPr lang="en-US" dirty="0"/>
              <a:t>(</a:t>
            </a:r>
            <a:r>
              <a:rPr lang="en-US" dirty="0" err="1"/>
              <a:t>KeyCode</a:t>
            </a:r>
            <a:r>
              <a:rPr lang="en-US" dirty="0"/>
              <a:t>) </a:t>
            </a:r>
            <a:r>
              <a:rPr lang="en-US" dirty="0" smtClean="0"/>
              <a:t>and calls 		</a:t>
            </a:r>
            <a:r>
              <a:rPr lang="en-US" dirty="0" err="1" smtClean="0"/>
              <a:t>GameState.updateGameState</a:t>
            </a:r>
            <a:r>
              <a:rPr lang="en-US" dirty="0" smtClean="0"/>
              <a:t>(Dir</a:t>
            </a:r>
            <a:r>
              <a:rPr lang="en-US" dirty="0"/>
              <a:t>).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3 </a:t>
            </a:r>
            <a:r>
              <a:rPr lang="en-US" dirty="0"/>
              <a:t>- In </a:t>
            </a:r>
            <a:r>
              <a:rPr lang="en-US" dirty="0" err="1"/>
              <a:t>updateGameState</a:t>
            </a:r>
            <a:r>
              <a:rPr lang="en-US" dirty="0"/>
              <a:t>() </a:t>
            </a:r>
            <a:r>
              <a:rPr lang="en-US" dirty="0" err="1"/>
              <a:t>GameState</a:t>
            </a:r>
            <a:r>
              <a:rPr lang="en-US" dirty="0"/>
              <a:t> handles the movement and notifies the </a:t>
            </a:r>
            <a:r>
              <a:rPr lang="en-US" dirty="0" err="1"/>
              <a:t>ViewFX</a:t>
            </a:r>
            <a:r>
              <a:rPr lang="en-US" dirty="0"/>
              <a:t>. 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4 </a:t>
            </a:r>
            <a:r>
              <a:rPr lang="en-US" dirty="0"/>
              <a:t>- </a:t>
            </a:r>
            <a:r>
              <a:rPr lang="en-US" dirty="0" err="1"/>
              <a:t>ViewFX</a:t>
            </a:r>
            <a:r>
              <a:rPr lang="en-US" dirty="0"/>
              <a:t> gets a Type[][] copy of the labyrinth as a parameter in its update() and draws the </a:t>
            </a:r>
            <a:r>
              <a:rPr lang="en-US" dirty="0" smtClean="0"/>
              <a:t>game 	based </a:t>
            </a:r>
            <a:r>
              <a:rPr lang="en-US" dirty="0"/>
              <a:t>on that. </a:t>
            </a:r>
          </a:p>
          <a:p>
            <a:endParaRPr lang="en-US" dirty="0" smtClean="0"/>
          </a:p>
          <a:p>
            <a:r>
              <a:rPr lang="en-US" dirty="0" smtClean="0"/>
              <a:t>	5 – The </a:t>
            </a:r>
            <a:r>
              <a:rPr lang="en-US" dirty="0" err="1" smtClean="0"/>
              <a:t>ControllerFX</a:t>
            </a:r>
            <a:r>
              <a:rPr lang="en-US" dirty="0"/>
              <a:t> calls </a:t>
            </a:r>
            <a:r>
              <a:rPr lang="en-US" dirty="0" err="1"/>
              <a:t>Platform.exit</a:t>
            </a:r>
            <a:r>
              <a:rPr lang="en-US" dirty="0"/>
              <a:t>() if the conditions for Game Over or Win are met or if the </a:t>
            </a:r>
            <a:r>
              <a:rPr lang="en-US" dirty="0" smtClean="0"/>
              <a:t>	player types </a:t>
            </a:r>
            <a:r>
              <a:rPr lang="en-US" dirty="0"/>
              <a:t>“x”. </a:t>
            </a:r>
          </a:p>
          <a:p>
            <a:r>
              <a:rPr lang="en-US" dirty="0"/>
              <a:t>} </a:t>
            </a:r>
          </a:p>
          <a:p>
            <a:endParaRPr lang="es-ES" dirty="0"/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7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" sz="9600" dirty="0" err="1"/>
              <a:t>Analysis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5866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Use Case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50" y="1480865"/>
            <a:ext cx="10564699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0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DSS Play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69" y="1358048"/>
            <a:ext cx="9628262" cy="52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0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 err="1"/>
              <a:t>Domain</a:t>
            </a:r>
            <a:r>
              <a:rPr lang="es-ES" dirty="0"/>
              <a:t> </a:t>
            </a:r>
            <a:r>
              <a:rPr lang="es-ES" dirty="0" err="1"/>
              <a:t>Classes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5" y="966967"/>
            <a:ext cx="10323435" cy="554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6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" sz="9600" dirty="0" err="1"/>
              <a:t>Conception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9336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Software </a:t>
            </a:r>
            <a:r>
              <a:rPr lang="es-ES" dirty="0" err="1" smtClean="0"/>
              <a:t>Classes</a:t>
            </a:r>
            <a:r>
              <a:rPr lang="es-ES" dirty="0" smtClean="0"/>
              <a:t> (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JavaFX</a:t>
            </a:r>
            <a:r>
              <a:rPr lang="es-E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3" y="909381"/>
            <a:ext cx="9800822" cy="58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6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Software </a:t>
            </a:r>
            <a:r>
              <a:rPr lang="es-ES" dirty="0" err="1" smtClean="0"/>
              <a:t>Classes</a:t>
            </a:r>
            <a:r>
              <a:rPr lang="es-ES" dirty="0" smtClean="0"/>
              <a:t> (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console</a:t>
            </a:r>
            <a:r>
              <a:rPr lang="es-E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1172462"/>
            <a:ext cx="10225825" cy="537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3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DS Play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" y="1017759"/>
            <a:ext cx="10840720" cy="553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9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26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ANC3 PAC MAN!!! 2nd Iteration  Hugo Barbachano &amp; Tidiane Toure</vt:lpstr>
      <vt:lpstr>Analysis</vt:lpstr>
      <vt:lpstr>Use Case Diagram</vt:lpstr>
      <vt:lpstr>DSS Play</vt:lpstr>
      <vt:lpstr>Domain Classes</vt:lpstr>
      <vt:lpstr>Conception</vt:lpstr>
      <vt:lpstr>Software Classes (with JavaFX)</vt:lpstr>
      <vt:lpstr>Software Classes (with console)</vt:lpstr>
      <vt:lpstr>DS Play</vt:lpstr>
      <vt:lpstr>Readme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ANC3 PAC MAN!!! 1st Iteration  Hugo Barbachano &amp; Tidiane Toure</dc:title>
  <dc:creator>Hugo Barbachano</dc:creator>
  <cp:lastModifiedBy>tidiane</cp:lastModifiedBy>
  <cp:revision>20</cp:revision>
  <dcterms:created xsi:type="dcterms:W3CDTF">2017-01-04T16:04:46Z</dcterms:created>
  <dcterms:modified xsi:type="dcterms:W3CDTF">2017-01-27T09:56:01Z</dcterms:modified>
</cp:coreProperties>
</file>