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Barbachano" initials="HB" lastIdx="4" clrIdx="0">
    <p:extLst>
      <p:ext uri="{19B8F6BF-5375-455C-9EA6-DF929625EA0E}">
        <p15:presenceInfo xmlns:p15="http://schemas.microsoft.com/office/powerpoint/2012/main" userId="08ce109d1f53d4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13:12:14.202" idx="1">
    <p:pos x="5491" y="1552"/>
    <p:text>Each row is a link to the show description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13:17:00.608" idx="2">
    <p:pos x="5499" y="2947"/>
    <p:text>Seller can click LInk to reservation screen</p:text>
    <p:extLst mod="1">
      <p:ext uri="{C676402C-5697-4E1C-873F-D02D1690AC5C}">
        <p15:threadingInfo xmlns:p15="http://schemas.microsoft.com/office/powerpoint/2012/main" timeZoneBias="-120"/>
      </p:ext>
    </p:extLst>
  </p:cm>
  <p:cm authorId="1" dt="2017-05-02T12:13:09.244" idx="4">
    <p:pos x="2272" y="3011"/>
    <p:text>The admin can change the price here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9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5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11E8-D9A6-4D19-8994-F80F5DC5E510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FEF8-1F42-425E-ADEB-47C17975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3144"/>
            <a:ext cx="9144000" cy="879566"/>
          </a:xfrm>
        </p:spPr>
        <p:txBody>
          <a:bodyPr>
            <a:normAutofit fontScale="90000"/>
          </a:bodyPr>
          <a:lstStyle/>
          <a:p>
            <a:r>
              <a:rPr lang="en-US" dirty="0"/>
              <a:t>Shows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3389"/>
              </p:ext>
            </p:extLst>
          </p:nvPr>
        </p:nvGraphicFramePr>
        <p:xfrm>
          <a:off x="1944914" y="24178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2828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82820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8222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563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9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4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1" y="1690688"/>
            <a:ext cx="10515600" cy="4351338"/>
          </a:xfrm>
        </p:spPr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View Reservations (Link to Reservation list with search by show)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26934"/>
              </p:ext>
            </p:extLst>
          </p:nvPr>
        </p:nvGraphicFramePr>
        <p:xfrm>
          <a:off x="838200" y="4332883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6463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2981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24129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877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FreeSeats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Reservation, Apply, Cancel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153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798" y="1318660"/>
            <a:ext cx="51687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POSTER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Reseravations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689"/>
          </a:xfrm>
        </p:spPr>
        <p:txBody>
          <a:bodyPr/>
          <a:lstStyle/>
          <a:p>
            <a:r>
              <a:rPr lang="en-US" dirty="0"/>
              <a:t>Search By client :                   Search by Show: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69108"/>
              </p:ext>
            </p:extLst>
          </p:nvPr>
        </p:nvGraphicFramePr>
        <p:xfrm>
          <a:off x="838200" y="2586967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618356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0726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6069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11884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506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1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Apply, Cancel,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1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0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CP</a:t>
            </a:r>
          </a:p>
          <a:p>
            <a:r>
              <a:rPr lang="en-US" dirty="0" err="1"/>
              <a:t>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7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Shows</vt:lpstr>
      <vt:lpstr>SHOW</vt:lpstr>
      <vt:lpstr>Reseravations</vt:lpstr>
      <vt:lpstr>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</dc:title>
  <dc:creator>Hugo Barbachano</dc:creator>
  <cp:lastModifiedBy>Hugo Barbachano</cp:lastModifiedBy>
  <cp:revision>4</cp:revision>
  <dcterms:created xsi:type="dcterms:W3CDTF">2017-04-25T11:09:54Z</dcterms:created>
  <dcterms:modified xsi:type="dcterms:W3CDTF">2017-05-02T10:36:12Z</dcterms:modified>
</cp:coreProperties>
</file>