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5" r:id="rId4"/>
    <p:sldId id="259" r:id="rId5"/>
    <p:sldId id="261" r:id="rId6"/>
    <p:sldId id="264" r:id="rId7"/>
    <p:sldId id="266" r:id="rId8"/>
    <p:sldId id="263" r:id="rId9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FE6A7-7AED-41DC-8C82-7C29C647D1CC}" v="360" dt="2023-02-17T12:59:1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21E8D44-BB77-4640-954C-8077A55AC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6CE5E1-B053-4987-B171-6D796D078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3F36-A9E4-4B77-8E37-95D4381400B5}" type="datetime1">
              <a:rPr lang="nl-NL" smtClean="0"/>
              <a:t>17-2-2023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605FC53-F90F-4797-8A96-4E88CC9400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9DBCC86-5136-450E-9E23-13F289FA6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E30B3-BE4E-4CA3-BCAA-98B7307BF6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9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0EFBA-4826-4658-B98B-C49F49846150}" type="datetime1">
              <a:rPr lang="nl-NL" smtClean="0"/>
              <a:pPr/>
              <a:t>17-2-2023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ACEA-8862-4844-A256-4F8EAB7616FE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4038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ACEA-8862-4844-A256-4F8EAB7616F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08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Afbeelding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 rtl="0">
              <a:defRPr sz="5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FC8FA-58D4-48C6-89BC-FD6326F49343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 rtl="0">
              <a:defRPr sz="2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37983C-033C-4894-9BC7-C913C96E9AEC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CC663A-2B02-4608-9B69-8B3DD5370311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Afbeelding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hthoek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13E244-F108-4062-9BB6-40BF434D2876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6" name="Tekstvak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72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7200" noProof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Afbeelding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hthoek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8031C-A965-4B35-B4F6-F454B96F1171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Afbeelding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hthoek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A5604-737A-475D-97F7-BEF9F0ECC83A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Afbeelding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hthoek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83A69-017D-497E-BD57-B510DC14A581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Afbeelding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BAD36-25AA-44D8-B1A0-D44F63FCF866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hoek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E16ACBA5-07BB-4A7E-BFCB-FE4E339C96A8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Afbeelding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hthoek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hthoek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DC56A-D909-4191-9470-A5B615582EA2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Afbeelding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 rtl="0">
              <a:defRPr sz="36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6A7F0-76BF-495F-A3B4-C5D6C08FFC81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CA3249-19EE-415A-9CB3-193A3B53444F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Afbeelding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hoek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35D791-19E8-40BE-9F70-5A445BFFCD6E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Afbeelding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hthoek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7B99-5155-4FFE-9FD3-0AC5CF9DEBC2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32F56-F80A-4186-9597-46A9E9E62B5A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nl-NL" noProof="0" dirty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B2014-BC4E-4235-B9C7-A5CE6A1F7159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Afbeelding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7FADE-0615-4615-B659-C13750A7268E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926E9B-EA0D-4128-99DB-289AF87A1614}" type="datetime1">
              <a:rPr lang="nl-NL" noProof="0" smtClean="0"/>
              <a:t>17-2-2023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-4339913" y="5609805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 sz="1800" dirty="0"/>
              <a:t>Sezgin, </a:t>
            </a:r>
            <a:r>
              <a:rPr lang="nl-NL" sz="1800" dirty="0" err="1"/>
              <a:t>Azlaan</a:t>
            </a:r>
            <a:r>
              <a:rPr lang="nl-NL" sz="1800" dirty="0"/>
              <a:t> &amp; Hicham</a:t>
            </a:r>
          </a:p>
        </p:txBody>
      </p:sp>
      <p:pic>
        <p:nvPicPr>
          <p:cNvPr id="4" name="Picture 20" descr="Logo&#10;&#10;Description automatically generated">
            <a:extLst>
              <a:ext uri="{FF2B5EF4-FFF2-40B4-BE49-F238E27FC236}">
                <a16:creationId xmlns:a16="http://schemas.microsoft.com/office/drawing/2014/main" id="{D75F2FEC-564A-431E-0723-033EC653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2184" y="2164747"/>
            <a:ext cx="9870037" cy="231946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AE7660C6-461C-46CD-9178-62D0D4FC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2781" y="560980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BCE29B0-B909-4A36-9C11-54ACF90BD1BA}" type="datetime1">
              <a:rPr lang="en-US" smtClean="0"/>
              <a:pPr algn="l">
                <a:spcAft>
                  <a:spcPts val="600"/>
                </a:spcAft>
              </a:pPr>
              <a:t>2/17/2023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1EFA3-B1BD-6910-4370-9B217217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55E635-8F88-C5F2-7594-233B699E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29957"/>
            <a:ext cx="7461844" cy="3448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1800" dirty="0">
              <a:latin typeface="Trebuchet MS" panose="020B0603020202020204"/>
            </a:endParaRPr>
          </a:p>
          <a:p>
            <a:r>
              <a:rPr lang="nl-NL" sz="1800" dirty="0">
                <a:latin typeface="Consolas"/>
              </a:rPr>
              <a:t>Demo</a:t>
            </a:r>
          </a:p>
          <a:p>
            <a:r>
              <a:rPr lang="nl-NL" sz="1800" dirty="0">
                <a:latin typeface="Consolas"/>
              </a:rPr>
              <a:t>Problemen</a:t>
            </a:r>
            <a:r>
              <a:rPr lang="en-US" sz="1800" dirty="0">
                <a:latin typeface="Consolas"/>
              </a:rPr>
              <a:t> </a:t>
            </a:r>
            <a:r>
              <a:rPr lang="nl-NL" sz="1800" dirty="0">
                <a:latin typeface="Consolas"/>
              </a:rPr>
              <a:t>waar</a:t>
            </a:r>
            <a:r>
              <a:rPr lang="en-US" sz="1800" dirty="0">
                <a:latin typeface="Consolas"/>
              </a:rPr>
              <a:t> we </a:t>
            </a:r>
            <a:r>
              <a:rPr lang="en-US" sz="1800" dirty="0" err="1">
                <a:latin typeface="Consolas"/>
              </a:rPr>
              <a:t>tegenaan</a:t>
            </a:r>
            <a:r>
              <a:rPr lang="en-US" sz="1800" dirty="0">
                <a:latin typeface="Consolas"/>
              </a:rPr>
              <a:t> zijn </a:t>
            </a:r>
            <a:r>
              <a:rPr lang="en-US" sz="1800" dirty="0" err="1">
                <a:latin typeface="Consolas"/>
              </a:rPr>
              <a:t>gelopen</a:t>
            </a:r>
            <a:endParaRPr lang="nl-NL" sz="1800" dirty="0"/>
          </a:p>
          <a:p>
            <a:r>
              <a:rPr lang="nl-NL" sz="1800" dirty="0">
                <a:latin typeface="Consolas"/>
              </a:rPr>
              <a:t>Waarom hebben we voor dit oplossing gekozen</a:t>
            </a:r>
          </a:p>
          <a:p>
            <a:r>
              <a:rPr lang="nl-NL" sz="1800" dirty="0">
                <a:latin typeface="Consolas"/>
              </a:rPr>
              <a:t>Voor- en nadelen van de gekozen oplossing?</a:t>
            </a:r>
          </a:p>
          <a:p>
            <a:r>
              <a:rPr lang="nl-NL" sz="1800" dirty="0">
                <a:latin typeface="Consolas"/>
              </a:rPr>
              <a:t>Wat zouden we doen de volgende keer</a:t>
            </a:r>
            <a:endParaRPr lang="nl" sz="1800" dirty="0">
              <a:latin typeface="Consolas"/>
            </a:endParaRPr>
          </a:p>
          <a:p>
            <a:r>
              <a:rPr lang="nl" sz="1800" dirty="0">
                <a:latin typeface="Consolas"/>
              </a:rPr>
              <a:t>Einde van onze presentatie</a:t>
            </a:r>
          </a:p>
          <a:p>
            <a:endParaRPr lang="nl-NL" sz="1800" dirty="0"/>
          </a:p>
        </p:txBody>
      </p:sp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40A9C529-6DD3-BF84-72A3-97DF4B65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9828" y="5936188"/>
            <a:ext cx="2569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A7E90F2-14C7-4996-ACFF-801D4ED06B87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1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EBDD5-5D40-E71B-4C5B-F5B11E2A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6E0EAE-51DE-2414-5E6F-ED7B4192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Korte 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957A3-4B2C-C5E5-F5A8-B597D3F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nl-NL" sz="3600" dirty="0">
                <a:latin typeface="Consolas"/>
              </a:rPr>
              <a:t>Problemen</a:t>
            </a:r>
            <a:r>
              <a:rPr lang="en-US" sz="3600" dirty="0">
                <a:latin typeface="Consolas"/>
              </a:rPr>
              <a:t> </a:t>
            </a:r>
            <a:r>
              <a:rPr lang="nl-NL" sz="3600" dirty="0">
                <a:latin typeface="Consolas"/>
              </a:rPr>
              <a:t>waar</a:t>
            </a:r>
            <a:r>
              <a:rPr lang="en-US" sz="3600" dirty="0">
                <a:latin typeface="Consolas"/>
              </a:rPr>
              <a:t> we </a:t>
            </a:r>
            <a:r>
              <a:rPr lang="en-US" sz="3600" dirty="0" err="1">
                <a:latin typeface="Consolas"/>
              </a:rPr>
              <a:t>tegenaan</a:t>
            </a:r>
            <a:r>
              <a:rPr lang="en-US" sz="3600" dirty="0">
                <a:latin typeface="Consolas"/>
              </a:rPr>
              <a:t> zijn </a:t>
            </a:r>
            <a:r>
              <a:rPr lang="en-US" sz="3600" dirty="0" err="1">
                <a:latin typeface="Consolas"/>
              </a:rPr>
              <a:t>gelopen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863B02-BA90-7AD9-3F3C-73F92399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1800" dirty="0"/>
              <a:t>Nieuwe programmeertaal</a:t>
            </a:r>
          </a:p>
          <a:p>
            <a:r>
              <a:rPr lang="nl-NL" sz="1800" dirty="0"/>
              <a:t>Werken met Pdf/ </a:t>
            </a:r>
            <a:r>
              <a:rPr lang="nl-NL" sz="1800" dirty="0" err="1"/>
              <a:t>xlsx</a:t>
            </a:r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sp>
        <p:nvSpPr>
          <p:cNvPr id="16" name="Date Placeholder 9">
            <a:extLst>
              <a:ext uri="{FF2B5EF4-FFF2-40B4-BE49-F238E27FC236}">
                <a16:creationId xmlns:a16="http://schemas.microsoft.com/office/drawing/2014/main" id="{CDD8E112-8CD4-CD68-CAB2-F34D2D8C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9828" y="5936188"/>
            <a:ext cx="2569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A7E90F2-14C7-4996-ACFF-801D4ED06B87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92F95-1ACA-D999-EB64-A7DAB5DA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" dirty="0">
                <a:latin typeface="Consolas"/>
                <a:ea typeface="+mj-lt"/>
                <a:cs typeface="+mj-lt"/>
              </a:rPr>
              <a:t>Waarom hebben we voor dit oplossing gekozen</a:t>
            </a:r>
            <a:endParaRPr lang="nl" dirty="0">
              <a:latin typeface="Consola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5D03F4-F5BF-6693-291F-BA0C038F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Pfd</a:t>
            </a:r>
            <a:r>
              <a:rPr lang="nl-NL" dirty="0"/>
              <a:t> file</a:t>
            </a:r>
          </a:p>
          <a:p>
            <a:r>
              <a:rPr lang="nl-NL" dirty="0"/>
              <a:t>Overzicht gegevens</a:t>
            </a:r>
          </a:p>
        </p:txBody>
      </p:sp>
    </p:spTree>
    <p:extLst>
      <p:ext uri="{BB962C8B-B14F-4D97-AF65-F5344CB8AC3E}">
        <p14:creationId xmlns:p14="http://schemas.microsoft.com/office/powerpoint/2010/main" val="255021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0F06D-B1C9-63A1-0BA7-2922CD7E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>
                <a:latin typeface="Consolas"/>
              </a:rPr>
              <a:t>Voor- en nadelen van de gekozen oplossing?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2D0878-C8BD-90C4-A3E6-6B18E60B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Huisarts moet installeren</a:t>
            </a:r>
          </a:p>
          <a:p>
            <a:r>
              <a:rPr lang="nl-NL" dirty="0"/>
              <a:t>Duidelijke overzicht</a:t>
            </a:r>
          </a:p>
        </p:txBody>
      </p:sp>
    </p:spTree>
    <p:extLst>
      <p:ext uri="{BB962C8B-B14F-4D97-AF65-F5344CB8AC3E}">
        <p14:creationId xmlns:p14="http://schemas.microsoft.com/office/powerpoint/2010/main" val="2394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6B86A-B5BA-B59A-CE61-727A922C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zouden</a:t>
            </a:r>
            <a:r>
              <a:rPr lang="en-US" dirty="0"/>
              <a:t> we </a:t>
            </a:r>
            <a:r>
              <a:rPr lang="en-US" dirty="0" err="1"/>
              <a:t>doen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keer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ABE662-290B-9A4A-94BA-D788A727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  <a:p>
            <a:r>
              <a:rPr lang="en-US" dirty="0"/>
              <a:t>Docker</a:t>
            </a:r>
          </a:p>
          <a:p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vriendelijk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8D32B-E574-6F34-A308-3287435D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nl-NL" dirty="0"/>
              <a:t>Einde van onze presentatie</a:t>
            </a:r>
            <a:endParaRPr lang="nl-NL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EC1CB1D-7220-29CD-EAC3-A18B7C13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6A528F-AA73-F245-8B3F-70604FD152C4}" type="datetime1">
              <a:rPr lang="x-none" smtClean="0"/>
              <a:pPr>
                <a:spcAft>
                  <a:spcPts val="600"/>
                </a:spcAft>
              </a:pPr>
              <a:t>17-2-2023</a:t>
            </a:fld>
            <a:endParaRPr lang="en-US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556F43B-D6B8-4B9A-6251-AFCF7E5F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60688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71</TotalTime>
  <Words>99</Words>
  <Application>Microsoft Office PowerPoint</Application>
  <PresentationFormat>Breedbeeld</PresentationFormat>
  <Paragraphs>30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TM04033917[[fn=Berlin]]_novariants</vt:lpstr>
      <vt:lpstr>PowerPoint-presentatie</vt:lpstr>
      <vt:lpstr>Inhoud</vt:lpstr>
      <vt:lpstr>Demo</vt:lpstr>
      <vt:lpstr>Problemen waar we tegenaan zijn gelopen</vt:lpstr>
      <vt:lpstr>Waarom hebben we voor dit oplossing gekozen</vt:lpstr>
      <vt:lpstr>Voor- en nadelen van de gekozen oplossing?</vt:lpstr>
      <vt:lpstr>Wat zouden we doen de volgende keer</vt:lpstr>
      <vt:lpstr>Einde van onze 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Sezgin Karaduman</cp:lastModifiedBy>
  <cp:revision>158</cp:revision>
  <dcterms:created xsi:type="dcterms:W3CDTF">2023-02-17T09:32:27Z</dcterms:created>
  <dcterms:modified xsi:type="dcterms:W3CDTF">2023-02-17T14:12:48Z</dcterms:modified>
</cp:coreProperties>
</file>