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ed27f6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ed27f6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d27f6d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d27f6d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d27f6d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d27f6d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d27f6d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d27f6d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rt.dev/libraries/dart-core#lists" TargetMode="External"/><Relationship Id="rId4" Type="http://schemas.openxmlformats.org/officeDocument/2006/relationships/hyperlink" Target="https://dart.dev/libraries/dart-core#sets" TargetMode="External"/><Relationship Id="rId5" Type="http://schemas.openxmlformats.org/officeDocument/2006/relationships/hyperlink" Target="https://dart.dev/libraries/dart-core#maps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Sessions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Session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Topics: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Recap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Collections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Arrow Function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anonymous/lambda Function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Exceptions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Try, catch, finally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Throw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Async Programming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Future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Async/await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Stream/ *async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</a:t>
            </a:r>
            <a:r>
              <a:rPr lang="en"/>
              <a:t> to OOP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</a:t>
            </a:r>
            <a:r>
              <a:rPr lang="en"/>
              <a:t>hat’s the diff between class and object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to create and use class in dart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Types of constructors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spread operator (...) and the null-aware spread operator (...?)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475" y="2716650"/>
            <a:ext cx="7654876" cy="23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as everything in dart it’s object so you can define as variable or pass it to other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Type of Parametres: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parameters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positional parameters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Function: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796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200">
                <a:solidFill>
                  <a:srgbClr val="11796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unction =&gt; </a:t>
            </a:r>
            <a:r>
              <a:rPr i="1" lang="en" sz="1200">
                <a:solidFill>
                  <a:srgbClr val="11796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endParaRPr i="1" sz="1200">
              <a:solidFill>
                <a:srgbClr val="11796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1796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11796D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375"/>
            <a:ext cx="9143999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