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8" r:id="rId2"/>
  </p:sldMasterIdLst>
  <p:sldIdLst>
    <p:sldId id="256" r:id="rId3"/>
    <p:sldId id="258" r:id="rId4"/>
    <p:sldId id="260" r:id="rId5"/>
    <p:sldId id="261" r:id="rId6"/>
    <p:sldId id="257" r:id="rId7"/>
    <p:sldId id="277" r:id="rId8"/>
    <p:sldId id="278" r:id="rId9"/>
    <p:sldId id="259" r:id="rId10"/>
    <p:sldId id="262" r:id="rId11"/>
    <p:sldId id="263" r:id="rId12"/>
    <p:sldId id="266" r:id="rId13"/>
    <p:sldId id="264" r:id="rId14"/>
    <p:sldId id="274" r:id="rId15"/>
    <p:sldId id="275" r:id="rId16"/>
    <p:sldId id="265" r:id="rId17"/>
    <p:sldId id="276" r:id="rId18"/>
    <p:sldId id="268" r:id="rId19"/>
    <p:sldId id="267" r:id="rId20"/>
    <p:sldId id="269" r:id="rId21"/>
    <p:sldId id="285" r:id="rId22"/>
    <p:sldId id="270" r:id="rId23"/>
    <p:sldId id="271" r:id="rId24"/>
    <p:sldId id="272" r:id="rId25"/>
    <p:sldId id="284" r:id="rId26"/>
    <p:sldId id="273" r:id="rId27"/>
    <p:sldId id="281" r:id="rId28"/>
    <p:sldId id="279" r:id="rId29"/>
    <p:sldId id="280" r:id="rId30"/>
    <p:sldId id="282" r:id="rId31"/>
    <p:sldId id="28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0E0DC-D5D6-4F71-9643-953F0190CB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ED3638-639E-40FE-A140-7E900F2EA1BB}">
      <dgm:prSet/>
      <dgm:spPr/>
      <dgm:t>
        <a:bodyPr/>
        <a:lstStyle/>
        <a:p>
          <a:r>
            <a:rPr lang="en-US"/>
            <a:t>Directory: </a:t>
          </a:r>
        </a:p>
      </dgm:t>
    </dgm:pt>
    <dgm:pt modelId="{9EEF87C4-A7FC-462B-A4B1-953359952996}" type="parTrans" cxnId="{06AEE4C3-63DB-4186-8C08-E68578CBEF61}">
      <dgm:prSet/>
      <dgm:spPr/>
      <dgm:t>
        <a:bodyPr/>
        <a:lstStyle/>
        <a:p>
          <a:endParaRPr lang="en-US"/>
        </a:p>
      </dgm:t>
    </dgm:pt>
    <dgm:pt modelId="{C3A70CC0-95B9-461E-B8DB-42A9E6F12F7E}" type="sibTrans" cxnId="{06AEE4C3-63DB-4186-8C08-E68578CBEF61}">
      <dgm:prSet/>
      <dgm:spPr/>
      <dgm:t>
        <a:bodyPr/>
        <a:lstStyle/>
        <a:p>
          <a:endParaRPr lang="en-US"/>
        </a:p>
      </dgm:t>
    </dgm:pt>
    <dgm:pt modelId="{D1E2E5CA-A338-49D9-8150-C3A90AF6380C}">
      <dgm:prSet/>
      <dgm:spPr/>
      <dgm:t>
        <a:bodyPr/>
        <a:lstStyle/>
        <a:p>
          <a:r>
            <a:rPr lang="en-US"/>
            <a:t>A directory is a container for files and other directories. Directories are also called folders.</a:t>
          </a:r>
        </a:p>
      </dgm:t>
    </dgm:pt>
    <dgm:pt modelId="{F57F786E-A833-47D8-A2DC-10BA00A83F6F}" type="parTrans" cxnId="{D1E28C3A-9CC8-4C44-9E4D-7F7F2B00C8BE}">
      <dgm:prSet/>
      <dgm:spPr/>
      <dgm:t>
        <a:bodyPr/>
        <a:lstStyle/>
        <a:p>
          <a:endParaRPr lang="en-US"/>
        </a:p>
      </dgm:t>
    </dgm:pt>
    <dgm:pt modelId="{9BAB1A9E-6959-4705-BE11-C5CEA0B748E1}" type="sibTrans" cxnId="{D1E28C3A-9CC8-4C44-9E4D-7F7F2B00C8BE}">
      <dgm:prSet/>
      <dgm:spPr/>
      <dgm:t>
        <a:bodyPr/>
        <a:lstStyle/>
        <a:p>
          <a:endParaRPr lang="en-US"/>
        </a:p>
      </dgm:t>
    </dgm:pt>
    <dgm:pt modelId="{B2B6DCDA-4713-44B0-8971-9F334595379D}">
      <dgm:prSet/>
      <dgm:spPr/>
      <dgm:t>
        <a:bodyPr/>
        <a:lstStyle/>
        <a:p>
          <a:r>
            <a:rPr lang="en-US"/>
            <a:t>File: </a:t>
          </a:r>
        </a:p>
      </dgm:t>
    </dgm:pt>
    <dgm:pt modelId="{C74BEA09-6703-42F8-81C2-6D355B23A52F}" type="parTrans" cxnId="{D49ADCFB-0EF0-4D01-B115-F498ABD417A9}">
      <dgm:prSet/>
      <dgm:spPr/>
      <dgm:t>
        <a:bodyPr/>
        <a:lstStyle/>
        <a:p>
          <a:endParaRPr lang="en-US"/>
        </a:p>
      </dgm:t>
    </dgm:pt>
    <dgm:pt modelId="{6BAD4091-6971-4D87-8B89-B2EBEA07980C}" type="sibTrans" cxnId="{D49ADCFB-0EF0-4D01-B115-F498ABD417A9}">
      <dgm:prSet/>
      <dgm:spPr/>
      <dgm:t>
        <a:bodyPr/>
        <a:lstStyle/>
        <a:p>
          <a:endParaRPr lang="en-US"/>
        </a:p>
      </dgm:t>
    </dgm:pt>
    <dgm:pt modelId="{80AC8162-3D29-435F-98F4-57C19C6894CE}">
      <dgm:prSet/>
      <dgm:spPr/>
      <dgm:t>
        <a:bodyPr/>
        <a:lstStyle/>
        <a:p>
          <a:r>
            <a:rPr lang="en-US"/>
            <a:t>A file is a collection of data that is stored on a computer. Files can be text files, image files, audio files, or any other type of data.</a:t>
          </a:r>
        </a:p>
      </dgm:t>
    </dgm:pt>
    <dgm:pt modelId="{2C207FB4-3B41-4022-A067-8222E1EC414E}" type="parTrans" cxnId="{12F6441D-D066-4156-9697-4172D1837FC2}">
      <dgm:prSet/>
      <dgm:spPr/>
      <dgm:t>
        <a:bodyPr/>
        <a:lstStyle/>
        <a:p>
          <a:endParaRPr lang="en-US"/>
        </a:p>
      </dgm:t>
    </dgm:pt>
    <dgm:pt modelId="{886763AA-6AF6-47AF-B97E-FF57615DF9F1}" type="sibTrans" cxnId="{12F6441D-D066-4156-9697-4172D1837FC2}">
      <dgm:prSet/>
      <dgm:spPr/>
      <dgm:t>
        <a:bodyPr/>
        <a:lstStyle/>
        <a:p>
          <a:endParaRPr lang="en-US"/>
        </a:p>
      </dgm:t>
    </dgm:pt>
    <dgm:pt modelId="{CB676B9F-C7AA-4D77-BF71-81C0B7EFB4F2}">
      <dgm:prSet/>
      <dgm:spPr/>
      <dgm:t>
        <a:bodyPr/>
        <a:lstStyle/>
        <a:p>
          <a:r>
            <a:rPr lang="en-US"/>
            <a:t>Path: </a:t>
          </a:r>
        </a:p>
      </dgm:t>
    </dgm:pt>
    <dgm:pt modelId="{F168D2FB-6166-4857-BA35-5C6B20D23C6E}" type="parTrans" cxnId="{746165A0-94D0-48F9-9CB0-B69D6F81ADEE}">
      <dgm:prSet/>
      <dgm:spPr/>
      <dgm:t>
        <a:bodyPr/>
        <a:lstStyle/>
        <a:p>
          <a:endParaRPr lang="en-US"/>
        </a:p>
      </dgm:t>
    </dgm:pt>
    <dgm:pt modelId="{376143C3-CF65-4CC0-A49E-D42BED1A3EC4}" type="sibTrans" cxnId="{746165A0-94D0-48F9-9CB0-B69D6F81ADEE}">
      <dgm:prSet/>
      <dgm:spPr/>
      <dgm:t>
        <a:bodyPr/>
        <a:lstStyle/>
        <a:p>
          <a:endParaRPr lang="en-US"/>
        </a:p>
      </dgm:t>
    </dgm:pt>
    <dgm:pt modelId="{67F6319E-D12C-4633-A965-CA9753771C16}">
      <dgm:prSet/>
      <dgm:spPr/>
      <dgm:t>
        <a:bodyPr/>
        <a:lstStyle/>
        <a:p>
          <a:r>
            <a:rPr lang="en-US"/>
            <a:t>A path is the location of a file or directory in the file system. Paths can be either absolute or relative. An absolute path starts from the root directory, while a relative path starts from the current directory.</a:t>
          </a:r>
        </a:p>
      </dgm:t>
    </dgm:pt>
    <dgm:pt modelId="{0E0C5F31-C4A7-4A1E-8E42-1984064E040F}" type="parTrans" cxnId="{212183EB-84BC-4BF4-8F31-8C0E539F86F9}">
      <dgm:prSet/>
      <dgm:spPr/>
      <dgm:t>
        <a:bodyPr/>
        <a:lstStyle/>
        <a:p>
          <a:endParaRPr lang="en-US"/>
        </a:p>
      </dgm:t>
    </dgm:pt>
    <dgm:pt modelId="{495903F0-9D6B-478E-8457-9B5BD5592192}" type="sibTrans" cxnId="{212183EB-84BC-4BF4-8F31-8C0E539F86F9}">
      <dgm:prSet/>
      <dgm:spPr/>
      <dgm:t>
        <a:bodyPr/>
        <a:lstStyle/>
        <a:p>
          <a:endParaRPr lang="en-US"/>
        </a:p>
      </dgm:t>
    </dgm:pt>
    <dgm:pt modelId="{FEB91C42-2693-41F4-A4F6-A35E57F31952}">
      <dgm:prSet/>
      <dgm:spPr/>
      <dgm:t>
        <a:bodyPr/>
        <a:lstStyle/>
        <a:p>
          <a:r>
            <a:rPr lang="en-US"/>
            <a:t>Permissions: </a:t>
          </a:r>
        </a:p>
      </dgm:t>
    </dgm:pt>
    <dgm:pt modelId="{48A6FC92-60C4-4BFF-80BD-C4FA7CD5D238}" type="parTrans" cxnId="{D6ACCFBC-D79E-4CF4-86EF-EB0ADEB961AA}">
      <dgm:prSet/>
      <dgm:spPr/>
      <dgm:t>
        <a:bodyPr/>
        <a:lstStyle/>
        <a:p>
          <a:endParaRPr lang="en-US"/>
        </a:p>
      </dgm:t>
    </dgm:pt>
    <dgm:pt modelId="{20BB7776-72B0-4609-94A4-3EAD3F771483}" type="sibTrans" cxnId="{D6ACCFBC-D79E-4CF4-86EF-EB0ADEB961AA}">
      <dgm:prSet/>
      <dgm:spPr/>
      <dgm:t>
        <a:bodyPr/>
        <a:lstStyle/>
        <a:p>
          <a:endParaRPr lang="en-US"/>
        </a:p>
      </dgm:t>
    </dgm:pt>
    <dgm:pt modelId="{A87D2A86-0500-4232-A9E7-AC51AC974EAA}">
      <dgm:prSet/>
      <dgm:spPr/>
      <dgm:t>
        <a:bodyPr/>
        <a:lstStyle/>
        <a:p>
          <a:r>
            <a:rPr lang="en-US"/>
            <a:t>Permissions determine who can read, write, or execute a file or directory. There are three types of permissions: read, write, and execute. Permissions are assigned to three groups of users: the owner of the file, members of the owner's group, and everyone else.</a:t>
          </a:r>
        </a:p>
      </dgm:t>
    </dgm:pt>
    <dgm:pt modelId="{57DC3FC5-12E9-4D59-A424-8E060F125A7A}" type="parTrans" cxnId="{1760F7BD-344D-4643-A04B-1D4F5F7AB9B8}">
      <dgm:prSet/>
      <dgm:spPr/>
      <dgm:t>
        <a:bodyPr/>
        <a:lstStyle/>
        <a:p>
          <a:endParaRPr lang="en-US"/>
        </a:p>
      </dgm:t>
    </dgm:pt>
    <dgm:pt modelId="{C70B1075-70D3-4CEC-8F37-D372C6D1A5B9}" type="sibTrans" cxnId="{1760F7BD-344D-4643-A04B-1D4F5F7AB9B8}">
      <dgm:prSet/>
      <dgm:spPr/>
      <dgm:t>
        <a:bodyPr/>
        <a:lstStyle/>
        <a:p>
          <a:endParaRPr lang="en-US"/>
        </a:p>
      </dgm:t>
    </dgm:pt>
    <dgm:pt modelId="{9079B7D2-AEA4-4C9B-9F68-F511F7E0FA0F}" type="pres">
      <dgm:prSet presAssocID="{C4F0E0DC-D5D6-4F71-9643-953F0190CBB3}" presName="linear" presStyleCnt="0">
        <dgm:presLayoutVars>
          <dgm:animLvl val="lvl"/>
          <dgm:resizeHandles val="exact"/>
        </dgm:presLayoutVars>
      </dgm:prSet>
      <dgm:spPr/>
    </dgm:pt>
    <dgm:pt modelId="{A485AD89-5748-4491-A749-1066AB90A2F9}" type="pres">
      <dgm:prSet presAssocID="{24ED3638-639E-40FE-A140-7E900F2EA1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BE7613-0933-457D-BFEE-8FBA5D7AB058}" type="pres">
      <dgm:prSet presAssocID="{24ED3638-639E-40FE-A140-7E900F2EA1BB}" presName="childText" presStyleLbl="revTx" presStyleIdx="0" presStyleCnt="4">
        <dgm:presLayoutVars>
          <dgm:bulletEnabled val="1"/>
        </dgm:presLayoutVars>
      </dgm:prSet>
      <dgm:spPr/>
    </dgm:pt>
    <dgm:pt modelId="{7A1D1C66-63FB-46B9-96C9-C767E74400B0}" type="pres">
      <dgm:prSet presAssocID="{B2B6DCDA-4713-44B0-8971-9F33459537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51F269-59A0-4B7F-A5BE-0817AC62F1EB}" type="pres">
      <dgm:prSet presAssocID="{B2B6DCDA-4713-44B0-8971-9F334595379D}" presName="childText" presStyleLbl="revTx" presStyleIdx="1" presStyleCnt="4">
        <dgm:presLayoutVars>
          <dgm:bulletEnabled val="1"/>
        </dgm:presLayoutVars>
      </dgm:prSet>
      <dgm:spPr/>
    </dgm:pt>
    <dgm:pt modelId="{37382C8F-DEA9-4D96-AA9F-666230011352}" type="pres">
      <dgm:prSet presAssocID="{CB676B9F-C7AA-4D77-BF71-81C0B7EFB4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4A3579-4920-4356-99A5-E4E5D2F843AF}" type="pres">
      <dgm:prSet presAssocID="{CB676B9F-C7AA-4D77-BF71-81C0B7EFB4F2}" presName="childText" presStyleLbl="revTx" presStyleIdx="2" presStyleCnt="4">
        <dgm:presLayoutVars>
          <dgm:bulletEnabled val="1"/>
        </dgm:presLayoutVars>
      </dgm:prSet>
      <dgm:spPr/>
    </dgm:pt>
    <dgm:pt modelId="{ED60E47B-A38C-416C-A2D2-6BAA1C509E1C}" type="pres">
      <dgm:prSet presAssocID="{FEB91C42-2693-41F4-A4F6-A35E57F319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BBB68CA-976B-4148-BF87-A2F2A38353A2}" type="pres">
      <dgm:prSet presAssocID="{FEB91C42-2693-41F4-A4F6-A35E57F3195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F822603-E92E-42E5-83F8-8DF38F747328}" type="presOf" srcId="{B2B6DCDA-4713-44B0-8971-9F334595379D}" destId="{7A1D1C66-63FB-46B9-96C9-C767E74400B0}" srcOrd="0" destOrd="0" presId="urn:microsoft.com/office/officeart/2005/8/layout/vList2"/>
    <dgm:cxn modelId="{12F6441D-D066-4156-9697-4172D1837FC2}" srcId="{B2B6DCDA-4713-44B0-8971-9F334595379D}" destId="{80AC8162-3D29-435F-98F4-57C19C6894CE}" srcOrd="0" destOrd="0" parTransId="{2C207FB4-3B41-4022-A067-8222E1EC414E}" sibTransId="{886763AA-6AF6-47AF-B97E-FF57615DF9F1}"/>
    <dgm:cxn modelId="{1ADD4C32-8F81-4067-B52F-A128FA01AF10}" type="presOf" srcId="{C4F0E0DC-D5D6-4F71-9643-953F0190CBB3}" destId="{9079B7D2-AEA4-4C9B-9F68-F511F7E0FA0F}" srcOrd="0" destOrd="0" presId="urn:microsoft.com/office/officeart/2005/8/layout/vList2"/>
    <dgm:cxn modelId="{D1E28C3A-9CC8-4C44-9E4D-7F7F2B00C8BE}" srcId="{24ED3638-639E-40FE-A140-7E900F2EA1BB}" destId="{D1E2E5CA-A338-49D9-8150-C3A90AF6380C}" srcOrd="0" destOrd="0" parTransId="{F57F786E-A833-47D8-A2DC-10BA00A83F6F}" sibTransId="{9BAB1A9E-6959-4705-BE11-C5CEA0B748E1}"/>
    <dgm:cxn modelId="{77CCCC7A-028F-4604-8DC9-AFA933234551}" type="presOf" srcId="{80AC8162-3D29-435F-98F4-57C19C6894CE}" destId="{6A51F269-59A0-4B7F-A5BE-0817AC62F1EB}" srcOrd="0" destOrd="0" presId="urn:microsoft.com/office/officeart/2005/8/layout/vList2"/>
    <dgm:cxn modelId="{746165A0-94D0-48F9-9CB0-B69D6F81ADEE}" srcId="{C4F0E0DC-D5D6-4F71-9643-953F0190CBB3}" destId="{CB676B9F-C7AA-4D77-BF71-81C0B7EFB4F2}" srcOrd="2" destOrd="0" parTransId="{F168D2FB-6166-4857-BA35-5C6B20D23C6E}" sibTransId="{376143C3-CF65-4CC0-A49E-D42BED1A3EC4}"/>
    <dgm:cxn modelId="{1E951EA2-F217-45B7-A755-F295D3F42E9B}" type="presOf" srcId="{FEB91C42-2693-41F4-A4F6-A35E57F31952}" destId="{ED60E47B-A38C-416C-A2D2-6BAA1C509E1C}" srcOrd="0" destOrd="0" presId="urn:microsoft.com/office/officeart/2005/8/layout/vList2"/>
    <dgm:cxn modelId="{59DC66A7-CF52-48C7-B9DB-D1F50B8DEFE6}" type="presOf" srcId="{67F6319E-D12C-4633-A965-CA9753771C16}" destId="{DD4A3579-4920-4356-99A5-E4E5D2F843AF}" srcOrd="0" destOrd="0" presId="urn:microsoft.com/office/officeart/2005/8/layout/vList2"/>
    <dgm:cxn modelId="{ED8601B2-9A76-4BA7-A7E7-5E9C4E85F16D}" type="presOf" srcId="{D1E2E5CA-A338-49D9-8150-C3A90AF6380C}" destId="{BABE7613-0933-457D-BFEE-8FBA5D7AB058}" srcOrd="0" destOrd="0" presId="urn:microsoft.com/office/officeart/2005/8/layout/vList2"/>
    <dgm:cxn modelId="{479D82B2-3435-42D1-82F7-EE3EC76E3319}" type="presOf" srcId="{A87D2A86-0500-4232-A9E7-AC51AC974EAA}" destId="{6BBB68CA-976B-4148-BF87-A2F2A38353A2}" srcOrd="0" destOrd="0" presId="urn:microsoft.com/office/officeart/2005/8/layout/vList2"/>
    <dgm:cxn modelId="{D6ACCFBC-D79E-4CF4-86EF-EB0ADEB961AA}" srcId="{C4F0E0DC-D5D6-4F71-9643-953F0190CBB3}" destId="{FEB91C42-2693-41F4-A4F6-A35E57F31952}" srcOrd="3" destOrd="0" parTransId="{48A6FC92-60C4-4BFF-80BD-C4FA7CD5D238}" sibTransId="{20BB7776-72B0-4609-94A4-3EAD3F771483}"/>
    <dgm:cxn modelId="{1760F7BD-344D-4643-A04B-1D4F5F7AB9B8}" srcId="{FEB91C42-2693-41F4-A4F6-A35E57F31952}" destId="{A87D2A86-0500-4232-A9E7-AC51AC974EAA}" srcOrd="0" destOrd="0" parTransId="{57DC3FC5-12E9-4D59-A424-8E060F125A7A}" sibTransId="{C70B1075-70D3-4CEC-8F37-D372C6D1A5B9}"/>
    <dgm:cxn modelId="{0CDEF8BE-4A4F-46A4-A8D3-1B352B3CE059}" type="presOf" srcId="{CB676B9F-C7AA-4D77-BF71-81C0B7EFB4F2}" destId="{37382C8F-DEA9-4D96-AA9F-666230011352}" srcOrd="0" destOrd="0" presId="urn:microsoft.com/office/officeart/2005/8/layout/vList2"/>
    <dgm:cxn modelId="{06AEE4C3-63DB-4186-8C08-E68578CBEF61}" srcId="{C4F0E0DC-D5D6-4F71-9643-953F0190CBB3}" destId="{24ED3638-639E-40FE-A140-7E900F2EA1BB}" srcOrd="0" destOrd="0" parTransId="{9EEF87C4-A7FC-462B-A4B1-953359952996}" sibTransId="{C3A70CC0-95B9-461E-B8DB-42A9E6F12F7E}"/>
    <dgm:cxn modelId="{64338AC6-8138-4FA7-8558-AED4B84263E3}" type="presOf" srcId="{24ED3638-639E-40FE-A140-7E900F2EA1BB}" destId="{A485AD89-5748-4491-A749-1066AB90A2F9}" srcOrd="0" destOrd="0" presId="urn:microsoft.com/office/officeart/2005/8/layout/vList2"/>
    <dgm:cxn modelId="{212183EB-84BC-4BF4-8F31-8C0E539F86F9}" srcId="{CB676B9F-C7AA-4D77-BF71-81C0B7EFB4F2}" destId="{67F6319E-D12C-4633-A965-CA9753771C16}" srcOrd="0" destOrd="0" parTransId="{0E0C5F31-C4A7-4A1E-8E42-1984064E040F}" sibTransId="{495903F0-9D6B-478E-8457-9B5BD5592192}"/>
    <dgm:cxn modelId="{D49ADCFB-0EF0-4D01-B115-F498ABD417A9}" srcId="{C4F0E0DC-D5D6-4F71-9643-953F0190CBB3}" destId="{B2B6DCDA-4713-44B0-8971-9F334595379D}" srcOrd="1" destOrd="0" parTransId="{C74BEA09-6703-42F8-81C2-6D355B23A52F}" sibTransId="{6BAD4091-6971-4D87-8B89-B2EBEA07980C}"/>
    <dgm:cxn modelId="{F3576A7E-7D93-466E-9639-65E3254862EA}" type="presParOf" srcId="{9079B7D2-AEA4-4C9B-9F68-F511F7E0FA0F}" destId="{A485AD89-5748-4491-A749-1066AB90A2F9}" srcOrd="0" destOrd="0" presId="urn:microsoft.com/office/officeart/2005/8/layout/vList2"/>
    <dgm:cxn modelId="{C8783FF1-749D-4A96-B7DA-39DE3D4B7589}" type="presParOf" srcId="{9079B7D2-AEA4-4C9B-9F68-F511F7E0FA0F}" destId="{BABE7613-0933-457D-BFEE-8FBA5D7AB058}" srcOrd="1" destOrd="0" presId="urn:microsoft.com/office/officeart/2005/8/layout/vList2"/>
    <dgm:cxn modelId="{9716ED63-955B-496F-9334-5B4B2E4AACD6}" type="presParOf" srcId="{9079B7D2-AEA4-4C9B-9F68-F511F7E0FA0F}" destId="{7A1D1C66-63FB-46B9-96C9-C767E74400B0}" srcOrd="2" destOrd="0" presId="urn:microsoft.com/office/officeart/2005/8/layout/vList2"/>
    <dgm:cxn modelId="{25FCBA32-64D8-47BB-B318-C6F99B985236}" type="presParOf" srcId="{9079B7D2-AEA4-4C9B-9F68-F511F7E0FA0F}" destId="{6A51F269-59A0-4B7F-A5BE-0817AC62F1EB}" srcOrd="3" destOrd="0" presId="urn:microsoft.com/office/officeart/2005/8/layout/vList2"/>
    <dgm:cxn modelId="{2C456585-9C7F-4221-8267-F356A4D07995}" type="presParOf" srcId="{9079B7D2-AEA4-4C9B-9F68-F511F7E0FA0F}" destId="{37382C8F-DEA9-4D96-AA9F-666230011352}" srcOrd="4" destOrd="0" presId="urn:microsoft.com/office/officeart/2005/8/layout/vList2"/>
    <dgm:cxn modelId="{73B7F84D-AFBC-4F9D-81B6-9342666139F9}" type="presParOf" srcId="{9079B7D2-AEA4-4C9B-9F68-F511F7E0FA0F}" destId="{DD4A3579-4920-4356-99A5-E4E5D2F843AF}" srcOrd="5" destOrd="0" presId="urn:microsoft.com/office/officeart/2005/8/layout/vList2"/>
    <dgm:cxn modelId="{E491C47B-EAB9-471F-98F6-1879AD34DCE4}" type="presParOf" srcId="{9079B7D2-AEA4-4C9B-9F68-F511F7E0FA0F}" destId="{ED60E47B-A38C-416C-A2D2-6BAA1C509E1C}" srcOrd="6" destOrd="0" presId="urn:microsoft.com/office/officeart/2005/8/layout/vList2"/>
    <dgm:cxn modelId="{6E46117D-57BB-4062-8FB8-138316167602}" type="presParOf" srcId="{9079B7D2-AEA4-4C9B-9F68-F511F7E0FA0F}" destId="{6BBB68CA-976B-4148-BF87-A2F2A38353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AE690-4DB9-44FC-8881-8ADE1951A9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3DA550-9597-4744-8B35-70DF23E8D47E}">
      <dgm:prSet/>
      <dgm:spPr/>
      <dgm:t>
        <a:bodyPr/>
        <a:lstStyle/>
        <a:p>
          <a:r>
            <a:rPr lang="en-US" dirty="0"/>
            <a:t>List the detail of the directory content &gt;&gt;</a:t>
          </a:r>
          <a:r>
            <a:rPr lang="en-US" b="1" dirty="0"/>
            <a:t>ls -l</a:t>
          </a:r>
        </a:p>
      </dgm:t>
    </dgm:pt>
    <dgm:pt modelId="{3B12076B-9387-4647-8351-970AE47E7A23}" type="parTrans" cxnId="{D826335E-A4A4-4CD3-BE59-1D407AE02046}">
      <dgm:prSet/>
      <dgm:spPr/>
      <dgm:t>
        <a:bodyPr/>
        <a:lstStyle/>
        <a:p>
          <a:endParaRPr lang="en-US"/>
        </a:p>
      </dgm:t>
    </dgm:pt>
    <dgm:pt modelId="{D28FF52B-DAA7-4378-8DF1-C56EFF0E2F51}" type="sibTrans" cxnId="{D826335E-A4A4-4CD3-BE59-1D407AE02046}">
      <dgm:prSet/>
      <dgm:spPr/>
      <dgm:t>
        <a:bodyPr/>
        <a:lstStyle/>
        <a:p>
          <a:endParaRPr lang="en-US"/>
        </a:p>
      </dgm:t>
    </dgm:pt>
    <dgm:pt modelId="{94A3FD7D-CAC3-4838-A9DE-7E998F2566B2}">
      <dgm:prSet/>
      <dgm:spPr/>
      <dgm:t>
        <a:bodyPr/>
        <a:lstStyle/>
        <a:p>
          <a:r>
            <a:rPr lang="en-US" dirty="0"/>
            <a:t>List hidden files</a:t>
          </a:r>
          <a:r>
            <a:rPr lang="en-US" i="1" dirty="0"/>
            <a:t> &gt;&gt; </a:t>
          </a:r>
          <a:r>
            <a:rPr lang="en-US" b="1" i="1" dirty="0"/>
            <a:t>ls -la</a:t>
          </a:r>
          <a:endParaRPr lang="en-US" b="1" dirty="0"/>
        </a:p>
      </dgm:t>
    </dgm:pt>
    <dgm:pt modelId="{F07E66CC-EA25-4BB1-AC01-5D850FC97446}" type="parTrans" cxnId="{22B3AE1D-9DF6-491C-B009-E0048F9BA7F5}">
      <dgm:prSet/>
      <dgm:spPr/>
      <dgm:t>
        <a:bodyPr/>
        <a:lstStyle/>
        <a:p>
          <a:endParaRPr lang="en-US"/>
        </a:p>
      </dgm:t>
    </dgm:pt>
    <dgm:pt modelId="{B268FEED-F97C-4AD7-92FC-D554FFD10019}" type="sibTrans" cxnId="{22B3AE1D-9DF6-491C-B009-E0048F9BA7F5}">
      <dgm:prSet/>
      <dgm:spPr/>
      <dgm:t>
        <a:bodyPr/>
        <a:lstStyle/>
        <a:p>
          <a:endParaRPr lang="en-US"/>
        </a:p>
      </dgm:t>
    </dgm:pt>
    <dgm:pt modelId="{239E8B95-9558-4EEA-8A80-DE62ED11D426}">
      <dgm:prSet/>
      <dgm:spPr/>
      <dgm:t>
        <a:bodyPr/>
        <a:lstStyle/>
        <a:p>
          <a:r>
            <a:rPr lang="en-US" dirty="0"/>
            <a:t>Print working directory</a:t>
          </a:r>
          <a:r>
            <a:rPr lang="en-US" i="1" dirty="0"/>
            <a:t> &gt;&gt; </a:t>
          </a:r>
          <a:r>
            <a:rPr lang="en-US" b="1" i="1" dirty="0" err="1"/>
            <a:t>pwd</a:t>
          </a:r>
          <a:endParaRPr lang="en-US" b="1" dirty="0"/>
        </a:p>
      </dgm:t>
    </dgm:pt>
    <dgm:pt modelId="{8EECDB17-B87D-4250-B4D3-E1B8358E3F56}" type="parTrans" cxnId="{DF2EB09E-1A10-43DA-92F0-CF3B92EFC07E}">
      <dgm:prSet/>
      <dgm:spPr/>
      <dgm:t>
        <a:bodyPr/>
        <a:lstStyle/>
        <a:p>
          <a:endParaRPr lang="en-US"/>
        </a:p>
      </dgm:t>
    </dgm:pt>
    <dgm:pt modelId="{199B04BD-D7CF-4D83-8315-F1EA31C173D2}" type="sibTrans" cxnId="{DF2EB09E-1A10-43DA-92F0-CF3B92EFC07E}">
      <dgm:prSet/>
      <dgm:spPr/>
      <dgm:t>
        <a:bodyPr/>
        <a:lstStyle/>
        <a:p>
          <a:endParaRPr lang="en-US"/>
        </a:p>
      </dgm:t>
    </dgm:pt>
    <dgm:pt modelId="{B3B5D450-56D2-4A3D-8FDD-1F81CEEF3396}">
      <dgm:prSet/>
      <dgm:spPr/>
      <dgm:t>
        <a:bodyPr/>
        <a:lstStyle/>
        <a:p>
          <a:r>
            <a:rPr lang="en-US" dirty="0"/>
            <a:t>Change the directory</a:t>
          </a:r>
          <a:r>
            <a:rPr lang="en-US" i="1" dirty="0"/>
            <a:t> &gt;&gt; </a:t>
          </a:r>
          <a:r>
            <a:rPr lang="en-US" b="1" i="1" dirty="0"/>
            <a:t>cd</a:t>
          </a:r>
          <a:r>
            <a:rPr lang="en-US" i="1" dirty="0"/>
            <a:t> </a:t>
          </a:r>
          <a:r>
            <a:rPr lang="en-US" b="1" i="1" dirty="0"/>
            <a:t>..</a:t>
          </a:r>
          <a:endParaRPr lang="en-US" b="1" dirty="0"/>
        </a:p>
      </dgm:t>
    </dgm:pt>
    <dgm:pt modelId="{8A1A3353-0269-4C1D-99D5-02390466D0F9}" type="parTrans" cxnId="{9FD83F4C-6DB0-4C98-B1E7-01079FF423C8}">
      <dgm:prSet/>
      <dgm:spPr/>
      <dgm:t>
        <a:bodyPr/>
        <a:lstStyle/>
        <a:p>
          <a:endParaRPr lang="en-US"/>
        </a:p>
      </dgm:t>
    </dgm:pt>
    <dgm:pt modelId="{FA38C8B1-5401-41E6-B315-4674D53B5D40}" type="sibTrans" cxnId="{9FD83F4C-6DB0-4C98-B1E7-01079FF423C8}">
      <dgm:prSet/>
      <dgm:spPr/>
      <dgm:t>
        <a:bodyPr/>
        <a:lstStyle/>
        <a:p>
          <a:endParaRPr lang="en-US"/>
        </a:p>
      </dgm:t>
    </dgm:pt>
    <dgm:pt modelId="{5D81E832-74A9-497F-8825-3970000C601C}">
      <dgm:prSet/>
      <dgm:spPr/>
      <dgm:t>
        <a:bodyPr/>
        <a:lstStyle/>
        <a:p>
          <a:r>
            <a:rPr lang="en-US" dirty="0"/>
            <a:t>Create empty file </a:t>
          </a:r>
          <a:r>
            <a:rPr lang="en-US" i="1" dirty="0"/>
            <a:t>&gt;&gt; </a:t>
          </a:r>
          <a:r>
            <a:rPr lang="en-US" b="1" i="1" dirty="0"/>
            <a:t>touch</a:t>
          </a:r>
          <a:r>
            <a:rPr lang="en-US" i="1" dirty="0"/>
            <a:t> </a:t>
          </a:r>
          <a:r>
            <a:rPr lang="en-US" i="1" dirty="0" err="1"/>
            <a:t>nameof</a:t>
          </a:r>
          <a:r>
            <a:rPr lang="en-US" i="1" dirty="0"/>
            <a:t>-file</a:t>
          </a:r>
        </a:p>
      </dgm:t>
    </dgm:pt>
    <dgm:pt modelId="{B574E713-E621-4452-A59B-935051939087}" type="parTrans" cxnId="{2A0292D5-C153-43C3-AC9B-4C175076BAAD}">
      <dgm:prSet/>
      <dgm:spPr/>
      <dgm:t>
        <a:bodyPr/>
        <a:lstStyle/>
        <a:p>
          <a:endParaRPr lang="en-US"/>
        </a:p>
      </dgm:t>
    </dgm:pt>
    <dgm:pt modelId="{AB9C84A3-3F79-4080-B726-512BC7E7ED05}" type="sibTrans" cxnId="{2A0292D5-C153-43C3-AC9B-4C175076BAAD}">
      <dgm:prSet/>
      <dgm:spPr/>
      <dgm:t>
        <a:bodyPr/>
        <a:lstStyle/>
        <a:p>
          <a:endParaRPr lang="en-US"/>
        </a:p>
      </dgm:t>
    </dgm:pt>
    <dgm:pt modelId="{0E625D1C-1E0C-4309-8EC3-820F8C035F4E}" type="pres">
      <dgm:prSet presAssocID="{535AE690-4DB9-44FC-8881-8ADE1951A9EA}" presName="root" presStyleCnt="0">
        <dgm:presLayoutVars>
          <dgm:dir/>
          <dgm:resizeHandles val="exact"/>
        </dgm:presLayoutVars>
      </dgm:prSet>
      <dgm:spPr/>
    </dgm:pt>
    <dgm:pt modelId="{6B1C9DF6-D463-41C8-9F7F-842D6848D46E}" type="pres">
      <dgm:prSet presAssocID="{6C3DA550-9597-4744-8B35-70DF23E8D47E}" presName="compNode" presStyleCnt="0"/>
      <dgm:spPr/>
    </dgm:pt>
    <dgm:pt modelId="{BE40EA3A-6EE6-435E-BEFE-B2E3E23F0673}" type="pres">
      <dgm:prSet presAssocID="{6C3DA550-9597-4744-8B35-70DF23E8D47E}" presName="bgRect" presStyleLbl="bgShp" presStyleIdx="0" presStyleCnt="5"/>
      <dgm:spPr/>
    </dgm:pt>
    <dgm:pt modelId="{0C27C64E-C9EB-40DC-8174-3054CC6D2BB8}" type="pres">
      <dgm:prSet presAssocID="{6C3DA550-9597-4744-8B35-70DF23E8D47E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4F850BB-9893-469A-953C-A84992C1488B}" type="pres">
      <dgm:prSet presAssocID="{6C3DA550-9597-4744-8B35-70DF23E8D47E}" presName="spaceRect" presStyleCnt="0"/>
      <dgm:spPr/>
    </dgm:pt>
    <dgm:pt modelId="{E1F2DE1A-3718-444E-A7D0-50A611220A9F}" type="pres">
      <dgm:prSet presAssocID="{6C3DA550-9597-4744-8B35-70DF23E8D47E}" presName="parTx" presStyleLbl="revTx" presStyleIdx="0" presStyleCnt="5">
        <dgm:presLayoutVars>
          <dgm:chMax val="0"/>
          <dgm:chPref val="0"/>
        </dgm:presLayoutVars>
      </dgm:prSet>
      <dgm:spPr/>
    </dgm:pt>
    <dgm:pt modelId="{C29BBF41-BF75-4F98-812B-F8428DAD74B8}" type="pres">
      <dgm:prSet presAssocID="{D28FF52B-DAA7-4378-8DF1-C56EFF0E2F51}" presName="sibTrans" presStyleCnt="0"/>
      <dgm:spPr/>
    </dgm:pt>
    <dgm:pt modelId="{5657D0C5-5BB4-4C1A-AD09-1EE8C8D88D53}" type="pres">
      <dgm:prSet presAssocID="{94A3FD7D-CAC3-4838-A9DE-7E998F2566B2}" presName="compNode" presStyleCnt="0"/>
      <dgm:spPr/>
    </dgm:pt>
    <dgm:pt modelId="{A3CBE9BF-7C2B-426A-AC9D-61163702D271}" type="pres">
      <dgm:prSet presAssocID="{94A3FD7D-CAC3-4838-A9DE-7E998F2566B2}" presName="bgRect" presStyleLbl="bgShp" presStyleIdx="1" presStyleCnt="5"/>
      <dgm:spPr/>
    </dgm:pt>
    <dgm:pt modelId="{2C5937A3-5047-4831-B7CD-6E774F04451A}" type="pres">
      <dgm:prSet presAssocID="{94A3FD7D-CAC3-4838-A9DE-7E998F2566B2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902B6E1-A394-4889-A322-0AACAA4E811F}" type="pres">
      <dgm:prSet presAssocID="{94A3FD7D-CAC3-4838-A9DE-7E998F2566B2}" presName="spaceRect" presStyleCnt="0"/>
      <dgm:spPr/>
    </dgm:pt>
    <dgm:pt modelId="{8C11E31C-F030-4F3D-97CD-F35D80866705}" type="pres">
      <dgm:prSet presAssocID="{94A3FD7D-CAC3-4838-A9DE-7E998F2566B2}" presName="parTx" presStyleLbl="revTx" presStyleIdx="1" presStyleCnt="5">
        <dgm:presLayoutVars>
          <dgm:chMax val="0"/>
          <dgm:chPref val="0"/>
        </dgm:presLayoutVars>
      </dgm:prSet>
      <dgm:spPr/>
    </dgm:pt>
    <dgm:pt modelId="{89D534BF-F82F-4B86-A31B-EA2BFF2FB7A6}" type="pres">
      <dgm:prSet presAssocID="{B268FEED-F97C-4AD7-92FC-D554FFD10019}" presName="sibTrans" presStyleCnt="0"/>
      <dgm:spPr/>
    </dgm:pt>
    <dgm:pt modelId="{1A97030A-409B-4A25-B291-89DAE08DC7E1}" type="pres">
      <dgm:prSet presAssocID="{239E8B95-9558-4EEA-8A80-DE62ED11D426}" presName="compNode" presStyleCnt="0"/>
      <dgm:spPr/>
    </dgm:pt>
    <dgm:pt modelId="{E7BB8EC5-9725-4E57-9028-B64E44A309A2}" type="pres">
      <dgm:prSet presAssocID="{239E8B95-9558-4EEA-8A80-DE62ED11D426}" presName="bgRect" presStyleLbl="bgShp" presStyleIdx="2" presStyleCnt="5"/>
      <dgm:spPr/>
    </dgm:pt>
    <dgm:pt modelId="{47A5F544-96AE-4C1E-99B3-3CD869A2AA9D}" type="pres">
      <dgm:prSet presAssocID="{239E8B95-9558-4EEA-8A80-DE62ED11D426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2574CCB-4657-4010-848B-3DEA4F59CF5E}" type="pres">
      <dgm:prSet presAssocID="{239E8B95-9558-4EEA-8A80-DE62ED11D426}" presName="spaceRect" presStyleCnt="0"/>
      <dgm:spPr/>
    </dgm:pt>
    <dgm:pt modelId="{C7357A65-32CF-475A-AB19-63D91931D265}" type="pres">
      <dgm:prSet presAssocID="{239E8B95-9558-4EEA-8A80-DE62ED11D426}" presName="parTx" presStyleLbl="revTx" presStyleIdx="2" presStyleCnt="5">
        <dgm:presLayoutVars>
          <dgm:chMax val="0"/>
          <dgm:chPref val="0"/>
        </dgm:presLayoutVars>
      </dgm:prSet>
      <dgm:spPr/>
    </dgm:pt>
    <dgm:pt modelId="{F7C1909D-10F1-4149-BBB6-421235B89D01}" type="pres">
      <dgm:prSet presAssocID="{199B04BD-D7CF-4D83-8315-F1EA31C173D2}" presName="sibTrans" presStyleCnt="0"/>
      <dgm:spPr/>
    </dgm:pt>
    <dgm:pt modelId="{759642FE-D694-4B83-89F5-E997DBE3E46B}" type="pres">
      <dgm:prSet presAssocID="{B3B5D450-56D2-4A3D-8FDD-1F81CEEF3396}" presName="compNode" presStyleCnt="0"/>
      <dgm:spPr/>
    </dgm:pt>
    <dgm:pt modelId="{0FB4FACE-455E-498D-B975-54AAC74B0511}" type="pres">
      <dgm:prSet presAssocID="{B3B5D450-56D2-4A3D-8FDD-1F81CEEF3396}" presName="bgRect" presStyleLbl="bgShp" presStyleIdx="3" presStyleCnt="5"/>
      <dgm:spPr/>
    </dgm:pt>
    <dgm:pt modelId="{6E21C0C7-91F0-44F7-9C9D-1D6F81E84ADF}" type="pres">
      <dgm:prSet presAssocID="{B3B5D450-56D2-4A3D-8FDD-1F81CEEF3396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214F000-D14E-48F8-8F90-6EBA2125C84C}" type="pres">
      <dgm:prSet presAssocID="{B3B5D450-56D2-4A3D-8FDD-1F81CEEF3396}" presName="spaceRect" presStyleCnt="0"/>
      <dgm:spPr/>
    </dgm:pt>
    <dgm:pt modelId="{CF169839-93D8-42B9-A837-22DEC44D7234}" type="pres">
      <dgm:prSet presAssocID="{B3B5D450-56D2-4A3D-8FDD-1F81CEEF3396}" presName="parTx" presStyleLbl="revTx" presStyleIdx="3" presStyleCnt="5">
        <dgm:presLayoutVars>
          <dgm:chMax val="0"/>
          <dgm:chPref val="0"/>
        </dgm:presLayoutVars>
      </dgm:prSet>
      <dgm:spPr/>
    </dgm:pt>
    <dgm:pt modelId="{C3871BDD-EF79-4F74-9767-38E17D1F0138}" type="pres">
      <dgm:prSet presAssocID="{FA38C8B1-5401-41E6-B315-4674D53B5D40}" presName="sibTrans" presStyleCnt="0"/>
      <dgm:spPr/>
    </dgm:pt>
    <dgm:pt modelId="{9AE31234-FEE9-4940-A171-88ADA94EA3D2}" type="pres">
      <dgm:prSet presAssocID="{5D81E832-74A9-497F-8825-3970000C601C}" presName="compNode" presStyleCnt="0"/>
      <dgm:spPr/>
    </dgm:pt>
    <dgm:pt modelId="{4EB02A93-D238-4791-B747-DDC62646316D}" type="pres">
      <dgm:prSet presAssocID="{5D81E832-74A9-497F-8825-3970000C601C}" presName="bgRect" presStyleLbl="bgShp" presStyleIdx="4" presStyleCnt="5" custLinFactNeighborX="-17261" custLinFactNeighborY="-13221"/>
      <dgm:spPr/>
    </dgm:pt>
    <dgm:pt modelId="{D5E92090-0994-4F84-8539-B6959F5B8A3B}" type="pres">
      <dgm:prSet presAssocID="{5D81E832-74A9-497F-8825-3970000C601C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A3F5BA6-A52E-4B97-B9F2-FF2EF326CD60}" type="pres">
      <dgm:prSet presAssocID="{5D81E832-74A9-497F-8825-3970000C601C}" presName="spaceRect" presStyleCnt="0"/>
      <dgm:spPr/>
    </dgm:pt>
    <dgm:pt modelId="{F5A7679B-CCAA-4C86-BFF7-DD2EC6500554}" type="pres">
      <dgm:prSet presAssocID="{5D81E832-74A9-497F-8825-3970000C60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B3AE1D-9DF6-491C-B009-E0048F9BA7F5}" srcId="{535AE690-4DB9-44FC-8881-8ADE1951A9EA}" destId="{94A3FD7D-CAC3-4838-A9DE-7E998F2566B2}" srcOrd="1" destOrd="0" parTransId="{F07E66CC-EA25-4BB1-AC01-5D850FC97446}" sibTransId="{B268FEED-F97C-4AD7-92FC-D554FFD10019}"/>
    <dgm:cxn modelId="{D826335E-A4A4-4CD3-BE59-1D407AE02046}" srcId="{535AE690-4DB9-44FC-8881-8ADE1951A9EA}" destId="{6C3DA550-9597-4744-8B35-70DF23E8D47E}" srcOrd="0" destOrd="0" parTransId="{3B12076B-9387-4647-8351-970AE47E7A23}" sibTransId="{D28FF52B-DAA7-4378-8DF1-C56EFF0E2F51}"/>
    <dgm:cxn modelId="{CCE63642-D8BA-4C13-8A87-8BA46A7F58DC}" type="presOf" srcId="{535AE690-4DB9-44FC-8881-8ADE1951A9EA}" destId="{0E625D1C-1E0C-4309-8EC3-820F8C035F4E}" srcOrd="0" destOrd="0" presId="urn:microsoft.com/office/officeart/2018/2/layout/IconVerticalSolidList"/>
    <dgm:cxn modelId="{5662FE46-2198-4E32-8E14-813F33324232}" type="presOf" srcId="{94A3FD7D-CAC3-4838-A9DE-7E998F2566B2}" destId="{8C11E31C-F030-4F3D-97CD-F35D80866705}" srcOrd="0" destOrd="0" presId="urn:microsoft.com/office/officeart/2018/2/layout/IconVerticalSolidList"/>
    <dgm:cxn modelId="{9FD83F4C-6DB0-4C98-B1E7-01079FF423C8}" srcId="{535AE690-4DB9-44FC-8881-8ADE1951A9EA}" destId="{B3B5D450-56D2-4A3D-8FDD-1F81CEEF3396}" srcOrd="3" destOrd="0" parTransId="{8A1A3353-0269-4C1D-99D5-02390466D0F9}" sibTransId="{FA38C8B1-5401-41E6-B315-4674D53B5D40}"/>
    <dgm:cxn modelId="{8396FE73-6502-4CD3-9B6A-6EFF5D7F2FEB}" type="presOf" srcId="{5D81E832-74A9-497F-8825-3970000C601C}" destId="{F5A7679B-CCAA-4C86-BFF7-DD2EC6500554}" srcOrd="0" destOrd="0" presId="urn:microsoft.com/office/officeart/2018/2/layout/IconVerticalSolidList"/>
    <dgm:cxn modelId="{70D94798-E70C-4E8D-B7CE-E98E7A5D4F83}" type="presOf" srcId="{6C3DA550-9597-4744-8B35-70DF23E8D47E}" destId="{E1F2DE1A-3718-444E-A7D0-50A611220A9F}" srcOrd="0" destOrd="0" presId="urn:microsoft.com/office/officeart/2018/2/layout/IconVerticalSolidList"/>
    <dgm:cxn modelId="{DF2EB09E-1A10-43DA-92F0-CF3B92EFC07E}" srcId="{535AE690-4DB9-44FC-8881-8ADE1951A9EA}" destId="{239E8B95-9558-4EEA-8A80-DE62ED11D426}" srcOrd="2" destOrd="0" parTransId="{8EECDB17-B87D-4250-B4D3-E1B8358E3F56}" sibTransId="{199B04BD-D7CF-4D83-8315-F1EA31C173D2}"/>
    <dgm:cxn modelId="{082C61D5-6AB9-47A7-AB3B-B430E78F8B46}" type="presOf" srcId="{239E8B95-9558-4EEA-8A80-DE62ED11D426}" destId="{C7357A65-32CF-475A-AB19-63D91931D265}" srcOrd="0" destOrd="0" presId="urn:microsoft.com/office/officeart/2018/2/layout/IconVerticalSolidList"/>
    <dgm:cxn modelId="{2A0292D5-C153-43C3-AC9B-4C175076BAAD}" srcId="{535AE690-4DB9-44FC-8881-8ADE1951A9EA}" destId="{5D81E832-74A9-497F-8825-3970000C601C}" srcOrd="4" destOrd="0" parTransId="{B574E713-E621-4452-A59B-935051939087}" sibTransId="{AB9C84A3-3F79-4080-B726-512BC7E7ED05}"/>
    <dgm:cxn modelId="{48AC0BEE-0C0C-4295-B0A8-AEC8966B628A}" type="presOf" srcId="{B3B5D450-56D2-4A3D-8FDD-1F81CEEF3396}" destId="{CF169839-93D8-42B9-A837-22DEC44D7234}" srcOrd="0" destOrd="0" presId="urn:microsoft.com/office/officeart/2018/2/layout/IconVerticalSolidList"/>
    <dgm:cxn modelId="{2787D464-DD94-469D-AFFE-02018EDEA61A}" type="presParOf" srcId="{0E625D1C-1E0C-4309-8EC3-820F8C035F4E}" destId="{6B1C9DF6-D463-41C8-9F7F-842D6848D46E}" srcOrd="0" destOrd="0" presId="urn:microsoft.com/office/officeart/2018/2/layout/IconVerticalSolidList"/>
    <dgm:cxn modelId="{D49963FA-4427-49AC-BC77-4C5546078E11}" type="presParOf" srcId="{6B1C9DF6-D463-41C8-9F7F-842D6848D46E}" destId="{BE40EA3A-6EE6-435E-BEFE-B2E3E23F0673}" srcOrd="0" destOrd="0" presId="urn:microsoft.com/office/officeart/2018/2/layout/IconVerticalSolidList"/>
    <dgm:cxn modelId="{1E558288-46C1-4711-A63D-987C528E7887}" type="presParOf" srcId="{6B1C9DF6-D463-41C8-9F7F-842D6848D46E}" destId="{0C27C64E-C9EB-40DC-8174-3054CC6D2BB8}" srcOrd="1" destOrd="0" presId="urn:microsoft.com/office/officeart/2018/2/layout/IconVerticalSolidList"/>
    <dgm:cxn modelId="{A16620A0-BCCB-40FF-AB31-E637B45FC1AF}" type="presParOf" srcId="{6B1C9DF6-D463-41C8-9F7F-842D6848D46E}" destId="{14F850BB-9893-469A-953C-A84992C1488B}" srcOrd="2" destOrd="0" presId="urn:microsoft.com/office/officeart/2018/2/layout/IconVerticalSolidList"/>
    <dgm:cxn modelId="{B9C373E8-E59F-4E16-863D-24FA80572212}" type="presParOf" srcId="{6B1C9DF6-D463-41C8-9F7F-842D6848D46E}" destId="{E1F2DE1A-3718-444E-A7D0-50A611220A9F}" srcOrd="3" destOrd="0" presId="urn:microsoft.com/office/officeart/2018/2/layout/IconVerticalSolidList"/>
    <dgm:cxn modelId="{E392D9FA-B07F-4610-B626-E2C84E139249}" type="presParOf" srcId="{0E625D1C-1E0C-4309-8EC3-820F8C035F4E}" destId="{C29BBF41-BF75-4F98-812B-F8428DAD74B8}" srcOrd="1" destOrd="0" presId="urn:microsoft.com/office/officeart/2018/2/layout/IconVerticalSolidList"/>
    <dgm:cxn modelId="{9267BF4E-129D-44A2-B253-52744AA3A7C7}" type="presParOf" srcId="{0E625D1C-1E0C-4309-8EC3-820F8C035F4E}" destId="{5657D0C5-5BB4-4C1A-AD09-1EE8C8D88D53}" srcOrd="2" destOrd="0" presId="urn:microsoft.com/office/officeart/2018/2/layout/IconVerticalSolidList"/>
    <dgm:cxn modelId="{0C8E5FDA-8077-4068-8D27-09F45392902D}" type="presParOf" srcId="{5657D0C5-5BB4-4C1A-AD09-1EE8C8D88D53}" destId="{A3CBE9BF-7C2B-426A-AC9D-61163702D271}" srcOrd="0" destOrd="0" presId="urn:microsoft.com/office/officeart/2018/2/layout/IconVerticalSolidList"/>
    <dgm:cxn modelId="{7F58A593-FDC1-4924-882C-CCC61CC8F652}" type="presParOf" srcId="{5657D0C5-5BB4-4C1A-AD09-1EE8C8D88D53}" destId="{2C5937A3-5047-4831-B7CD-6E774F04451A}" srcOrd="1" destOrd="0" presId="urn:microsoft.com/office/officeart/2018/2/layout/IconVerticalSolidList"/>
    <dgm:cxn modelId="{DFB1E6F1-4CFC-4345-B889-2B5073A8BDDD}" type="presParOf" srcId="{5657D0C5-5BB4-4C1A-AD09-1EE8C8D88D53}" destId="{D902B6E1-A394-4889-A322-0AACAA4E811F}" srcOrd="2" destOrd="0" presId="urn:microsoft.com/office/officeart/2018/2/layout/IconVerticalSolidList"/>
    <dgm:cxn modelId="{0175611F-96DE-40E7-8CBD-DFD4EB089E74}" type="presParOf" srcId="{5657D0C5-5BB4-4C1A-AD09-1EE8C8D88D53}" destId="{8C11E31C-F030-4F3D-97CD-F35D80866705}" srcOrd="3" destOrd="0" presId="urn:microsoft.com/office/officeart/2018/2/layout/IconVerticalSolidList"/>
    <dgm:cxn modelId="{722DE54F-B087-4EFF-B990-9226E9FA4A8D}" type="presParOf" srcId="{0E625D1C-1E0C-4309-8EC3-820F8C035F4E}" destId="{89D534BF-F82F-4B86-A31B-EA2BFF2FB7A6}" srcOrd="3" destOrd="0" presId="urn:microsoft.com/office/officeart/2018/2/layout/IconVerticalSolidList"/>
    <dgm:cxn modelId="{797F15BC-DC0F-40E6-9E5E-9665A8667A9B}" type="presParOf" srcId="{0E625D1C-1E0C-4309-8EC3-820F8C035F4E}" destId="{1A97030A-409B-4A25-B291-89DAE08DC7E1}" srcOrd="4" destOrd="0" presId="urn:microsoft.com/office/officeart/2018/2/layout/IconVerticalSolidList"/>
    <dgm:cxn modelId="{F35A71EE-0CB9-47B4-8615-12CC696994FC}" type="presParOf" srcId="{1A97030A-409B-4A25-B291-89DAE08DC7E1}" destId="{E7BB8EC5-9725-4E57-9028-B64E44A309A2}" srcOrd="0" destOrd="0" presId="urn:microsoft.com/office/officeart/2018/2/layout/IconVerticalSolidList"/>
    <dgm:cxn modelId="{052B51BA-95F5-48D0-BEA8-7D0ACB91B8C5}" type="presParOf" srcId="{1A97030A-409B-4A25-B291-89DAE08DC7E1}" destId="{47A5F544-96AE-4C1E-99B3-3CD869A2AA9D}" srcOrd="1" destOrd="0" presId="urn:microsoft.com/office/officeart/2018/2/layout/IconVerticalSolidList"/>
    <dgm:cxn modelId="{2F96AE52-AD70-4F56-869B-93142A5BA78C}" type="presParOf" srcId="{1A97030A-409B-4A25-B291-89DAE08DC7E1}" destId="{02574CCB-4657-4010-848B-3DEA4F59CF5E}" srcOrd="2" destOrd="0" presId="urn:microsoft.com/office/officeart/2018/2/layout/IconVerticalSolidList"/>
    <dgm:cxn modelId="{AB856E01-5C17-4320-893E-716A5CCD08DF}" type="presParOf" srcId="{1A97030A-409B-4A25-B291-89DAE08DC7E1}" destId="{C7357A65-32CF-475A-AB19-63D91931D265}" srcOrd="3" destOrd="0" presId="urn:microsoft.com/office/officeart/2018/2/layout/IconVerticalSolidList"/>
    <dgm:cxn modelId="{DE435C58-0CBA-4E17-82D7-2C42E4B9EEF0}" type="presParOf" srcId="{0E625D1C-1E0C-4309-8EC3-820F8C035F4E}" destId="{F7C1909D-10F1-4149-BBB6-421235B89D01}" srcOrd="5" destOrd="0" presId="urn:microsoft.com/office/officeart/2018/2/layout/IconVerticalSolidList"/>
    <dgm:cxn modelId="{84237450-C39F-4802-8297-7DC82074CF0E}" type="presParOf" srcId="{0E625D1C-1E0C-4309-8EC3-820F8C035F4E}" destId="{759642FE-D694-4B83-89F5-E997DBE3E46B}" srcOrd="6" destOrd="0" presId="urn:microsoft.com/office/officeart/2018/2/layout/IconVerticalSolidList"/>
    <dgm:cxn modelId="{02A9BF81-BC52-4DD6-9B48-739502392628}" type="presParOf" srcId="{759642FE-D694-4B83-89F5-E997DBE3E46B}" destId="{0FB4FACE-455E-498D-B975-54AAC74B0511}" srcOrd="0" destOrd="0" presId="urn:microsoft.com/office/officeart/2018/2/layout/IconVerticalSolidList"/>
    <dgm:cxn modelId="{BAD20F7A-64C1-4653-9F2B-6D9F204ADFD0}" type="presParOf" srcId="{759642FE-D694-4B83-89F5-E997DBE3E46B}" destId="{6E21C0C7-91F0-44F7-9C9D-1D6F81E84ADF}" srcOrd="1" destOrd="0" presId="urn:microsoft.com/office/officeart/2018/2/layout/IconVerticalSolidList"/>
    <dgm:cxn modelId="{C6EA9AAF-E1C6-4636-835D-81705F9BB31F}" type="presParOf" srcId="{759642FE-D694-4B83-89F5-E997DBE3E46B}" destId="{7214F000-D14E-48F8-8F90-6EBA2125C84C}" srcOrd="2" destOrd="0" presId="urn:microsoft.com/office/officeart/2018/2/layout/IconVerticalSolidList"/>
    <dgm:cxn modelId="{E7144AED-0452-4FCE-906E-F49BE567F44F}" type="presParOf" srcId="{759642FE-D694-4B83-89F5-E997DBE3E46B}" destId="{CF169839-93D8-42B9-A837-22DEC44D7234}" srcOrd="3" destOrd="0" presId="urn:microsoft.com/office/officeart/2018/2/layout/IconVerticalSolidList"/>
    <dgm:cxn modelId="{8F941749-B29A-482C-9A00-5DF2B8F18E1F}" type="presParOf" srcId="{0E625D1C-1E0C-4309-8EC3-820F8C035F4E}" destId="{C3871BDD-EF79-4F74-9767-38E17D1F0138}" srcOrd="7" destOrd="0" presId="urn:microsoft.com/office/officeart/2018/2/layout/IconVerticalSolidList"/>
    <dgm:cxn modelId="{388713F5-EE7C-449B-B6B7-A84AACCB0F06}" type="presParOf" srcId="{0E625D1C-1E0C-4309-8EC3-820F8C035F4E}" destId="{9AE31234-FEE9-4940-A171-88ADA94EA3D2}" srcOrd="8" destOrd="0" presId="urn:microsoft.com/office/officeart/2018/2/layout/IconVerticalSolidList"/>
    <dgm:cxn modelId="{469B0896-E15F-4446-BBDE-ADF610CA787A}" type="presParOf" srcId="{9AE31234-FEE9-4940-A171-88ADA94EA3D2}" destId="{4EB02A93-D238-4791-B747-DDC62646316D}" srcOrd="0" destOrd="0" presId="urn:microsoft.com/office/officeart/2018/2/layout/IconVerticalSolidList"/>
    <dgm:cxn modelId="{7FF27320-CBB2-4237-A35D-E73D65D1ABB2}" type="presParOf" srcId="{9AE31234-FEE9-4940-A171-88ADA94EA3D2}" destId="{D5E92090-0994-4F84-8539-B6959F5B8A3B}" srcOrd="1" destOrd="0" presId="urn:microsoft.com/office/officeart/2018/2/layout/IconVerticalSolidList"/>
    <dgm:cxn modelId="{66DA193B-F193-4149-B56E-9E1A8FECC4E1}" type="presParOf" srcId="{9AE31234-FEE9-4940-A171-88ADA94EA3D2}" destId="{4A3F5BA6-A52E-4B97-B9F2-FF2EF326CD60}" srcOrd="2" destOrd="0" presId="urn:microsoft.com/office/officeart/2018/2/layout/IconVerticalSolidList"/>
    <dgm:cxn modelId="{EAE0C075-58A4-4A40-AA6A-C45D1BF6C11F}" type="presParOf" srcId="{9AE31234-FEE9-4940-A171-88ADA94EA3D2}" destId="{F5A7679B-CCAA-4C86-BFF7-DD2EC65005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B91B8-FE04-49BE-9DA3-FB24739AD2F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776AEB-4ED9-4C9F-A1D1-4598580902A3}">
      <dgm:prSet/>
      <dgm:spPr/>
      <dgm:t>
        <a:bodyPr/>
        <a:lstStyle/>
        <a:p>
          <a:r>
            <a:rPr lang="en-US" dirty="0"/>
            <a:t>Read </a:t>
          </a:r>
          <a:r>
            <a:rPr lang="en-US"/>
            <a:t>and concatenate </a:t>
          </a:r>
          <a:r>
            <a:rPr lang="en-US" dirty="0"/>
            <a:t>the file</a:t>
          </a:r>
          <a:r>
            <a:rPr lang="en-US" i="1" dirty="0"/>
            <a:t> &gt;&gt; </a:t>
          </a:r>
          <a:r>
            <a:rPr lang="en-US" b="1" i="1" dirty="0"/>
            <a:t>cat</a:t>
          </a:r>
          <a:r>
            <a:rPr lang="en-US" i="1" dirty="0"/>
            <a:t> filename  </a:t>
          </a:r>
          <a:r>
            <a:rPr lang="en-US" dirty="0"/>
            <a:t>then </a:t>
          </a:r>
          <a:r>
            <a:rPr lang="en-US" b="1" dirty="0"/>
            <a:t>control D</a:t>
          </a:r>
          <a:r>
            <a:rPr lang="en-US" dirty="0"/>
            <a:t> to save the file</a:t>
          </a:r>
        </a:p>
      </dgm:t>
    </dgm:pt>
    <dgm:pt modelId="{E77CCE1D-953E-4A67-9E73-0CA93D35630A}" type="parTrans" cxnId="{28461AF4-383F-4B89-B446-FA01261387A0}">
      <dgm:prSet/>
      <dgm:spPr/>
      <dgm:t>
        <a:bodyPr/>
        <a:lstStyle/>
        <a:p>
          <a:endParaRPr lang="en-US"/>
        </a:p>
      </dgm:t>
    </dgm:pt>
    <dgm:pt modelId="{B7EE30FC-4EE5-46F1-9BDD-08CE472855F9}" type="sibTrans" cxnId="{28461AF4-383F-4B89-B446-FA01261387A0}">
      <dgm:prSet/>
      <dgm:spPr/>
      <dgm:t>
        <a:bodyPr/>
        <a:lstStyle/>
        <a:p>
          <a:endParaRPr lang="en-US"/>
        </a:p>
      </dgm:t>
    </dgm:pt>
    <dgm:pt modelId="{52361747-FFCC-4EFA-AA64-6E92A61A2D69}">
      <dgm:prSet/>
      <dgm:spPr/>
      <dgm:t>
        <a:bodyPr/>
        <a:lstStyle/>
        <a:p>
          <a:r>
            <a:rPr lang="en-US" dirty="0"/>
            <a:t>Create a folder &gt;&gt; </a:t>
          </a:r>
          <a:r>
            <a:rPr lang="en-US" b="1" dirty="0" err="1"/>
            <a:t>mkdir</a:t>
          </a:r>
          <a:r>
            <a:rPr lang="en-US" dirty="0"/>
            <a:t> </a:t>
          </a:r>
          <a:r>
            <a:rPr lang="en-US" i="1" dirty="0"/>
            <a:t>foldername1</a:t>
          </a:r>
          <a:r>
            <a:rPr lang="en-US" dirty="0"/>
            <a:t> </a:t>
          </a:r>
          <a:r>
            <a:rPr lang="en-US" i="1" dirty="0"/>
            <a:t>foldername2</a:t>
          </a:r>
        </a:p>
      </dgm:t>
    </dgm:pt>
    <dgm:pt modelId="{C49C5149-34F4-4D08-8D66-AF2C03E3DDE9}" type="parTrans" cxnId="{A57D6957-6B60-49E8-ADC5-E1B7F2D554A6}">
      <dgm:prSet/>
      <dgm:spPr/>
      <dgm:t>
        <a:bodyPr/>
        <a:lstStyle/>
        <a:p>
          <a:endParaRPr lang="en-US"/>
        </a:p>
      </dgm:t>
    </dgm:pt>
    <dgm:pt modelId="{0694BBC4-688E-453F-B7B5-DC8932F8144A}" type="sibTrans" cxnId="{A57D6957-6B60-49E8-ADC5-E1B7F2D554A6}">
      <dgm:prSet/>
      <dgm:spPr/>
      <dgm:t>
        <a:bodyPr/>
        <a:lstStyle/>
        <a:p>
          <a:endParaRPr lang="en-US"/>
        </a:p>
      </dgm:t>
    </dgm:pt>
    <dgm:pt modelId="{E2746991-4ED9-4E06-8D18-3AE4B4D3F720}">
      <dgm:prSet/>
      <dgm:spPr/>
      <dgm:t>
        <a:bodyPr/>
        <a:lstStyle/>
        <a:p>
          <a:r>
            <a:rPr lang="en-US" dirty="0"/>
            <a:t>Copying file to folder&gt;&gt; </a:t>
          </a:r>
          <a:r>
            <a:rPr lang="en-US" b="1" dirty="0"/>
            <a:t>cp</a:t>
          </a:r>
          <a:r>
            <a:rPr lang="en-US" dirty="0"/>
            <a:t> </a:t>
          </a:r>
          <a:r>
            <a:rPr lang="en-US" i="1" dirty="0"/>
            <a:t>file1 file2</a:t>
          </a:r>
        </a:p>
      </dgm:t>
    </dgm:pt>
    <dgm:pt modelId="{3C9BA747-7A4B-4194-9D65-87C1E7101A81}" type="parTrans" cxnId="{1070CE10-D6B8-432E-B52F-83339F466CFA}">
      <dgm:prSet/>
      <dgm:spPr/>
      <dgm:t>
        <a:bodyPr/>
        <a:lstStyle/>
        <a:p>
          <a:endParaRPr lang="en-US"/>
        </a:p>
      </dgm:t>
    </dgm:pt>
    <dgm:pt modelId="{7FB03CC4-F9FF-4F17-8369-1E2FBBBD4415}" type="sibTrans" cxnId="{1070CE10-D6B8-432E-B52F-83339F466CFA}">
      <dgm:prSet/>
      <dgm:spPr/>
      <dgm:t>
        <a:bodyPr/>
        <a:lstStyle/>
        <a:p>
          <a:endParaRPr lang="en-US"/>
        </a:p>
      </dgm:t>
    </dgm:pt>
    <dgm:pt modelId="{1CF9996C-534F-4F3B-A8C5-8808A6B53F6B}">
      <dgm:prSet/>
      <dgm:spPr/>
      <dgm:t>
        <a:bodyPr/>
        <a:lstStyle/>
        <a:p>
          <a:r>
            <a:rPr lang="en-US" dirty="0"/>
            <a:t>Move a folder &gt;&gt; </a:t>
          </a:r>
          <a:r>
            <a:rPr lang="en-US" b="1" dirty="0"/>
            <a:t>mv</a:t>
          </a:r>
          <a:r>
            <a:rPr lang="en-US" dirty="0"/>
            <a:t> </a:t>
          </a:r>
          <a:r>
            <a:rPr lang="en-US" i="1" dirty="0"/>
            <a:t>file1</a:t>
          </a:r>
          <a:r>
            <a:rPr lang="en-US" dirty="0"/>
            <a:t> </a:t>
          </a:r>
          <a:r>
            <a:rPr lang="en-US" i="1" dirty="0"/>
            <a:t>path/folder-name</a:t>
          </a:r>
        </a:p>
      </dgm:t>
    </dgm:pt>
    <dgm:pt modelId="{63B23057-B521-4557-A690-5250B4DF0ACC}" type="parTrans" cxnId="{4FEC8113-01A5-4353-915E-376356E0117C}">
      <dgm:prSet/>
      <dgm:spPr/>
      <dgm:t>
        <a:bodyPr/>
        <a:lstStyle/>
        <a:p>
          <a:endParaRPr lang="en-US"/>
        </a:p>
      </dgm:t>
    </dgm:pt>
    <dgm:pt modelId="{3D2057E2-BFDD-40C1-9BFB-E7028BBF8A5D}" type="sibTrans" cxnId="{4FEC8113-01A5-4353-915E-376356E0117C}">
      <dgm:prSet/>
      <dgm:spPr/>
      <dgm:t>
        <a:bodyPr/>
        <a:lstStyle/>
        <a:p>
          <a:endParaRPr lang="en-US"/>
        </a:p>
      </dgm:t>
    </dgm:pt>
    <dgm:pt modelId="{546A00CC-BA14-4799-9602-0E8CBB0B5B89}">
      <dgm:prSet/>
      <dgm:spPr/>
      <dgm:t>
        <a:bodyPr/>
        <a:lstStyle/>
        <a:p>
          <a:r>
            <a:rPr lang="en-US" dirty="0"/>
            <a:t>Remove the empty directory/files&gt;&gt; </a:t>
          </a:r>
          <a:r>
            <a:rPr lang="en-US" b="1" dirty="0" err="1"/>
            <a:t>rmdir</a:t>
          </a:r>
          <a:r>
            <a:rPr lang="en-US" dirty="0"/>
            <a:t> </a:t>
          </a:r>
          <a:r>
            <a:rPr lang="en-US" i="1" dirty="0"/>
            <a:t>file1.txt</a:t>
          </a:r>
        </a:p>
      </dgm:t>
    </dgm:pt>
    <dgm:pt modelId="{E0CFAB31-7673-4DE4-8953-6ED69573BFD7}" type="parTrans" cxnId="{2B21BD8B-93CB-4D7A-9432-1DAD8380F205}">
      <dgm:prSet/>
      <dgm:spPr/>
      <dgm:t>
        <a:bodyPr/>
        <a:lstStyle/>
        <a:p>
          <a:endParaRPr lang="en-US"/>
        </a:p>
      </dgm:t>
    </dgm:pt>
    <dgm:pt modelId="{23C1E1DA-4D0D-4342-A5AA-4A25FF345C5B}" type="sibTrans" cxnId="{2B21BD8B-93CB-4D7A-9432-1DAD8380F205}">
      <dgm:prSet/>
      <dgm:spPr/>
      <dgm:t>
        <a:bodyPr/>
        <a:lstStyle/>
        <a:p>
          <a:endParaRPr lang="en-US"/>
        </a:p>
      </dgm:t>
    </dgm:pt>
    <dgm:pt modelId="{04F75245-61FB-4E3F-BD23-07AAEB4EAA7A}">
      <dgm:prSet/>
      <dgm:spPr/>
      <dgm:t>
        <a:bodyPr/>
        <a:lstStyle/>
        <a:p>
          <a:r>
            <a:rPr lang="en-US" dirty="0"/>
            <a:t>Remove file &gt;&gt; </a:t>
          </a:r>
          <a:r>
            <a:rPr lang="en-US" b="1" dirty="0"/>
            <a:t>rm</a:t>
          </a:r>
          <a:r>
            <a:rPr lang="en-US" dirty="0"/>
            <a:t> </a:t>
          </a:r>
          <a:r>
            <a:rPr lang="en-US" i="1" dirty="0"/>
            <a:t>file1.txt</a:t>
          </a:r>
        </a:p>
      </dgm:t>
    </dgm:pt>
    <dgm:pt modelId="{4F948651-9FF5-4104-ADAA-4F124673FF92}" type="parTrans" cxnId="{46F42D32-7AB0-43DE-B438-32863118CF2F}">
      <dgm:prSet/>
      <dgm:spPr/>
      <dgm:t>
        <a:bodyPr/>
        <a:lstStyle/>
        <a:p>
          <a:endParaRPr lang="en-US"/>
        </a:p>
      </dgm:t>
    </dgm:pt>
    <dgm:pt modelId="{17976ECE-56EF-4C34-8BF2-949130AA4E06}" type="sibTrans" cxnId="{46F42D32-7AB0-43DE-B438-32863118CF2F}">
      <dgm:prSet/>
      <dgm:spPr/>
      <dgm:t>
        <a:bodyPr/>
        <a:lstStyle/>
        <a:p>
          <a:endParaRPr lang="en-US"/>
        </a:p>
      </dgm:t>
    </dgm:pt>
    <dgm:pt modelId="{EBD69463-3A53-4108-B53E-3A93CD5071EC}">
      <dgm:prSet/>
      <dgm:spPr/>
      <dgm:t>
        <a:bodyPr/>
        <a:lstStyle/>
        <a:p>
          <a:r>
            <a:rPr lang="en-US" dirty="0"/>
            <a:t>Delete everything in a folder &gt;&gt; </a:t>
          </a:r>
          <a:r>
            <a:rPr lang="en-US" b="1" dirty="0"/>
            <a:t>purge</a:t>
          </a:r>
          <a:r>
            <a:rPr lang="en-US" dirty="0"/>
            <a:t> </a:t>
          </a:r>
          <a:r>
            <a:rPr lang="en-US" i="1" dirty="0"/>
            <a:t>folder-name</a:t>
          </a:r>
        </a:p>
      </dgm:t>
    </dgm:pt>
    <dgm:pt modelId="{822616CB-077B-47B8-81EF-02FB85A9E2B1}" type="parTrans" cxnId="{9588DCCE-EFD8-40AD-A532-7C23C98DCB0F}">
      <dgm:prSet/>
      <dgm:spPr/>
      <dgm:t>
        <a:bodyPr/>
        <a:lstStyle/>
        <a:p>
          <a:endParaRPr lang="en-US"/>
        </a:p>
      </dgm:t>
    </dgm:pt>
    <dgm:pt modelId="{0CAB0AF8-7496-4808-98C8-E35383F2A379}" type="sibTrans" cxnId="{9588DCCE-EFD8-40AD-A532-7C23C98DCB0F}">
      <dgm:prSet/>
      <dgm:spPr/>
      <dgm:t>
        <a:bodyPr/>
        <a:lstStyle/>
        <a:p>
          <a:endParaRPr lang="en-US"/>
        </a:p>
      </dgm:t>
    </dgm:pt>
    <dgm:pt modelId="{9CAD98BF-329B-4D48-B5BE-81AE55373CAB}" type="pres">
      <dgm:prSet presAssocID="{700B91B8-FE04-49BE-9DA3-FB24739AD2F8}" presName="vert0" presStyleCnt="0">
        <dgm:presLayoutVars>
          <dgm:dir/>
          <dgm:animOne val="branch"/>
          <dgm:animLvl val="lvl"/>
        </dgm:presLayoutVars>
      </dgm:prSet>
      <dgm:spPr/>
    </dgm:pt>
    <dgm:pt modelId="{7359348B-F81B-4BC0-8320-2FCB6E5EAC3B}" type="pres">
      <dgm:prSet presAssocID="{4B776AEB-4ED9-4C9F-A1D1-4598580902A3}" presName="thickLine" presStyleLbl="alignNode1" presStyleIdx="0" presStyleCnt="7"/>
      <dgm:spPr/>
    </dgm:pt>
    <dgm:pt modelId="{A3E58214-86FF-4F4C-81E8-7794DCCC4381}" type="pres">
      <dgm:prSet presAssocID="{4B776AEB-4ED9-4C9F-A1D1-4598580902A3}" presName="horz1" presStyleCnt="0"/>
      <dgm:spPr/>
    </dgm:pt>
    <dgm:pt modelId="{F5637CEB-7A36-4F90-BC87-2879092615F6}" type="pres">
      <dgm:prSet presAssocID="{4B776AEB-4ED9-4C9F-A1D1-4598580902A3}" presName="tx1" presStyleLbl="revTx" presStyleIdx="0" presStyleCnt="7"/>
      <dgm:spPr/>
    </dgm:pt>
    <dgm:pt modelId="{EED13B3A-0E51-4E9C-BEDF-B7C564D5754B}" type="pres">
      <dgm:prSet presAssocID="{4B776AEB-4ED9-4C9F-A1D1-4598580902A3}" presName="vert1" presStyleCnt="0"/>
      <dgm:spPr/>
    </dgm:pt>
    <dgm:pt modelId="{0777C378-61EB-4871-A4BC-C1C8E2E70DE7}" type="pres">
      <dgm:prSet presAssocID="{52361747-FFCC-4EFA-AA64-6E92A61A2D69}" presName="thickLine" presStyleLbl="alignNode1" presStyleIdx="1" presStyleCnt="7"/>
      <dgm:spPr/>
    </dgm:pt>
    <dgm:pt modelId="{C1F4904C-7BE2-445B-A2DC-624C2D055304}" type="pres">
      <dgm:prSet presAssocID="{52361747-FFCC-4EFA-AA64-6E92A61A2D69}" presName="horz1" presStyleCnt="0"/>
      <dgm:spPr/>
    </dgm:pt>
    <dgm:pt modelId="{4A9D9256-6D2A-49B1-9A4B-64E5DB49BA2B}" type="pres">
      <dgm:prSet presAssocID="{52361747-FFCC-4EFA-AA64-6E92A61A2D69}" presName="tx1" presStyleLbl="revTx" presStyleIdx="1" presStyleCnt="7"/>
      <dgm:spPr/>
    </dgm:pt>
    <dgm:pt modelId="{0C88EA04-F215-408E-9585-36FC03521D4E}" type="pres">
      <dgm:prSet presAssocID="{52361747-FFCC-4EFA-AA64-6E92A61A2D69}" presName="vert1" presStyleCnt="0"/>
      <dgm:spPr/>
    </dgm:pt>
    <dgm:pt modelId="{49120AE3-3074-4C65-9DF4-D2BD42F83F80}" type="pres">
      <dgm:prSet presAssocID="{E2746991-4ED9-4E06-8D18-3AE4B4D3F720}" presName="thickLine" presStyleLbl="alignNode1" presStyleIdx="2" presStyleCnt="7"/>
      <dgm:spPr/>
    </dgm:pt>
    <dgm:pt modelId="{7AE323DC-99E6-4908-9A22-88B54E019608}" type="pres">
      <dgm:prSet presAssocID="{E2746991-4ED9-4E06-8D18-3AE4B4D3F720}" presName="horz1" presStyleCnt="0"/>
      <dgm:spPr/>
    </dgm:pt>
    <dgm:pt modelId="{DFC87A00-92D2-45E8-BA62-ACCED5DD9FD5}" type="pres">
      <dgm:prSet presAssocID="{E2746991-4ED9-4E06-8D18-3AE4B4D3F720}" presName="tx1" presStyleLbl="revTx" presStyleIdx="2" presStyleCnt="7"/>
      <dgm:spPr/>
    </dgm:pt>
    <dgm:pt modelId="{C7C07742-D7DA-4BB2-A3AB-70F320090E39}" type="pres">
      <dgm:prSet presAssocID="{E2746991-4ED9-4E06-8D18-3AE4B4D3F720}" presName="vert1" presStyleCnt="0"/>
      <dgm:spPr/>
    </dgm:pt>
    <dgm:pt modelId="{DCA79468-B3A1-41A0-A170-D8E1B4A3A60F}" type="pres">
      <dgm:prSet presAssocID="{1CF9996C-534F-4F3B-A8C5-8808A6B53F6B}" presName="thickLine" presStyleLbl="alignNode1" presStyleIdx="3" presStyleCnt="7"/>
      <dgm:spPr/>
    </dgm:pt>
    <dgm:pt modelId="{B903DB75-8607-48B7-8117-9B85F7F43954}" type="pres">
      <dgm:prSet presAssocID="{1CF9996C-534F-4F3B-A8C5-8808A6B53F6B}" presName="horz1" presStyleCnt="0"/>
      <dgm:spPr/>
    </dgm:pt>
    <dgm:pt modelId="{A91F3EDF-EE02-4A79-8E57-6DBBCBD4C60E}" type="pres">
      <dgm:prSet presAssocID="{1CF9996C-534F-4F3B-A8C5-8808A6B53F6B}" presName="tx1" presStyleLbl="revTx" presStyleIdx="3" presStyleCnt="7"/>
      <dgm:spPr/>
    </dgm:pt>
    <dgm:pt modelId="{F8C1AF57-E9D7-43F5-ABA1-0B2673D70385}" type="pres">
      <dgm:prSet presAssocID="{1CF9996C-534F-4F3B-A8C5-8808A6B53F6B}" presName="vert1" presStyleCnt="0"/>
      <dgm:spPr/>
    </dgm:pt>
    <dgm:pt modelId="{872AA66C-D6EE-421D-BE8E-C36F9980102B}" type="pres">
      <dgm:prSet presAssocID="{546A00CC-BA14-4799-9602-0E8CBB0B5B89}" presName="thickLine" presStyleLbl="alignNode1" presStyleIdx="4" presStyleCnt="7"/>
      <dgm:spPr/>
    </dgm:pt>
    <dgm:pt modelId="{A9B05BB7-65DA-4864-9F24-C12B3D012A96}" type="pres">
      <dgm:prSet presAssocID="{546A00CC-BA14-4799-9602-0E8CBB0B5B89}" presName="horz1" presStyleCnt="0"/>
      <dgm:spPr/>
    </dgm:pt>
    <dgm:pt modelId="{B4852937-C487-4BCE-9FF7-52B6F2F144AC}" type="pres">
      <dgm:prSet presAssocID="{546A00CC-BA14-4799-9602-0E8CBB0B5B89}" presName="tx1" presStyleLbl="revTx" presStyleIdx="4" presStyleCnt="7"/>
      <dgm:spPr/>
    </dgm:pt>
    <dgm:pt modelId="{59C43166-FCD9-4316-B6C8-707BCF57B6FA}" type="pres">
      <dgm:prSet presAssocID="{546A00CC-BA14-4799-9602-0E8CBB0B5B89}" presName="vert1" presStyleCnt="0"/>
      <dgm:spPr/>
    </dgm:pt>
    <dgm:pt modelId="{1DDFA1A1-1711-49CB-8107-26F98ABDC106}" type="pres">
      <dgm:prSet presAssocID="{04F75245-61FB-4E3F-BD23-07AAEB4EAA7A}" presName="thickLine" presStyleLbl="alignNode1" presStyleIdx="5" presStyleCnt="7"/>
      <dgm:spPr/>
    </dgm:pt>
    <dgm:pt modelId="{07A03CB0-97EC-424A-8A06-AB5D7F6BA6C8}" type="pres">
      <dgm:prSet presAssocID="{04F75245-61FB-4E3F-BD23-07AAEB4EAA7A}" presName="horz1" presStyleCnt="0"/>
      <dgm:spPr/>
    </dgm:pt>
    <dgm:pt modelId="{EBC2E3D9-F4AF-4200-89DB-C2FF454EFB1B}" type="pres">
      <dgm:prSet presAssocID="{04F75245-61FB-4E3F-BD23-07AAEB4EAA7A}" presName="tx1" presStyleLbl="revTx" presStyleIdx="5" presStyleCnt="7"/>
      <dgm:spPr/>
    </dgm:pt>
    <dgm:pt modelId="{B8BC5A4F-0EC0-4E6B-B441-50A25C238EDF}" type="pres">
      <dgm:prSet presAssocID="{04F75245-61FB-4E3F-BD23-07AAEB4EAA7A}" presName="vert1" presStyleCnt="0"/>
      <dgm:spPr/>
    </dgm:pt>
    <dgm:pt modelId="{CF32F63E-A2D0-458E-B0D3-BB01DED82F9A}" type="pres">
      <dgm:prSet presAssocID="{EBD69463-3A53-4108-B53E-3A93CD5071EC}" presName="thickLine" presStyleLbl="alignNode1" presStyleIdx="6" presStyleCnt="7"/>
      <dgm:spPr/>
    </dgm:pt>
    <dgm:pt modelId="{0F3FA91D-FC8A-4FB4-995F-692B85A198A9}" type="pres">
      <dgm:prSet presAssocID="{EBD69463-3A53-4108-B53E-3A93CD5071EC}" presName="horz1" presStyleCnt="0"/>
      <dgm:spPr/>
    </dgm:pt>
    <dgm:pt modelId="{E38F18B4-C161-461C-9F57-8C941C8944A5}" type="pres">
      <dgm:prSet presAssocID="{EBD69463-3A53-4108-B53E-3A93CD5071EC}" presName="tx1" presStyleLbl="revTx" presStyleIdx="6" presStyleCnt="7"/>
      <dgm:spPr/>
    </dgm:pt>
    <dgm:pt modelId="{ADD09029-AB1C-4923-837A-F8F9AB3E4448}" type="pres">
      <dgm:prSet presAssocID="{EBD69463-3A53-4108-B53E-3A93CD5071EC}" presName="vert1" presStyleCnt="0"/>
      <dgm:spPr/>
    </dgm:pt>
  </dgm:ptLst>
  <dgm:cxnLst>
    <dgm:cxn modelId="{1070CE10-D6B8-432E-B52F-83339F466CFA}" srcId="{700B91B8-FE04-49BE-9DA3-FB24739AD2F8}" destId="{E2746991-4ED9-4E06-8D18-3AE4B4D3F720}" srcOrd="2" destOrd="0" parTransId="{3C9BA747-7A4B-4194-9D65-87C1E7101A81}" sibTransId="{7FB03CC4-F9FF-4F17-8369-1E2FBBBD4415}"/>
    <dgm:cxn modelId="{4FEC8113-01A5-4353-915E-376356E0117C}" srcId="{700B91B8-FE04-49BE-9DA3-FB24739AD2F8}" destId="{1CF9996C-534F-4F3B-A8C5-8808A6B53F6B}" srcOrd="3" destOrd="0" parTransId="{63B23057-B521-4557-A690-5250B4DF0ACC}" sibTransId="{3D2057E2-BFDD-40C1-9BFB-E7028BBF8A5D}"/>
    <dgm:cxn modelId="{46F42D32-7AB0-43DE-B438-32863118CF2F}" srcId="{700B91B8-FE04-49BE-9DA3-FB24739AD2F8}" destId="{04F75245-61FB-4E3F-BD23-07AAEB4EAA7A}" srcOrd="5" destOrd="0" parTransId="{4F948651-9FF5-4104-ADAA-4F124673FF92}" sibTransId="{17976ECE-56EF-4C34-8BF2-949130AA4E06}"/>
    <dgm:cxn modelId="{5A307334-EA57-4F1A-87D9-AE974D704B90}" type="presOf" srcId="{4B776AEB-4ED9-4C9F-A1D1-4598580902A3}" destId="{F5637CEB-7A36-4F90-BC87-2879092615F6}" srcOrd="0" destOrd="0" presId="urn:microsoft.com/office/officeart/2008/layout/LinedList"/>
    <dgm:cxn modelId="{06049D61-9647-471B-85C3-689D75BB1470}" type="presOf" srcId="{546A00CC-BA14-4799-9602-0E8CBB0B5B89}" destId="{B4852937-C487-4BCE-9FF7-52B6F2F144AC}" srcOrd="0" destOrd="0" presId="urn:microsoft.com/office/officeart/2008/layout/LinedList"/>
    <dgm:cxn modelId="{393AE06A-62F6-4850-BDDC-C9E1D290DF8D}" type="presOf" srcId="{EBD69463-3A53-4108-B53E-3A93CD5071EC}" destId="{E38F18B4-C161-461C-9F57-8C941C8944A5}" srcOrd="0" destOrd="0" presId="urn:microsoft.com/office/officeart/2008/layout/LinedList"/>
    <dgm:cxn modelId="{69473F4B-D359-4A00-9666-5E197DF20996}" type="presOf" srcId="{700B91B8-FE04-49BE-9DA3-FB24739AD2F8}" destId="{9CAD98BF-329B-4D48-B5BE-81AE55373CAB}" srcOrd="0" destOrd="0" presId="urn:microsoft.com/office/officeart/2008/layout/LinedList"/>
    <dgm:cxn modelId="{D889BF74-6201-45BC-9E5A-6B8475FC437F}" type="presOf" srcId="{52361747-FFCC-4EFA-AA64-6E92A61A2D69}" destId="{4A9D9256-6D2A-49B1-9A4B-64E5DB49BA2B}" srcOrd="0" destOrd="0" presId="urn:microsoft.com/office/officeart/2008/layout/LinedList"/>
    <dgm:cxn modelId="{A57D6957-6B60-49E8-ADC5-E1B7F2D554A6}" srcId="{700B91B8-FE04-49BE-9DA3-FB24739AD2F8}" destId="{52361747-FFCC-4EFA-AA64-6E92A61A2D69}" srcOrd="1" destOrd="0" parTransId="{C49C5149-34F4-4D08-8D66-AF2C03E3DDE9}" sibTransId="{0694BBC4-688E-453F-B7B5-DC8932F8144A}"/>
    <dgm:cxn modelId="{E10EDD88-C772-40CB-AA84-8CBF4BCCE598}" type="presOf" srcId="{04F75245-61FB-4E3F-BD23-07AAEB4EAA7A}" destId="{EBC2E3D9-F4AF-4200-89DB-C2FF454EFB1B}" srcOrd="0" destOrd="0" presId="urn:microsoft.com/office/officeart/2008/layout/LinedList"/>
    <dgm:cxn modelId="{2B21BD8B-93CB-4D7A-9432-1DAD8380F205}" srcId="{700B91B8-FE04-49BE-9DA3-FB24739AD2F8}" destId="{546A00CC-BA14-4799-9602-0E8CBB0B5B89}" srcOrd="4" destOrd="0" parTransId="{E0CFAB31-7673-4DE4-8953-6ED69573BFD7}" sibTransId="{23C1E1DA-4D0D-4342-A5AA-4A25FF345C5B}"/>
    <dgm:cxn modelId="{9588DCCE-EFD8-40AD-A532-7C23C98DCB0F}" srcId="{700B91B8-FE04-49BE-9DA3-FB24739AD2F8}" destId="{EBD69463-3A53-4108-B53E-3A93CD5071EC}" srcOrd="6" destOrd="0" parTransId="{822616CB-077B-47B8-81EF-02FB85A9E2B1}" sibTransId="{0CAB0AF8-7496-4808-98C8-E35383F2A379}"/>
    <dgm:cxn modelId="{B8A1BFE4-039A-42D4-9362-6D50A3A6F7AA}" type="presOf" srcId="{1CF9996C-534F-4F3B-A8C5-8808A6B53F6B}" destId="{A91F3EDF-EE02-4A79-8E57-6DBBCBD4C60E}" srcOrd="0" destOrd="0" presId="urn:microsoft.com/office/officeart/2008/layout/LinedList"/>
    <dgm:cxn modelId="{28461AF4-383F-4B89-B446-FA01261387A0}" srcId="{700B91B8-FE04-49BE-9DA3-FB24739AD2F8}" destId="{4B776AEB-4ED9-4C9F-A1D1-4598580902A3}" srcOrd="0" destOrd="0" parTransId="{E77CCE1D-953E-4A67-9E73-0CA93D35630A}" sibTransId="{B7EE30FC-4EE5-46F1-9BDD-08CE472855F9}"/>
    <dgm:cxn modelId="{CFED75FE-5E73-47F1-8F9A-0134C7375818}" type="presOf" srcId="{E2746991-4ED9-4E06-8D18-3AE4B4D3F720}" destId="{DFC87A00-92D2-45E8-BA62-ACCED5DD9FD5}" srcOrd="0" destOrd="0" presId="urn:microsoft.com/office/officeart/2008/layout/LinedList"/>
    <dgm:cxn modelId="{B001B2F1-B1D5-4E00-93A2-025BFCC11AAC}" type="presParOf" srcId="{9CAD98BF-329B-4D48-B5BE-81AE55373CAB}" destId="{7359348B-F81B-4BC0-8320-2FCB6E5EAC3B}" srcOrd="0" destOrd="0" presId="urn:microsoft.com/office/officeart/2008/layout/LinedList"/>
    <dgm:cxn modelId="{715B9D2E-30BB-4F91-AD45-1C7B0AC1CB7C}" type="presParOf" srcId="{9CAD98BF-329B-4D48-B5BE-81AE55373CAB}" destId="{A3E58214-86FF-4F4C-81E8-7794DCCC4381}" srcOrd="1" destOrd="0" presId="urn:microsoft.com/office/officeart/2008/layout/LinedList"/>
    <dgm:cxn modelId="{641B247B-736F-4900-B256-64A812C9E0F3}" type="presParOf" srcId="{A3E58214-86FF-4F4C-81E8-7794DCCC4381}" destId="{F5637CEB-7A36-4F90-BC87-2879092615F6}" srcOrd="0" destOrd="0" presId="urn:microsoft.com/office/officeart/2008/layout/LinedList"/>
    <dgm:cxn modelId="{D0331AE3-E0F5-4BC8-998D-B1AC15C53D8D}" type="presParOf" srcId="{A3E58214-86FF-4F4C-81E8-7794DCCC4381}" destId="{EED13B3A-0E51-4E9C-BEDF-B7C564D5754B}" srcOrd="1" destOrd="0" presId="urn:microsoft.com/office/officeart/2008/layout/LinedList"/>
    <dgm:cxn modelId="{E41B62E0-2A58-4ABF-9730-A6B570D9BFC8}" type="presParOf" srcId="{9CAD98BF-329B-4D48-B5BE-81AE55373CAB}" destId="{0777C378-61EB-4871-A4BC-C1C8E2E70DE7}" srcOrd="2" destOrd="0" presId="urn:microsoft.com/office/officeart/2008/layout/LinedList"/>
    <dgm:cxn modelId="{41AA57ED-8CFB-4512-88B2-0E616B5EE173}" type="presParOf" srcId="{9CAD98BF-329B-4D48-B5BE-81AE55373CAB}" destId="{C1F4904C-7BE2-445B-A2DC-624C2D055304}" srcOrd="3" destOrd="0" presId="urn:microsoft.com/office/officeart/2008/layout/LinedList"/>
    <dgm:cxn modelId="{5212BAE9-6852-4D7C-BEA4-87A80F8FB6FA}" type="presParOf" srcId="{C1F4904C-7BE2-445B-A2DC-624C2D055304}" destId="{4A9D9256-6D2A-49B1-9A4B-64E5DB49BA2B}" srcOrd="0" destOrd="0" presId="urn:microsoft.com/office/officeart/2008/layout/LinedList"/>
    <dgm:cxn modelId="{CA62EF4C-737C-4CD5-912B-F486BA897898}" type="presParOf" srcId="{C1F4904C-7BE2-445B-A2DC-624C2D055304}" destId="{0C88EA04-F215-408E-9585-36FC03521D4E}" srcOrd="1" destOrd="0" presId="urn:microsoft.com/office/officeart/2008/layout/LinedList"/>
    <dgm:cxn modelId="{04023C38-227D-4CA9-BCF9-6D992259F919}" type="presParOf" srcId="{9CAD98BF-329B-4D48-B5BE-81AE55373CAB}" destId="{49120AE3-3074-4C65-9DF4-D2BD42F83F80}" srcOrd="4" destOrd="0" presId="urn:microsoft.com/office/officeart/2008/layout/LinedList"/>
    <dgm:cxn modelId="{CF736D13-47FA-4DF9-A810-BFB1C1624D06}" type="presParOf" srcId="{9CAD98BF-329B-4D48-B5BE-81AE55373CAB}" destId="{7AE323DC-99E6-4908-9A22-88B54E019608}" srcOrd="5" destOrd="0" presId="urn:microsoft.com/office/officeart/2008/layout/LinedList"/>
    <dgm:cxn modelId="{68FD178F-6F83-4B61-88FF-03F6186CFADA}" type="presParOf" srcId="{7AE323DC-99E6-4908-9A22-88B54E019608}" destId="{DFC87A00-92D2-45E8-BA62-ACCED5DD9FD5}" srcOrd="0" destOrd="0" presId="urn:microsoft.com/office/officeart/2008/layout/LinedList"/>
    <dgm:cxn modelId="{C074877E-86D6-4872-919E-6DF558CDF8FE}" type="presParOf" srcId="{7AE323DC-99E6-4908-9A22-88B54E019608}" destId="{C7C07742-D7DA-4BB2-A3AB-70F320090E39}" srcOrd="1" destOrd="0" presId="urn:microsoft.com/office/officeart/2008/layout/LinedList"/>
    <dgm:cxn modelId="{997E78BA-E792-46EC-8B5D-F12A43BAD22A}" type="presParOf" srcId="{9CAD98BF-329B-4D48-B5BE-81AE55373CAB}" destId="{DCA79468-B3A1-41A0-A170-D8E1B4A3A60F}" srcOrd="6" destOrd="0" presId="urn:microsoft.com/office/officeart/2008/layout/LinedList"/>
    <dgm:cxn modelId="{485A0143-3C10-4AA4-973E-AF7870B1E017}" type="presParOf" srcId="{9CAD98BF-329B-4D48-B5BE-81AE55373CAB}" destId="{B903DB75-8607-48B7-8117-9B85F7F43954}" srcOrd="7" destOrd="0" presId="urn:microsoft.com/office/officeart/2008/layout/LinedList"/>
    <dgm:cxn modelId="{5330963E-86E9-4E47-9DDB-4CB6FA403665}" type="presParOf" srcId="{B903DB75-8607-48B7-8117-9B85F7F43954}" destId="{A91F3EDF-EE02-4A79-8E57-6DBBCBD4C60E}" srcOrd="0" destOrd="0" presId="urn:microsoft.com/office/officeart/2008/layout/LinedList"/>
    <dgm:cxn modelId="{44CDE70F-D8E9-460A-9BDE-D5518A84C8F9}" type="presParOf" srcId="{B903DB75-8607-48B7-8117-9B85F7F43954}" destId="{F8C1AF57-E9D7-43F5-ABA1-0B2673D70385}" srcOrd="1" destOrd="0" presId="urn:microsoft.com/office/officeart/2008/layout/LinedList"/>
    <dgm:cxn modelId="{6AB87A7B-B6B3-43F0-A174-02A7CE081299}" type="presParOf" srcId="{9CAD98BF-329B-4D48-B5BE-81AE55373CAB}" destId="{872AA66C-D6EE-421D-BE8E-C36F9980102B}" srcOrd="8" destOrd="0" presId="urn:microsoft.com/office/officeart/2008/layout/LinedList"/>
    <dgm:cxn modelId="{EB4E45F2-2D93-4062-847E-E9EE1C9C306E}" type="presParOf" srcId="{9CAD98BF-329B-4D48-B5BE-81AE55373CAB}" destId="{A9B05BB7-65DA-4864-9F24-C12B3D012A96}" srcOrd="9" destOrd="0" presId="urn:microsoft.com/office/officeart/2008/layout/LinedList"/>
    <dgm:cxn modelId="{A90F7B80-1E4D-46A9-B3A3-A0D631FD48D1}" type="presParOf" srcId="{A9B05BB7-65DA-4864-9F24-C12B3D012A96}" destId="{B4852937-C487-4BCE-9FF7-52B6F2F144AC}" srcOrd="0" destOrd="0" presId="urn:microsoft.com/office/officeart/2008/layout/LinedList"/>
    <dgm:cxn modelId="{458FCFFC-7F16-4D13-99E0-92C19AA0B97E}" type="presParOf" srcId="{A9B05BB7-65DA-4864-9F24-C12B3D012A96}" destId="{59C43166-FCD9-4316-B6C8-707BCF57B6FA}" srcOrd="1" destOrd="0" presId="urn:microsoft.com/office/officeart/2008/layout/LinedList"/>
    <dgm:cxn modelId="{E5113275-F2EE-464B-AC17-E10B8EC96A2C}" type="presParOf" srcId="{9CAD98BF-329B-4D48-B5BE-81AE55373CAB}" destId="{1DDFA1A1-1711-49CB-8107-26F98ABDC106}" srcOrd="10" destOrd="0" presId="urn:microsoft.com/office/officeart/2008/layout/LinedList"/>
    <dgm:cxn modelId="{8350B865-2B8F-459C-8C5E-E8B97A60B1FF}" type="presParOf" srcId="{9CAD98BF-329B-4D48-B5BE-81AE55373CAB}" destId="{07A03CB0-97EC-424A-8A06-AB5D7F6BA6C8}" srcOrd="11" destOrd="0" presId="urn:microsoft.com/office/officeart/2008/layout/LinedList"/>
    <dgm:cxn modelId="{41F6FCF3-2335-484E-9AB1-F8AF6FC48A73}" type="presParOf" srcId="{07A03CB0-97EC-424A-8A06-AB5D7F6BA6C8}" destId="{EBC2E3D9-F4AF-4200-89DB-C2FF454EFB1B}" srcOrd="0" destOrd="0" presId="urn:microsoft.com/office/officeart/2008/layout/LinedList"/>
    <dgm:cxn modelId="{11BF7FCF-41AA-4DC9-801E-965EEE98ABF0}" type="presParOf" srcId="{07A03CB0-97EC-424A-8A06-AB5D7F6BA6C8}" destId="{B8BC5A4F-0EC0-4E6B-B441-50A25C238EDF}" srcOrd="1" destOrd="0" presId="urn:microsoft.com/office/officeart/2008/layout/LinedList"/>
    <dgm:cxn modelId="{D638B74D-AE86-49C3-B78B-021A207312B8}" type="presParOf" srcId="{9CAD98BF-329B-4D48-B5BE-81AE55373CAB}" destId="{CF32F63E-A2D0-458E-B0D3-BB01DED82F9A}" srcOrd="12" destOrd="0" presId="urn:microsoft.com/office/officeart/2008/layout/LinedList"/>
    <dgm:cxn modelId="{A63229F3-18A0-48B9-8F56-53483B94EDFF}" type="presParOf" srcId="{9CAD98BF-329B-4D48-B5BE-81AE55373CAB}" destId="{0F3FA91D-FC8A-4FB4-995F-692B85A198A9}" srcOrd="13" destOrd="0" presId="urn:microsoft.com/office/officeart/2008/layout/LinedList"/>
    <dgm:cxn modelId="{F9FCA791-B959-460E-9F35-04657A02FCC1}" type="presParOf" srcId="{0F3FA91D-FC8A-4FB4-995F-692B85A198A9}" destId="{E38F18B4-C161-461C-9F57-8C941C8944A5}" srcOrd="0" destOrd="0" presId="urn:microsoft.com/office/officeart/2008/layout/LinedList"/>
    <dgm:cxn modelId="{3F902B6E-DD74-4554-A700-AF7B83F69DD4}" type="presParOf" srcId="{0F3FA91D-FC8A-4FB4-995F-692B85A198A9}" destId="{ADD09029-AB1C-4923-837A-F8F9AB3E44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A6A57C-3BE3-43A6-8F18-15AD6E21261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335DC-7A95-4BD9-BB82-9CDBEBA74E88}">
      <dgm:prSet/>
      <dgm:spPr/>
      <dgm:t>
        <a:bodyPr/>
        <a:lstStyle/>
        <a:p>
          <a:r>
            <a:rPr lang="en-US" dirty="0"/>
            <a:t>Create a file with data</a:t>
          </a:r>
          <a:r>
            <a:rPr lang="en-US" i="1" dirty="0"/>
            <a:t> &gt;&gt; </a:t>
          </a:r>
          <a:r>
            <a:rPr lang="en-US" b="1" i="1" dirty="0"/>
            <a:t>cat</a:t>
          </a:r>
          <a:r>
            <a:rPr lang="en-US" i="1" dirty="0"/>
            <a:t> </a:t>
          </a:r>
          <a:r>
            <a:rPr lang="en-US" b="1" i="1" dirty="0"/>
            <a:t>&gt;</a:t>
          </a:r>
          <a:r>
            <a:rPr lang="en-US" i="1" dirty="0"/>
            <a:t> filename</a:t>
          </a:r>
        </a:p>
      </dgm:t>
    </dgm:pt>
    <dgm:pt modelId="{71DCEC9C-A503-4724-9BB4-3D612A6BC1CC}" type="parTrans" cxnId="{AEEA0014-7385-43DE-B262-88E3DA760B93}">
      <dgm:prSet/>
      <dgm:spPr/>
      <dgm:t>
        <a:bodyPr/>
        <a:lstStyle/>
        <a:p>
          <a:endParaRPr lang="en-US"/>
        </a:p>
      </dgm:t>
    </dgm:pt>
    <dgm:pt modelId="{22523598-E60A-4EE7-903B-C1AA00327C94}" type="sibTrans" cxnId="{AEEA0014-7385-43DE-B262-88E3DA760B93}">
      <dgm:prSet/>
      <dgm:spPr/>
      <dgm:t>
        <a:bodyPr/>
        <a:lstStyle/>
        <a:p>
          <a:endParaRPr lang="en-US"/>
        </a:p>
      </dgm:t>
    </dgm:pt>
    <dgm:pt modelId="{55390B16-ED83-4F3C-80E2-CF7F027DE51C}">
      <dgm:prSet/>
      <dgm:spPr/>
      <dgm:t>
        <a:bodyPr/>
        <a:lstStyle/>
        <a:p>
          <a:r>
            <a:rPr lang="en-US" i="1" dirty="0"/>
            <a:t>Editing the existing file &gt;&gt; </a:t>
          </a:r>
          <a:r>
            <a:rPr lang="en-US" b="1" i="1" dirty="0"/>
            <a:t>cat/nano/</a:t>
          </a:r>
          <a:r>
            <a:rPr lang="en-US" b="1" i="1" dirty="0" err="1"/>
            <a:t>gedit</a:t>
          </a:r>
          <a:r>
            <a:rPr lang="en-US" b="1" i="1" dirty="0"/>
            <a:t>/vi &gt;&gt; </a:t>
          </a:r>
          <a:r>
            <a:rPr lang="en-US" i="1" dirty="0"/>
            <a:t>filename </a:t>
          </a:r>
          <a:r>
            <a:rPr lang="en-US" dirty="0"/>
            <a:t>then use </a:t>
          </a:r>
          <a:r>
            <a:rPr lang="en-US" b="1" dirty="0"/>
            <a:t>control Z </a:t>
          </a:r>
          <a:r>
            <a:rPr lang="en-US" dirty="0"/>
            <a:t>to exit also use </a:t>
          </a:r>
          <a:r>
            <a:rPr lang="en-US" b="1" i="1" dirty="0" err="1"/>
            <a:t>wq</a:t>
          </a:r>
          <a:r>
            <a:rPr lang="en-US" dirty="0"/>
            <a:t> to save and quit</a:t>
          </a:r>
        </a:p>
      </dgm:t>
    </dgm:pt>
    <dgm:pt modelId="{EFD682D0-DB62-467B-86EE-1819B8D2D3E7}" type="parTrans" cxnId="{C1572AB8-F24F-4906-91B9-18A7F6AA2EB2}">
      <dgm:prSet/>
      <dgm:spPr/>
      <dgm:t>
        <a:bodyPr/>
        <a:lstStyle/>
        <a:p>
          <a:endParaRPr lang="en-US"/>
        </a:p>
      </dgm:t>
    </dgm:pt>
    <dgm:pt modelId="{84198010-A8F1-4949-8039-1C19EB058309}" type="sibTrans" cxnId="{C1572AB8-F24F-4906-91B9-18A7F6AA2EB2}">
      <dgm:prSet/>
      <dgm:spPr/>
      <dgm:t>
        <a:bodyPr/>
        <a:lstStyle/>
        <a:p>
          <a:endParaRPr lang="en-US"/>
        </a:p>
      </dgm:t>
    </dgm:pt>
    <dgm:pt modelId="{BCE8F820-8A9F-4EC0-8127-4E390FFEC46D}">
      <dgm:prSet/>
      <dgm:spPr/>
      <dgm:t>
        <a:bodyPr/>
        <a:lstStyle/>
        <a:p>
          <a:r>
            <a:rPr lang="en-US" dirty="0"/>
            <a:t>Create new file from previous files &gt;&gt; </a:t>
          </a:r>
          <a:r>
            <a:rPr lang="en-US" b="1" dirty="0"/>
            <a:t>cat</a:t>
          </a:r>
          <a:r>
            <a:rPr lang="en-US" dirty="0"/>
            <a:t> </a:t>
          </a:r>
          <a:r>
            <a:rPr lang="en-US" i="1" dirty="0"/>
            <a:t>file1</a:t>
          </a:r>
          <a:r>
            <a:rPr lang="en-US" dirty="0"/>
            <a:t> </a:t>
          </a:r>
          <a:r>
            <a:rPr lang="en-US" i="1" dirty="0"/>
            <a:t>file2</a:t>
          </a:r>
          <a:r>
            <a:rPr lang="en-US" b="1" dirty="0"/>
            <a:t>&gt;</a:t>
          </a:r>
          <a:r>
            <a:rPr lang="en-US" i="1" dirty="0" err="1"/>
            <a:t>new_file</a:t>
          </a:r>
          <a:endParaRPr lang="en-US" i="1" dirty="0"/>
        </a:p>
      </dgm:t>
    </dgm:pt>
    <dgm:pt modelId="{94731AC7-3A7D-4089-AB66-E6A209649833}" type="parTrans" cxnId="{EB297F97-44B6-428A-894A-B61342EA53FE}">
      <dgm:prSet/>
      <dgm:spPr/>
      <dgm:t>
        <a:bodyPr/>
        <a:lstStyle/>
        <a:p>
          <a:endParaRPr lang="en-US"/>
        </a:p>
      </dgm:t>
    </dgm:pt>
    <dgm:pt modelId="{46E2A079-B32A-4B1C-A761-C2D6B7CF330C}" type="sibTrans" cxnId="{EB297F97-44B6-428A-894A-B61342EA53FE}">
      <dgm:prSet/>
      <dgm:spPr/>
      <dgm:t>
        <a:bodyPr/>
        <a:lstStyle/>
        <a:p>
          <a:endParaRPr lang="en-US"/>
        </a:p>
      </dgm:t>
    </dgm:pt>
    <dgm:pt modelId="{0C2950B0-CE30-4D49-9C7F-A67EB36C828F}" type="pres">
      <dgm:prSet presAssocID="{E4A6A57C-3BE3-43A6-8F18-15AD6E21261D}" presName="vert0" presStyleCnt="0">
        <dgm:presLayoutVars>
          <dgm:dir/>
          <dgm:animOne val="branch"/>
          <dgm:animLvl val="lvl"/>
        </dgm:presLayoutVars>
      </dgm:prSet>
      <dgm:spPr/>
    </dgm:pt>
    <dgm:pt modelId="{F86C96BD-0E49-4537-A423-1233436FF0B9}" type="pres">
      <dgm:prSet presAssocID="{620335DC-7A95-4BD9-BB82-9CDBEBA74E88}" presName="thickLine" presStyleLbl="alignNode1" presStyleIdx="0" presStyleCnt="3"/>
      <dgm:spPr/>
    </dgm:pt>
    <dgm:pt modelId="{217F8B5F-B1D1-4D2C-A3D2-9622772A5FDA}" type="pres">
      <dgm:prSet presAssocID="{620335DC-7A95-4BD9-BB82-9CDBEBA74E88}" presName="horz1" presStyleCnt="0"/>
      <dgm:spPr/>
    </dgm:pt>
    <dgm:pt modelId="{9DE29757-EA7D-4A88-853F-4705403860E7}" type="pres">
      <dgm:prSet presAssocID="{620335DC-7A95-4BD9-BB82-9CDBEBA74E88}" presName="tx1" presStyleLbl="revTx" presStyleIdx="0" presStyleCnt="3"/>
      <dgm:spPr/>
    </dgm:pt>
    <dgm:pt modelId="{1671C17E-CAD0-462B-A1D9-CF3CDAD650FA}" type="pres">
      <dgm:prSet presAssocID="{620335DC-7A95-4BD9-BB82-9CDBEBA74E88}" presName="vert1" presStyleCnt="0"/>
      <dgm:spPr/>
    </dgm:pt>
    <dgm:pt modelId="{701D67F0-87F8-4935-BFCF-9AAC96C23D94}" type="pres">
      <dgm:prSet presAssocID="{55390B16-ED83-4F3C-80E2-CF7F027DE51C}" presName="thickLine" presStyleLbl="alignNode1" presStyleIdx="1" presStyleCnt="3"/>
      <dgm:spPr/>
    </dgm:pt>
    <dgm:pt modelId="{C6748899-616D-4A2E-B3CC-6D9281B6E58C}" type="pres">
      <dgm:prSet presAssocID="{55390B16-ED83-4F3C-80E2-CF7F027DE51C}" presName="horz1" presStyleCnt="0"/>
      <dgm:spPr/>
    </dgm:pt>
    <dgm:pt modelId="{7A039A39-25DE-4C7D-BE86-BDC4628EA706}" type="pres">
      <dgm:prSet presAssocID="{55390B16-ED83-4F3C-80E2-CF7F027DE51C}" presName="tx1" presStyleLbl="revTx" presStyleIdx="1" presStyleCnt="3"/>
      <dgm:spPr/>
    </dgm:pt>
    <dgm:pt modelId="{4E4BDB7A-680A-4CA0-972D-56A28373446F}" type="pres">
      <dgm:prSet presAssocID="{55390B16-ED83-4F3C-80E2-CF7F027DE51C}" presName="vert1" presStyleCnt="0"/>
      <dgm:spPr/>
    </dgm:pt>
    <dgm:pt modelId="{AFFB0A53-223B-4526-81FA-AABFB2139D4D}" type="pres">
      <dgm:prSet presAssocID="{BCE8F820-8A9F-4EC0-8127-4E390FFEC46D}" presName="thickLine" presStyleLbl="alignNode1" presStyleIdx="2" presStyleCnt="3"/>
      <dgm:spPr/>
    </dgm:pt>
    <dgm:pt modelId="{2CA5CCE4-98B4-4CEF-8DA1-B21F2D1AC93C}" type="pres">
      <dgm:prSet presAssocID="{BCE8F820-8A9F-4EC0-8127-4E390FFEC46D}" presName="horz1" presStyleCnt="0"/>
      <dgm:spPr/>
    </dgm:pt>
    <dgm:pt modelId="{28D06A92-A172-493B-9197-88D839D872FA}" type="pres">
      <dgm:prSet presAssocID="{BCE8F820-8A9F-4EC0-8127-4E390FFEC46D}" presName="tx1" presStyleLbl="revTx" presStyleIdx="2" presStyleCnt="3"/>
      <dgm:spPr/>
    </dgm:pt>
    <dgm:pt modelId="{7083BDD4-DDA7-46F0-BCF2-626D4342C027}" type="pres">
      <dgm:prSet presAssocID="{BCE8F820-8A9F-4EC0-8127-4E390FFEC46D}" presName="vert1" presStyleCnt="0"/>
      <dgm:spPr/>
    </dgm:pt>
  </dgm:ptLst>
  <dgm:cxnLst>
    <dgm:cxn modelId="{AEEA0014-7385-43DE-B262-88E3DA760B93}" srcId="{E4A6A57C-3BE3-43A6-8F18-15AD6E21261D}" destId="{620335DC-7A95-4BD9-BB82-9CDBEBA74E88}" srcOrd="0" destOrd="0" parTransId="{71DCEC9C-A503-4724-9BB4-3D612A6BC1CC}" sibTransId="{22523598-E60A-4EE7-903B-C1AA00327C94}"/>
    <dgm:cxn modelId="{A8FBE33A-546A-44AA-9207-5A5123BD54FD}" type="presOf" srcId="{BCE8F820-8A9F-4EC0-8127-4E390FFEC46D}" destId="{28D06A92-A172-493B-9197-88D839D872FA}" srcOrd="0" destOrd="0" presId="urn:microsoft.com/office/officeart/2008/layout/LinedList"/>
    <dgm:cxn modelId="{0EE27240-288C-4BAD-BE72-C11CC2A6D220}" type="presOf" srcId="{E4A6A57C-3BE3-43A6-8F18-15AD6E21261D}" destId="{0C2950B0-CE30-4D49-9C7F-A67EB36C828F}" srcOrd="0" destOrd="0" presId="urn:microsoft.com/office/officeart/2008/layout/LinedList"/>
    <dgm:cxn modelId="{8D0F5C49-DDE6-4E35-9283-82B420EDEC2D}" type="presOf" srcId="{620335DC-7A95-4BD9-BB82-9CDBEBA74E88}" destId="{9DE29757-EA7D-4A88-853F-4705403860E7}" srcOrd="0" destOrd="0" presId="urn:microsoft.com/office/officeart/2008/layout/LinedList"/>
    <dgm:cxn modelId="{EB297F97-44B6-428A-894A-B61342EA53FE}" srcId="{E4A6A57C-3BE3-43A6-8F18-15AD6E21261D}" destId="{BCE8F820-8A9F-4EC0-8127-4E390FFEC46D}" srcOrd="2" destOrd="0" parTransId="{94731AC7-3A7D-4089-AB66-E6A209649833}" sibTransId="{46E2A079-B32A-4B1C-A761-C2D6B7CF330C}"/>
    <dgm:cxn modelId="{19530EB4-9237-405A-B0AA-8255D9B2FE50}" type="presOf" srcId="{55390B16-ED83-4F3C-80E2-CF7F027DE51C}" destId="{7A039A39-25DE-4C7D-BE86-BDC4628EA706}" srcOrd="0" destOrd="0" presId="urn:microsoft.com/office/officeart/2008/layout/LinedList"/>
    <dgm:cxn modelId="{C1572AB8-F24F-4906-91B9-18A7F6AA2EB2}" srcId="{E4A6A57C-3BE3-43A6-8F18-15AD6E21261D}" destId="{55390B16-ED83-4F3C-80E2-CF7F027DE51C}" srcOrd="1" destOrd="0" parTransId="{EFD682D0-DB62-467B-86EE-1819B8D2D3E7}" sibTransId="{84198010-A8F1-4949-8039-1C19EB058309}"/>
    <dgm:cxn modelId="{C29D30D2-3D6D-4797-9542-04B790251C93}" type="presParOf" srcId="{0C2950B0-CE30-4D49-9C7F-A67EB36C828F}" destId="{F86C96BD-0E49-4537-A423-1233436FF0B9}" srcOrd="0" destOrd="0" presId="urn:microsoft.com/office/officeart/2008/layout/LinedList"/>
    <dgm:cxn modelId="{F72A3452-CAC9-45DD-B055-7EFEF365BCAD}" type="presParOf" srcId="{0C2950B0-CE30-4D49-9C7F-A67EB36C828F}" destId="{217F8B5F-B1D1-4D2C-A3D2-9622772A5FDA}" srcOrd="1" destOrd="0" presId="urn:microsoft.com/office/officeart/2008/layout/LinedList"/>
    <dgm:cxn modelId="{90729E07-AB1A-4B4A-AD3E-0AAF3683C917}" type="presParOf" srcId="{217F8B5F-B1D1-4D2C-A3D2-9622772A5FDA}" destId="{9DE29757-EA7D-4A88-853F-4705403860E7}" srcOrd="0" destOrd="0" presId="urn:microsoft.com/office/officeart/2008/layout/LinedList"/>
    <dgm:cxn modelId="{A3D95F7D-6D28-45DA-8081-AA9A53ADE9AC}" type="presParOf" srcId="{217F8B5F-B1D1-4D2C-A3D2-9622772A5FDA}" destId="{1671C17E-CAD0-462B-A1D9-CF3CDAD650FA}" srcOrd="1" destOrd="0" presId="urn:microsoft.com/office/officeart/2008/layout/LinedList"/>
    <dgm:cxn modelId="{D62AE147-490A-4B38-9F17-E810AB384033}" type="presParOf" srcId="{0C2950B0-CE30-4D49-9C7F-A67EB36C828F}" destId="{701D67F0-87F8-4935-BFCF-9AAC96C23D94}" srcOrd="2" destOrd="0" presId="urn:microsoft.com/office/officeart/2008/layout/LinedList"/>
    <dgm:cxn modelId="{F95B8199-56EB-4F40-A877-FCC814367C2A}" type="presParOf" srcId="{0C2950B0-CE30-4D49-9C7F-A67EB36C828F}" destId="{C6748899-616D-4A2E-B3CC-6D9281B6E58C}" srcOrd="3" destOrd="0" presId="urn:microsoft.com/office/officeart/2008/layout/LinedList"/>
    <dgm:cxn modelId="{22D4CDCB-3F07-4870-8B6B-E7E6F5CEE11E}" type="presParOf" srcId="{C6748899-616D-4A2E-B3CC-6D9281B6E58C}" destId="{7A039A39-25DE-4C7D-BE86-BDC4628EA706}" srcOrd="0" destOrd="0" presId="urn:microsoft.com/office/officeart/2008/layout/LinedList"/>
    <dgm:cxn modelId="{38F31D78-C3E2-4AB8-A201-F0C2BA5383B5}" type="presParOf" srcId="{C6748899-616D-4A2E-B3CC-6D9281B6E58C}" destId="{4E4BDB7A-680A-4CA0-972D-56A28373446F}" srcOrd="1" destOrd="0" presId="urn:microsoft.com/office/officeart/2008/layout/LinedList"/>
    <dgm:cxn modelId="{D521C349-1368-4A52-9FB7-A956DBEE6242}" type="presParOf" srcId="{0C2950B0-CE30-4D49-9C7F-A67EB36C828F}" destId="{AFFB0A53-223B-4526-81FA-AABFB2139D4D}" srcOrd="4" destOrd="0" presId="urn:microsoft.com/office/officeart/2008/layout/LinedList"/>
    <dgm:cxn modelId="{C44632EA-4D1E-440B-87F0-CA3E8E674E56}" type="presParOf" srcId="{0C2950B0-CE30-4D49-9C7F-A67EB36C828F}" destId="{2CA5CCE4-98B4-4CEF-8DA1-B21F2D1AC93C}" srcOrd="5" destOrd="0" presId="urn:microsoft.com/office/officeart/2008/layout/LinedList"/>
    <dgm:cxn modelId="{1B69EF1B-C685-45EC-80BA-7A18527AA66D}" type="presParOf" srcId="{2CA5CCE4-98B4-4CEF-8DA1-B21F2D1AC93C}" destId="{28D06A92-A172-493B-9197-88D839D872FA}" srcOrd="0" destOrd="0" presId="urn:microsoft.com/office/officeart/2008/layout/LinedList"/>
    <dgm:cxn modelId="{A68AA977-BA87-45DC-9BBC-FD8F97E5E8B2}" type="presParOf" srcId="{2CA5CCE4-98B4-4CEF-8DA1-B21F2D1AC93C}" destId="{7083BDD4-DDA7-46F0-BCF2-626D4342C0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FA3C8-168C-4F1B-AEC1-282A2ECD9AE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E7A132-AE50-4C8B-994C-DEFDDD9BDBE3}">
      <dgm:prSet/>
      <dgm:spPr/>
      <dgm:t>
        <a:bodyPr/>
        <a:lstStyle/>
        <a:p>
          <a:r>
            <a:rPr lang="en-US" dirty="0"/>
            <a:t>If you need to search the patterns on the files &gt;&gt;</a:t>
          </a:r>
          <a:r>
            <a:rPr lang="en-US" b="1" dirty="0"/>
            <a:t>grep</a:t>
          </a:r>
          <a:r>
            <a:rPr lang="en-US" dirty="0"/>
            <a:t> </a:t>
          </a:r>
          <a:r>
            <a:rPr lang="en-US" i="0" dirty="0"/>
            <a:t>_</a:t>
          </a:r>
          <a:r>
            <a:rPr lang="en-US" i="1" dirty="0"/>
            <a:t>pattern-to-search_ file.txt</a:t>
          </a:r>
        </a:p>
      </dgm:t>
    </dgm:pt>
    <dgm:pt modelId="{289EA420-4C7E-4201-9319-44DA24DDBECA}" type="parTrans" cxnId="{826B1691-7B18-42CA-8F38-E8670BD9A0C7}">
      <dgm:prSet/>
      <dgm:spPr/>
      <dgm:t>
        <a:bodyPr/>
        <a:lstStyle/>
        <a:p>
          <a:endParaRPr lang="en-US"/>
        </a:p>
      </dgm:t>
    </dgm:pt>
    <dgm:pt modelId="{E81B093D-B26C-4122-BED2-97006BFF2520}" type="sibTrans" cxnId="{826B1691-7B18-42CA-8F38-E8670BD9A0C7}">
      <dgm:prSet/>
      <dgm:spPr/>
      <dgm:t>
        <a:bodyPr/>
        <a:lstStyle/>
        <a:p>
          <a:endParaRPr lang="en-US"/>
        </a:p>
      </dgm:t>
    </dgm:pt>
    <dgm:pt modelId="{9BB2261E-921C-4B69-8781-85BC422E8DD8}">
      <dgm:prSet/>
      <dgm:spPr/>
      <dgm:t>
        <a:bodyPr/>
        <a:lstStyle/>
        <a:p>
          <a:r>
            <a:rPr lang="en-US" dirty="0"/>
            <a:t>Find the difference between two files&gt;&gt; </a:t>
          </a:r>
          <a:r>
            <a:rPr lang="en-US" b="1" dirty="0"/>
            <a:t>diff</a:t>
          </a:r>
          <a:r>
            <a:rPr lang="en-US" dirty="0"/>
            <a:t> </a:t>
          </a:r>
          <a:r>
            <a:rPr lang="en-US" i="1" dirty="0"/>
            <a:t>file1.txt file2.txt</a:t>
          </a:r>
        </a:p>
      </dgm:t>
    </dgm:pt>
    <dgm:pt modelId="{A3BCB1A8-B6E0-4A56-AFA8-86EE7ECBCBDF}" type="parTrans" cxnId="{9352ED17-4BAC-451A-ADA5-E09BEA774FA0}">
      <dgm:prSet/>
      <dgm:spPr/>
      <dgm:t>
        <a:bodyPr/>
        <a:lstStyle/>
        <a:p>
          <a:endParaRPr lang="en-US"/>
        </a:p>
      </dgm:t>
    </dgm:pt>
    <dgm:pt modelId="{7290A418-3598-42CB-BD41-61DBCDAE05B8}" type="sibTrans" cxnId="{9352ED17-4BAC-451A-ADA5-E09BEA774FA0}">
      <dgm:prSet/>
      <dgm:spPr/>
      <dgm:t>
        <a:bodyPr/>
        <a:lstStyle/>
        <a:p>
          <a:endParaRPr lang="en-US"/>
        </a:p>
      </dgm:t>
    </dgm:pt>
    <dgm:pt modelId="{744250FF-6261-4EFE-8332-8EB7735D661A}">
      <dgm:prSet/>
      <dgm:spPr/>
      <dgm:t>
        <a:bodyPr/>
        <a:lstStyle/>
        <a:p>
          <a:r>
            <a:rPr lang="en-US" dirty="0"/>
            <a:t>To review all commands history&gt;&gt;</a:t>
          </a:r>
          <a:r>
            <a:rPr lang="en-US" b="1" dirty="0"/>
            <a:t>history</a:t>
          </a:r>
        </a:p>
      </dgm:t>
    </dgm:pt>
    <dgm:pt modelId="{E0CD5184-F2A3-42E4-B96A-FAA561F34EC6}" type="parTrans" cxnId="{1C87F029-433D-46EA-A213-8C57347F4CC5}">
      <dgm:prSet/>
      <dgm:spPr/>
      <dgm:t>
        <a:bodyPr/>
        <a:lstStyle/>
        <a:p>
          <a:endParaRPr lang="en-US"/>
        </a:p>
      </dgm:t>
    </dgm:pt>
    <dgm:pt modelId="{6ED829AA-064E-4D8B-A53A-0CB9C2C6328A}" type="sibTrans" cxnId="{1C87F029-433D-46EA-A213-8C57347F4CC5}">
      <dgm:prSet/>
      <dgm:spPr/>
      <dgm:t>
        <a:bodyPr/>
        <a:lstStyle/>
        <a:p>
          <a:endParaRPr lang="en-US"/>
        </a:p>
      </dgm:t>
    </dgm:pt>
    <dgm:pt modelId="{FF838A4A-0CED-4B85-BF60-82176ECD4309}">
      <dgm:prSet/>
      <dgm:spPr/>
      <dgm:t>
        <a:bodyPr/>
        <a:lstStyle/>
        <a:p>
          <a:r>
            <a:rPr lang="en-US" dirty="0"/>
            <a:t>Display the host ip address&gt;&gt; </a:t>
          </a:r>
          <a:r>
            <a:rPr lang="en-US" b="1" dirty="0"/>
            <a:t>hostname -i</a:t>
          </a:r>
        </a:p>
      </dgm:t>
    </dgm:pt>
    <dgm:pt modelId="{7003433A-887F-4182-9495-81597FD6E2C0}" type="parTrans" cxnId="{1E3B3D46-6C41-4A7F-B768-794DD99C9B44}">
      <dgm:prSet/>
      <dgm:spPr/>
      <dgm:t>
        <a:bodyPr/>
        <a:lstStyle/>
        <a:p>
          <a:endParaRPr lang="en-US"/>
        </a:p>
      </dgm:t>
    </dgm:pt>
    <dgm:pt modelId="{B2E2F9AF-91B4-4DC4-9DBD-F0C191D862D3}" type="sibTrans" cxnId="{1E3B3D46-6C41-4A7F-B768-794DD99C9B44}">
      <dgm:prSet/>
      <dgm:spPr/>
      <dgm:t>
        <a:bodyPr/>
        <a:lstStyle/>
        <a:p>
          <a:endParaRPr lang="en-US"/>
        </a:p>
      </dgm:t>
    </dgm:pt>
    <dgm:pt modelId="{99591CC9-068D-48D5-B58B-3FD3878648D0}">
      <dgm:prSet/>
      <dgm:spPr/>
      <dgm:t>
        <a:bodyPr/>
        <a:lstStyle/>
        <a:p>
          <a:r>
            <a:rPr lang="en-US" dirty="0"/>
            <a:t>Change the group/user permissions to access file&gt;&gt; </a:t>
          </a:r>
          <a:r>
            <a:rPr lang="en-US" b="1" dirty="0" err="1"/>
            <a:t>chmod</a:t>
          </a:r>
          <a:r>
            <a:rPr lang="en-US" dirty="0"/>
            <a:t> </a:t>
          </a:r>
          <a:r>
            <a:rPr lang="en-US" b="1" dirty="0"/>
            <a:t>u=r  </a:t>
          </a:r>
          <a:r>
            <a:rPr lang="en-US" dirty="0"/>
            <a:t>file1.txt </a:t>
          </a:r>
        </a:p>
        <a:p>
          <a:r>
            <a:rPr lang="en-US" dirty="0"/>
            <a:t>meaning user will only read the file can’t  write</a:t>
          </a:r>
        </a:p>
      </dgm:t>
    </dgm:pt>
    <dgm:pt modelId="{4E72BAEE-2D66-4BDB-821A-6232C1D4BC34}" type="parTrans" cxnId="{1E5DD34B-C457-4E22-BBE9-CF6A79AFF5B9}">
      <dgm:prSet/>
      <dgm:spPr/>
      <dgm:t>
        <a:bodyPr/>
        <a:lstStyle/>
        <a:p>
          <a:endParaRPr lang="en-US"/>
        </a:p>
      </dgm:t>
    </dgm:pt>
    <dgm:pt modelId="{9C1708FB-BA82-4858-B00F-AEAAB9753B4B}" type="sibTrans" cxnId="{1E5DD34B-C457-4E22-BBE9-CF6A79AFF5B9}">
      <dgm:prSet/>
      <dgm:spPr/>
      <dgm:t>
        <a:bodyPr/>
        <a:lstStyle/>
        <a:p>
          <a:endParaRPr lang="en-US"/>
        </a:p>
      </dgm:t>
    </dgm:pt>
    <dgm:pt modelId="{3E453CF2-E319-4935-B344-D475370E8A2B}" type="pres">
      <dgm:prSet presAssocID="{24EFA3C8-168C-4F1B-AEC1-282A2ECD9AE7}" presName="vert0" presStyleCnt="0">
        <dgm:presLayoutVars>
          <dgm:dir/>
          <dgm:animOne val="branch"/>
          <dgm:animLvl val="lvl"/>
        </dgm:presLayoutVars>
      </dgm:prSet>
      <dgm:spPr/>
    </dgm:pt>
    <dgm:pt modelId="{7E0D2E95-01A9-4C2A-8C1A-11D74118E67A}" type="pres">
      <dgm:prSet presAssocID="{43E7A132-AE50-4C8B-994C-DEFDDD9BDBE3}" presName="thickLine" presStyleLbl="alignNode1" presStyleIdx="0" presStyleCnt="5"/>
      <dgm:spPr/>
    </dgm:pt>
    <dgm:pt modelId="{81AD666F-0723-49F6-AE5D-78AD00673C81}" type="pres">
      <dgm:prSet presAssocID="{43E7A132-AE50-4C8B-994C-DEFDDD9BDBE3}" presName="horz1" presStyleCnt="0"/>
      <dgm:spPr/>
    </dgm:pt>
    <dgm:pt modelId="{BE98630F-6AE7-4BA9-8E1E-534F24718EA6}" type="pres">
      <dgm:prSet presAssocID="{43E7A132-AE50-4C8B-994C-DEFDDD9BDBE3}" presName="tx1" presStyleLbl="revTx" presStyleIdx="0" presStyleCnt="5"/>
      <dgm:spPr/>
    </dgm:pt>
    <dgm:pt modelId="{A5F60386-4E28-4981-B2DD-B1D54213D658}" type="pres">
      <dgm:prSet presAssocID="{43E7A132-AE50-4C8B-994C-DEFDDD9BDBE3}" presName="vert1" presStyleCnt="0"/>
      <dgm:spPr/>
    </dgm:pt>
    <dgm:pt modelId="{81992CFD-F0B7-4F47-A6B9-5423EFA52AC5}" type="pres">
      <dgm:prSet presAssocID="{9BB2261E-921C-4B69-8781-85BC422E8DD8}" presName="thickLine" presStyleLbl="alignNode1" presStyleIdx="1" presStyleCnt="5"/>
      <dgm:spPr/>
    </dgm:pt>
    <dgm:pt modelId="{8412BF45-F8A7-4D08-8021-FD1F029E9E08}" type="pres">
      <dgm:prSet presAssocID="{9BB2261E-921C-4B69-8781-85BC422E8DD8}" presName="horz1" presStyleCnt="0"/>
      <dgm:spPr/>
    </dgm:pt>
    <dgm:pt modelId="{3F3B7ADE-89D1-4B14-9A87-8A894DD0E42D}" type="pres">
      <dgm:prSet presAssocID="{9BB2261E-921C-4B69-8781-85BC422E8DD8}" presName="tx1" presStyleLbl="revTx" presStyleIdx="1" presStyleCnt="5"/>
      <dgm:spPr/>
    </dgm:pt>
    <dgm:pt modelId="{8C2F1CCD-0B5E-448C-ABE2-957667DDD6A6}" type="pres">
      <dgm:prSet presAssocID="{9BB2261E-921C-4B69-8781-85BC422E8DD8}" presName="vert1" presStyleCnt="0"/>
      <dgm:spPr/>
    </dgm:pt>
    <dgm:pt modelId="{38AD75E8-DAF7-4B76-9ECD-C56BE500D7F8}" type="pres">
      <dgm:prSet presAssocID="{744250FF-6261-4EFE-8332-8EB7735D661A}" presName="thickLine" presStyleLbl="alignNode1" presStyleIdx="2" presStyleCnt="5"/>
      <dgm:spPr/>
    </dgm:pt>
    <dgm:pt modelId="{B0E2918C-1C49-4176-AA4E-C19A11A608E5}" type="pres">
      <dgm:prSet presAssocID="{744250FF-6261-4EFE-8332-8EB7735D661A}" presName="horz1" presStyleCnt="0"/>
      <dgm:spPr/>
    </dgm:pt>
    <dgm:pt modelId="{4EEEB1C8-D7A1-432A-81F6-FCFF52111729}" type="pres">
      <dgm:prSet presAssocID="{744250FF-6261-4EFE-8332-8EB7735D661A}" presName="tx1" presStyleLbl="revTx" presStyleIdx="2" presStyleCnt="5"/>
      <dgm:spPr/>
    </dgm:pt>
    <dgm:pt modelId="{EAA89BF9-DCDE-4E03-AC0A-5B32319660DE}" type="pres">
      <dgm:prSet presAssocID="{744250FF-6261-4EFE-8332-8EB7735D661A}" presName="vert1" presStyleCnt="0"/>
      <dgm:spPr/>
    </dgm:pt>
    <dgm:pt modelId="{8909B679-C36B-4610-BB4B-1C7BF507F196}" type="pres">
      <dgm:prSet presAssocID="{FF838A4A-0CED-4B85-BF60-82176ECD4309}" presName="thickLine" presStyleLbl="alignNode1" presStyleIdx="3" presStyleCnt="5"/>
      <dgm:spPr/>
    </dgm:pt>
    <dgm:pt modelId="{3245AC4F-4E2A-41EE-80F5-D5A6DDD4D979}" type="pres">
      <dgm:prSet presAssocID="{FF838A4A-0CED-4B85-BF60-82176ECD4309}" presName="horz1" presStyleCnt="0"/>
      <dgm:spPr/>
    </dgm:pt>
    <dgm:pt modelId="{0176E12F-0EC4-45F5-9B05-580F60E9ECEC}" type="pres">
      <dgm:prSet presAssocID="{FF838A4A-0CED-4B85-BF60-82176ECD4309}" presName="tx1" presStyleLbl="revTx" presStyleIdx="3" presStyleCnt="5"/>
      <dgm:spPr/>
    </dgm:pt>
    <dgm:pt modelId="{BA2D2023-A803-4FDA-ABA7-E8630B2266FF}" type="pres">
      <dgm:prSet presAssocID="{FF838A4A-0CED-4B85-BF60-82176ECD4309}" presName="vert1" presStyleCnt="0"/>
      <dgm:spPr/>
    </dgm:pt>
    <dgm:pt modelId="{5AE7FC56-7C20-4E78-A7F0-F3320B684052}" type="pres">
      <dgm:prSet presAssocID="{99591CC9-068D-48D5-B58B-3FD3878648D0}" presName="thickLine" presStyleLbl="alignNode1" presStyleIdx="4" presStyleCnt="5"/>
      <dgm:spPr/>
    </dgm:pt>
    <dgm:pt modelId="{683AAA91-1423-42B5-B28E-85CD1DBFDEEC}" type="pres">
      <dgm:prSet presAssocID="{99591CC9-068D-48D5-B58B-3FD3878648D0}" presName="horz1" presStyleCnt="0"/>
      <dgm:spPr/>
    </dgm:pt>
    <dgm:pt modelId="{B79AA6BA-2EFE-4AB3-B486-4D80BABB634F}" type="pres">
      <dgm:prSet presAssocID="{99591CC9-068D-48D5-B58B-3FD3878648D0}" presName="tx1" presStyleLbl="revTx" presStyleIdx="4" presStyleCnt="5"/>
      <dgm:spPr/>
    </dgm:pt>
    <dgm:pt modelId="{D7506E65-8780-4800-A38A-273190CB88E4}" type="pres">
      <dgm:prSet presAssocID="{99591CC9-068D-48D5-B58B-3FD3878648D0}" presName="vert1" presStyleCnt="0"/>
      <dgm:spPr/>
    </dgm:pt>
  </dgm:ptLst>
  <dgm:cxnLst>
    <dgm:cxn modelId="{9352ED17-4BAC-451A-ADA5-E09BEA774FA0}" srcId="{24EFA3C8-168C-4F1B-AEC1-282A2ECD9AE7}" destId="{9BB2261E-921C-4B69-8781-85BC422E8DD8}" srcOrd="1" destOrd="0" parTransId="{A3BCB1A8-B6E0-4A56-AFA8-86EE7ECBCBDF}" sibTransId="{7290A418-3598-42CB-BD41-61DBCDAE05B8}"/>
    <dgm:cxn modelId="{08CA381F-6D9A-4BFC-9B00-775489954E9B}" type="presOf" srcId="{FF838A4A-0CED-4B85-BF60-82176ECD4309}" destId="{0176E12F-0EC4-45F5-9B05-580F60E9ECEC}" srcOrd="0" destOrd="0" presId="urn:microsoft.com/office/officeart/2008/layout/LinedList"/>
    <dgm:cxn modelId="{1C87F029-433D-46EA-A213-8C57347F4CC5}" srcId="{24EFA3C8-168C-4F1B-AEC1-282A2ECD9AE7}" destId="{744250FF-6261-4EFE-8332-8EB7735D661A}" srcOrd="2" destOrd="0" parTransId="{E0CD5184-F2A3-42E4-B96A-FAA561F34EC6}" sibTransId="{6ED829AA-064E-4D8B-A53A-0CB9C2C6328A}"/>
    <dgm:cxn modelId="{5ACE9F5F-AB92-4BB1-8870-28655814FA0D}" type="presOf" srcId="{744250FF-6261-4EFE-8332-8EB7735D661A}" destId="{4EEEB1C8-D7A1-432A-81F6-FCFF52111729}" srcOrd="0" destOrd="0" presId="urn:microsoft.com/office/officeart/2008/layout/LinedList"/>
    <dgm:cxn modelId="{1E3B3D46-6C41-4A7F-B768-794DD99C9B44}" srcId="{24EFA3C8-168C-4F1B-AEC1-282A2ECD9AE7}" destId="{FF838A4A-0CED-4B85-BF60-82176ECD4309}" srcOrd="3" destOrd="0" parTransId="{7003433A-887F-4182-9495-81597FD6E2C0}" sibTransId="{B2E2F9AF-91B4-4DC4-9DBD-F0C191D862D3}"/>
    <dgm:cxn modelId="{1E5DD34B-C457-4E22-BBE9-CF6A79AFF5B9}" srcId="{24EFA3C8-168C-4F1B-AEC1-282A2ECD9AE7}" destId="{99591CC9-068D-48D5-B58B-3FD3878648D0}" srcOrd="4" destOrd="0" parTransId="{4E72BAEE-2D66-4BDB-821A-6232C1D4BC34}" sibTransId="{9C1708FB-BA82-4858-B00F-AEAAB9753B4B}"/>
    <dgm:cxn modelId="{66712E6F-038E-4A3E-AAA8-0BF5B50AB005}" type="presOf" srcId="{24EFA3C8-168C-4F1B-AEC1-282A2ECD9AE7}" destId="{3E453CF2-E319-4935-B344-D475370E8A2B}" srcOrd="0" destOrd="0" presId="urn:microsoft.com/office/officeart/2008/layout/LinedList"/>
    <dgm:cxn modelId="{826B1691-7B18-42CA-8F38-E8670BD9A0C7}" srcId="{24EFA3C8-168C-4F1B-AEC1-282A2ECD9AE7}" destId="{43E7A132-AE50-4C8B-994C-DEFDDD9BDBE3}" srcOrd="0" destOrd="0" parTransId="{289EA420-4C7E-4201-9319-44DA24DDBECA}" sibTransId="{E81B093D-B26C-4122-BED2-97006BFF2520}"/>
    <dgm:cxn modelId="{BBEFFAA4-3551-42BD-81E4-338823F95881}" type="presOf" srcId="{43E7A132-AE50-4C8B-994C-DEFDDD9BDBE3}" destId="{BE98630F-6AE7-4BA9-8E1E-534F24718EA6}" srcOrd="0" destOrd="0" presId="urn:microsoft.com/office/officeart/2008/layout/LinedList"/>
    <dgm:cxn modelId="{7E386ECB-E2F1-4E6B-8DB2-1CCE80BF204D}" type="presOf" srcId="{9BB2261E-921C-4B69-8781-85BC422E8DD8}" destId="{3F3B7ADE-89D1-4B14-9A87-8A894DD0E42D}" srcOrd="0" destOrd="0" presId="urn:microsoft.com/office/officeart/2008/layout/LinedList"/>
    <dgm:cxn modelId="{18575EEC-A391-4F5D-A541-339E6EC8BDF4}" type="presOf" srcId="{99591CC9-068D-48D5-B58B-3FD3878648D0}" destId="{B79AA6BA-2EFE-4AB3-B486-4D80BABB634F}" srcOrd="0" destOrd="0" presId="urn:microsoft.com/office/officeart/2008/layout/LinedList"/>
    <dgm:cxn modelId="{2EDAEC8D-DBEF-4986-912E-B6E13FAE7A21}" type="presParOf" srcId="{3E453CF2-E319-4935-B344-D475370E8A2B}" destId="{7E0D2E95-01A9-4C2A-8C1A-11D74118E67A}" srcOrd="0" destOrd="0" presId="urn:microsoft.com/office/officeart/2008/layout/LinedList"/>
    <dgm:cxn modelId="{83721691-6D76-4572-9B29-3D8BF027DE7C}" type="presParOf" srcId="{3E453CF2-E319-4935-B344-D475370E8A2B}" destId="{81AD666F-0723-49F6-AE5D-78AD00673C81}" srcOrd="1" destOrd="0" presId="urn:microsoft.com/office/officeart/2008/layout/LinedList"/>
    <dgm:cxn modelId="{2129114C-1DD4-4CBA-A229-B758ECBACA6E}" type="presParOf" srcId="{81AD666F-0723-49F6-AE5D-78AD00673C81}" destId="{BE98630F-6AE7-4BA9-8E1E-534F24718EA6}" srcOrd="0" destOrd="0" presId="urn:microsoft.com/office/officeart/2008/layout/LinedList"/>
    <dgm:cxn modelId="{39ADC9C7-B201-4A46-8B65-40F1B0572A7C}" type="presParOf" srcId="{81AD666F-0723-49F6-AE5D-78AD00673C81}" destId="{A5F60386-4E28-4981-B2DD-B1D54213D658}" srcOrd="1" destOrd="0" presId="urn:microsoft.com/office/officeart/2008/layout/LinedList"/>
    <dgm:cxn modelId="{A1FA67D7-4048-482A-9879-262CDF0A6B39}" type="presParOf" srcId="{3E453CF2-E319-4935-B344-D475370E8A2B}" destId="{81992CFD-F0B7-4F47-A6B9-5423EFA52AC5}" srcOrd="2" destOrd="0" presId="urn:microsoft.com/office/officeart/2008/layout/LinedList"/>
    <dgm:cxn modelId="{1C9A3692-7913-4E8D-B03E-DB4A1CD4ACAC}" type="presParOf" srcId="{3E453CF2-E319-4935-B344-D475370E8A2B}" destId="{8412BF45-F8A7-4D08-8021-FD1F029E9E08}" srcOrd="3" destOrd="0" presId="urn:microsoft.com/office/officeart/2008/layout/LinedList"/>
    <dgm:cxn modelId="{569F2BFF-869C-41D0-B6BD-5240DC405BC2}" type="presParOf" srcId="{8412BF45-F8A7-4D08-8021-FD1F029E9E08}" destId="{3F3B7ADE-89D1-4B14-9A87-8A894DD0E42D}" srcOrd="0" destOrd="0" presId="urn:microsoft.com/office/officeart/2008/layout/LinedList"/>
    <dgm:cxn modelId="{C24EB341-CA6A-42CC-A275-78F6D0E086A8}" type="presParOf" srcId="{8412BF45-F8A7-4D08-8021-FD1F029E9E08}" destId="{8C2F1CCD-0B5E-448C-ABE2-957667DDD6A6}" srcOrd="1" destOrd="0" presId="urn:microsoft.com/office/officeart/2008/layout/LinedList"/>
    <dgm:cxn modelId="{BA343C19-4625-4DAF-9675-177486A33959}" type="presParOf" srcId="{3E453CF2-E319-4935-B344-D475370E8A2B}" destId="{38AD75E8-DAF7-4B76-9ECD-C56BE500D7F8}" srcOrd="4" destOrd="0" presId="urn:microsoft.com/office/officeart/2008/layout/LinedList"/>
    <dgm:cxn modelId="{0B88713C-7E8E-4B0D-B3CD-A97FEEC29EB2}" type="presParOf" srcId="{3E453CF2-E319-4935-B344-D475370E8A2B}" destId="{B0E2918C-1C49-4176-AA4E-C19A11A608E5}" srcOrd="5" destOrd="0" presId="urn:microsoft.com/office/officeart/2008/layout/LinedList"/>
    <dgm:cxn modelId="{FDAE1D29-5EF3-4007-8FA8-078AA8075E32}" type="presParOf" srcId="{B0E2918C-1C49-4176-AA4E-C19A11A608E5}" destId="{4EEEB1C8-D7A1-432A-81F6-FCFF52111729}" srcOrd="0" destOrd="0" presId="urn:microsoft.com/office/officeart/2008/layout/LinedList"/>
    <dgm:cxn modelId="{7D091BDA-EFBE-4908-9973-4CB925B53B80}" type="presParOf" srcId="{B0E2918C-1C49-4176-AA4E-C19A11A608E5}" destId="{EAA89BF9-DCDE-4E03-AC0A-5B32319660DE}" srcOrd="1" destOrd="0" presId="urn:microsoft.com/office/officeart/2008/layout/LinedList"/>
    <dgm:cxn modelId="{F26A2CED-018C-4A85-83F6-35D7F05B43E4}" type="presParOf" srcId="{3E453CF2-E319-4935-B344-D475370E8A2B}" destId="{8909B679-C36B-4610-BB4B-1C7BF507F196}" srcOrd="6" destOrd="0" presId="urn:microsoft.com/office/officeart/2008/layout/LinedList"/>
    <dgm:cxn modelId="{C48AE5AF-2A94-42D1-A8F5-B2F84AF27C67}" type="presParOf" srcId="{3E453CF2-E319-4935-B344-D475370E8A2B}" destId="{3245AC4F-4E2A-41EE-80F5-D5A6DDD4D979}" srcOrd="7" destOrd="0" presId="urn:microsoft.com/office/officeart/2008/layout/LinedList"/>
    <dgm:cxn modelId="{02CE5A64-3C13-4EE7-A9B4-FC108C01BA6D}" type="presParOf" srcId="{3245AC4F-4E2A-41EE-80F5-D5A6DDD4D979}" destId="{0176E12F-0EC4-45F5-9B05-580F60E9ECEC}" srcOrd="0" destOrd="0" presId="urn:microsoft.com/office/officeart/2008/layout/LinedList"/>
    <dgm:cxn modelId="{AFACBE29-1C18-4A2E-8ADB-E680294CFB9B}" type="presParOf" srcId="{3245AC4F-4E2A-41EE-80F5-D5A6DDD4D979}" destId="{BA2D2023-A803-4FDA-ABA7-E8630B2266FF}" srcOrd="1" destOrd="0" presId="urn:microsoft.com/office/officeart/2008/layout/LinedList"/>
    <dgm:cxn modelId="{3E0619CC-9014-493E-B202-409AC36B9577}" type="presParOf" srcId="{3E453CF2-E319-4935-B344-D475370E8A2B}" destId="{5AE7FC56-7C20-4E78-A7F0-F3320B684052}" srcOrd="8" destOrd="0" presId="urn:microsoft.com/office/officeart/2008/layout/LinedList"/>
    <dgm:cxn modelId="{8540F2E1-5136-4118-9240-895BD8415898}" type="presParOf" srcId="{3E453CF2-E319-4935-B344-D475370E8A2B}" destId="{683AAA91-1423-42B5-B28E-85CD1DBFDEEC}" srcOrd="9" destOrd="0" presId="urn:microsoft.com/office/officeart/2008/layout/LinedList"/>
    <dgm:cxn modelId="{98166C99-7E3C-4154-A501-A6ADECC3A0AD}" type="presParOf" srcId="{683AAA91-1423-42B5-B28E-85CD1DBFDEEC}" destId="{B79AA6BA-2EFE-4AB3-B486-4D80BABB634F}" srcOrd="0" destOrd="0" presId="urn:microsoft.com/office/officeart/2008/layout/LinedList"/>
    <dgm:cxn modelId="{40B7F9FF-B358-4284-A9C9-3C686AA3C593}" type="presParOf" srcId="{683AAA91-1423-42B5-B28E-85CD1DBFDEEC}" destId="{D7506E65-8780-4800-A38A-273190CB8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7AAFD4-85E6-4601-9096-1795519B38C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AF454B2-6EC1-4551-B71A-BE9BE7C79414}">
      <dgm:prSet/>
      <dgm:spPr/>
      <dgm:t>
        <a:bodyPr/>
        <a:lstStyle/>
        <a:p>
          <a:r>
            <a:rPr lang="en-US"/>
            <a:t>Displaying the line numbers&gt;&gt; </a:t>
          </a:r>
          <a:r>
            <a:rPr lang="en-US" b="1"/>
            <a:t>nl</a:t>
          </a:r>
          <a:endParaRPr lang="en-US"/>
        </a:p>
      </dgm:t>
    </dgm:pt>
    <dgm:pt modelId="{A9B88A23-DEE6-4F0F-9749-B772FD5B2415}" type="parTrans" cxnId="{F71563BE-3CB4-4685-B3ED-2D5A1C669471}">
      <dgm:prSet/>
      <dgm:spPr/>
      <dgm:t>
        <a:bodyPr/>
        <a:lstStyle/>
        <a:p>
          <a:endParaRPr lang="en-US"/>
        </a:p>
      </dgm:t>
    </dgm:pt>
    <dgm:pt modelId="{398161CA-894F-49FE-B581-6662AE8FF179}" type="sibTrans" cxnId="{F71563BE-3CB4-4685-B3ED-2D5A1C669471}">
      <dgm:prSet/>
      <dgm:spPr/>
      <dgm:t>
        <a:bodyPr/>
        <a:lstStyle/>
        <a:p>
          <a:endParaRPr lang="en-US"/>
        </a:p>
      </dgm:t>
    </dgm:pt>
    <dgm:pt modelId="{9D4A3D00-D154-460A-9A89-0EA01C87EE50}">
      <dgm:prSet/>
      <dgm:spPr/>
      <dgm:t>
        <a:bodyPr/>
        <a:lstStyle/>
        <a:p>
          <a:r>
            <a:rPr lang="en-US"/>
            <a:t>To get sum of words, lines etc on the file&gt;&gt;</a:t>
          </a:r>
          <a:r>
            <a:rPr lang="en-US" b="1"/>
            <a:t>wc</a:t>
          </a:r>
          <a:r>
            <a:rPr lang="en-US"/>
            <a:t> </a:t>
          </a:r>
          <a:r>
            <a:rPr lang="en-US" i="1"/>
            <a:t>file1.txt</a:t>
          </a:r>
          <a:endParaRPr lang="en-US"/>
        </a:p>
      </dgm:t>
    </dgm:pt>
    <dgm:pt modelId="{9E1DE0FE-6844-4EF8-BE3E-E756485A0CEC}" type="parTrans" cxnId="{13EFA8C1-CFC0-40C0-91D0-9F23F0342FD6}">
      <dgm:prSet/>
      <dgm:spPr/>
      <dgm:t>
        <a:bodyPr/>
        <a:lstStyle/>
        <a:p>
          <a:endParaRPr lang="en-US"/>
        </a:p>
      </dgm:t>
    </dgm:pt>
    <dgm:pt modelId="{63DD0C14-1FBD-4301-98C2-D3C778E80306}" type="sibTrans" cxnId="{13EFA8C1-CFC0-40C0-91D0-9F23F0342FD6}">
      <dgm:prSet/>
      <dgm:spPr/>
      <dgm:t>
        <a:bodyPr/>
        <a:lstStyle/>
        <a:p>
          <a:endParaRPr lang="en-US"/>
        </a:p>
      </dgm:t>
    </dgm:pt>
    <dgm:pt modelId="{81751AD2-9C98-4914-8DF4-910ACF06619E}">
      <dgm:prSet/>
      <dgm:spPr/>
      <dgm:t>
        <a:bodyPr/>
        <a:lstStyle/>
        <a:p>
          <a:r>
            <a:rPr lang="en-US"/>
            <a:t>Remove the duplicates on the file&gt;&gt; </a:t>
          </a:r>
          <a:r>
            <a:rPr lang="en-US" b="1"/>
            <a:t>uniq</a:t>
          </a:r>
          <a:r>
            <a:rPr lang="en-US"/>
            <a:t> </a:t>
          </a:r>
          <a:r>
            <a:rPr lang="en-US" i="1"/>
            <a:t>file1.txt</a:t>
          </a:r>
          <a:endParaRPr lang="en-US"/>
        </a:p>
      </dgm:t>
    </dgm:pt>
    <dgm:pt modelId="{F87A8FE7-B91D-4377-A80E-1C6E435B4DE2}" type="parTrans" cxnId="{21B22D64-7F82-467B-80AE-71E8D8A500A3}">
      <dgm:prSet/>
      <dgm:spPr/>
      <dgm:t>
        <a:bodyPr/>
        <a:lstStyle/>
        <a:p>
          <a:endParaRPr lang="en-US"/>
        </a:p>
      </dgm:t>
    </dgm:pt>
    <dgm:pt modelId="{09F10D3C-E901-4656-A445-D24E81C75F00}" type="sibTrans" cxnId="{21B22D64-7F82-467B-80AE-71E8D8A500A3}">
      <dgm:prSet/>
      <dgm:spPr/>
      <dgm:t>
        <a:bodyPr/>
        <a:lstStyle/>
        <a:p>
          <a:endParaRPr lang="en-US"/>
        </a:p>
      </dgm:t>
    </dgm:pt>
    <dgm:pt modelId="{BA4F5FCC-04A0-4D2D-8FB6-E0ADF79EBAB0}" type="pres">
      <dgm:prSet presAssocID="{A57AAFD4-85E6-4601-9096-1795519B38C0}" presName="vert0" presStyleCnt="0">
        <dgm:presLayoutVars>
          <dgm:dir/>
          <dgm:animOne val="branch"/>
          <dgm:animLvl val="lvl"/>
        </dgm:presLayoutVars>
      </dgm:prSet>
      <dgm:spPr/>
    </dgm:pt>
    <dgm:pt modelId="{6E6E2883-7F5A-45DC-9F71-EF448849C326}" type="pres">
      <dgm:prSet presAssocID="{1AF454B2-6EC1-4551-B71A-BE9BE7C79414}" presName="thickLine" presStyleLbl="alignNode1" presStyleIdx="0" presStyleCnt="3"/>
      <dgm:spPr/>
    </dgm:pt>
    <dgm:pt modelId="{B255C04A-6081-4DD5-A26B-E954A2D71946}" type="pres">
      <dgm:prSet presAssocID="{1AF454B2-6EC1-4551-B71A-BE9BE7C79414}" presName="horz1" presStyleCnt="0"/>
      <dgm:spPr/>
    </dgm:pt>
    <dgm:pt modelId="{F0ADBA7B-D799-49EF-B7B6-3681C4C2ED17}" type="pres">
      <dgm:prSet presAssocID="{1AF454B2-6EC1-4551-B71A-BE9BE7C79414}" presName="tx1" presStyleLbl="revTx" presStyleIdx="0" presStyleCnt="3"/>
      <dgm:spPr/>
    </dgm:pt>
    <dgm:pt modelId="{5FDFA324-43F9-45BF-9D6C-39A72136D994}" type="pres">
      <dgm:prSet presAssocID="{1AF454B2-6EC1-4551-B71A-BE9BE7C79414}" presName="vert1" presStyleCnt="0"/>
      <dgm:spPr/>
    </dgm:pt>
    <dgm:pt modelId="{B8B266CB-071A-451E-9C72-BF4BCE0BB6C0}" type="pres">
      <dgm:prSet presAssocID="{9D4A3D00-D154-460A-9A89-0EA01C87EE50}" presName="thickLine" presStyleLbl="alignNode1" presStyleIdx="1" presStyleCnt="3"/>
      <dgm:spPr/>
    </dgm:pt>
    <dgm:pt modelId="{B7470387-3135-485D-A801-ECCDF2AC8985}" type="pres">
      <dgm:prSet presAssocID="{9D4A3D00-D154-460A-9A89-0EA01C87EE50}" presName="horz1" presStyleCnt="0"/>
      <dgm:spPr/>
    </dgm:pt>
    <dgm:pt modelId="{D1D2B0CD-B61D-4324-85DE-07A2EBFB5B0D}" type="pres">
      <dgm:prSet presAssocID="{9D4A3D00-D154-460A-9A89-0EA01C87EE50}" presName="tx1" presStyleLbl="revTx" presStyleIdx="1" presStyleCnt="3"/>
      <dgm:spPr/>
    </dgm:pt>
    <dgm:pt modelId="{50C7CBD4-2AE0-4287-BB2D-B782CEDD3A27}" type="pres">
      <dgm:prSet presAssocID="{9D4A3D00-D154-460A-9A89-0EA01C87EE50}" presName="vert1" presStyleCnt="0"/>
      <dgm:spPr/>
    </dgm:pt>
    <dgm:pt modelId="{4D621EEE-7EA6-4C25-8216-724913124F8E}" type="pres">
      <dgm:prSet presAssocID="{81751AD2-9C98-4914-8DF4-910ACF06619E}" presName="thickLine" presStyleLbl="alignNode1" presStyleIdx="2" presStyleCnt="3"/>
      <dgm:spPr/>
    </dgm:pt>
    <dgm:pt modelId="{9DD61D89-9812-4E02-A230-859B5B149201}" type="pres">
      <dgm:prSet presAssocID="{81751AD2-9C98-4914-8DF4-910ACF06619E}" presName="horz1" presStyleCnt="0"/>
      <dgm:spPr/>
    </dgm:pt>
    <dgm:pt modelId="{A91822B4-D8A6-41EE-9CC6-2A9C808B3E4D}" type="pres">
      <dgm:prSet presAssocID="{81751AD2-9C98-4914-8DF4-910ACF06619E}" presName="tx1" presStyleLbl="revTx" presStyleIdx="2" presStyleCnt="3"/>
      <dgm:spPr/>
    </dgm:pt>
    <dgm:pt modelId="{69D92BA4-3915-4D9A-826C-5D5BD693CF07}" type="pres">
      <dgm:prSet presAssocID="{81751AD2-9C98-4914-8DF4-910ACF06619E}" presName="vert1" presStyleCnt="0"/>
      <dgm:spPr/>
    </dgm:pt>
  </dgm:ptLst>
  <dgm:cxnLst>
    <dgm:cxn modelId="{B8A8003B-F5BF-4D64-B91B-FC64C92A8AA5}" type="presOf" srcId="{A57AAFD4-85E6-4601-9096-1795519B38C0}" destId="{BA4F5FCC-04A0-4D2D-8FB6-E0ADF79EBAB0}" srcOrd="0" destOrd="0" presId="urn:microsoft.com/office/officeart/2008/layout/LinedList"/>
    <dgm:cxn modelId="{21B22D64-7F82-467B-80AE-71E8D8A500A3}" srcId="{A57AAFD4-85E6-4601-9096-1795519B38C0}" destId="{81751AD2-9C98-4914-8DF4-910ACF06619E}" srcOrd="2" destOrd="0" parTransId="{F87A8FE7-B91D-4377-A80E-1C6E435B4DE2}" sibTransId="{09F10D3C-E901-4656-A445-D24E81C75F00}"/>
    <dgm:cxn modelId="{200B9179-C983-47B0-9DF9-A5E1364E273A}" type="presOf" srcId="{1AF454B2-6EC1-4551-B71A-BE9BE7C79414}" destId="{F0ADBA7B-D799-49EF-B7B6-3681C4C2ED17}" srcOrd="0" destOrd="0" presId="urn:microsoft.com/office/officeart/2008/layout/LinedList"/>
    <dgm:cxn modelId="{F71563BE-3CB4-4685-B3ED-2D5A1C669471}" srcId="{A57AAFD4-85E6-4601-9096-1795519B38C0}" destId="{1AF454B2-6EC1-4551-B71A-BE9BE7C79414}" srcOrd="0" destOrd="0" parTransId="{A9B88A23-DEE6-4F0F-9749-B772FD5B2415}" sibTransId="{398161CA-894F-49FE-B581-6662AE8FF179}"/>
    <dgm:cxn modelId="{13EFA8C1-CFC0-40C0-91D0-9F23F0342FD6}" srcId="{A57AAFD4-85E6-4601-9096-1795519B38C0}" destId="{9D4A3D00-D154-460A-9A89-0EA01C87EE50}" srcOrd="1" destOrd="0" parTransId="{9E1DE0FE-6844-4EF8-BE3E-E756485A0CEC}" sibTransId="{63DD0C14-1FBD-4301-98C2-D3C778E80306}"/>
    <dgm:cxn modelId="{37F5CCEF-0E6B-4506-AF7F-5C24B8FB7786}" type="presOf" srcId="{9D4A3D00-D154-460A-9A89-0EA01C87EE50}" destId="{D1D2B0CD-B61D-4324-85DE-07A2EBFB5B0D}" srcOrd="0" destOrd="0" presId="urn:microsoft.com/office/officeart/2008/layout/LinedList"/>
    <dgm:cxn modelId="{2C4B9CF8-567E-415F-93E4-8317BC031914}" type="presOf" srcId="{81751AD2-9C98-4914-8DF4-910ACF06619E}" destId="{A91822B4-D8A6-41EE-9CC6-2A9C808B3E4D}" srcOrd="0" destOrd="0" presId="urn:microsoft.com/office/officeart/2008/layout/LinedList"/>
    <dgm:cxn modelId="{C5438852-0155-4FDC-8F6E-6E8FF05C05F6}" type="presParOf" srcId="{BA4F5FCC-04A0-4D2D-8FB6-E0ADF79EBAB0}" destId="{6E6E2883-7F5A-45DC-9F71-EF448849C326}" srcOrd="0" destOrd="0" presId="urn:microsoft.com/office/officeart/2008/layout/LinedList"/>
    <dgm:cxn modelId="{A8D97A52-0291-440D-80F3-29622DE72504}" type="presParOf" srcId="{BA4F5FCC-04A0-4D2D-8FB6-E0ADF79EBAB0}" destId="{B255C04A-6081-4DD5-A26B-E954A2D71946}" srcOrd="1" destOrd="0" presId="urn:microsoft.com/office/officeart/2008/layout/LinedList"/>
    <dgm:cxn modelId="{09671427-D7B3-4F74-8973-6C4865D3562B}" type="presParOf" srcId="{B255C04A-6081-4DD5-A26B-E954A2D71946}" destId="{F0ADBA7B-D799-49EF-B7B6-3681C4C2ED17}" srcOrd="0" destOrd="0" presId="urn:microsoft.com/office/officeart/2008/layout/LinedList"/>
    <dgm:cxn modelId="{7DEC4C22-9F11-4FC7-A2EE-1537111A084B}" type="presParOf" srcId="{B255C04A-6081-4DD5-A26B-E954A2D71946}" destId="{5FDFA324-43F9-45BF-9D6C-39A72136D994}" srcOrd="1" destOrd="0" presId="urn:microsoft.com/office/officeart/2008/layout/LinedList"/>
    <dgm:cxn modelId="{0F2B6943-F593-4CDF-8C2D-511FCC27CE46}" type="presParOf" srcId="{BA4F5FCC-04A0-4D2D-8FB6-E0ADF79EBAB0}" destId="{B8B266CB-071A-451E-9C72-BF4BCE0BB6C0}" srcOrd="2" destOrd="0" presId="urn:microsoft.com/office/officeart/2008/layout/LinedList"/>
    <dgm:cxn modelId="{3D979F50-812B-4C9F-8FF9-A2F95036004D}" type="presParOf" srcId="{BA4F5FCC-04A0-4D2D-8FB6-E0ADF79EBAB0}" destId="{B7470387-3135-485D-A801-ECCDF2AC8985}" srcOrd="3" destOrd="0" presId="urn:microsoft.com/office/officeart/2008/layout/LinedList"/>
    <dgm:cxn modelId="{518644E6-35DB-4454-9A9A-285342869494}" type="presParOf" srcId="{B7470387-3135-485D-A801-ECCDF2AC8985}" destId="{D1D2B0CD-B61D-4324-85DE-07A2EBFB5B0D}" srcOrd="0" destOrd="0" presId="urn:microsoft.com/office/officeart/2008/layout/LinedList"/>
    <dgm:cxn modelId="{BC81FA13-568A-4494-96ED-EE2D068361BC}" type="presParOf" srcId="{B7470387-3135-485D-A801-ECCDF2AC8985}" destId="{50C7CBD4-2AE0-4287-BB2D-B782CEDD3A27}" srcOrd="1" destOrd="0" presId="urn:microsoft.com/office/officeart/2008/layout/LinedList"/>
    <dgm:cxn modelId="{4FF428D4-2D88-4309-9253-EC305D17BBEA}" type="presParOf" srcId="{BA4F5FCC-04A0-4D2D-8FB6-E0ADF79EBAB0}" destId="{4D621EEE-7EA6-4C25-8216-724913124F8E}" srcOrd="4" destOrd="0" presId="urn:microsoft.com/office/officeart/2008/layout/LinedList"/>
    <dgm:cxn modelId="{2A07B845-CBC3-4C8F-9DBE-0DAE1907C46C}" type="presParOf" srcId="{BA4F5FCC-04A0-4D2D-8FB6-E0ADF79EBAB0}" destId="{9DD61D89-9812-4E02-A230-859B5B149201}" srcOrd="5" destOrd="0" presId="urn:microsoft.com/office/officeart/2008/layout/LinedList"/>
    <dgm:cxn modelId="{F601ECEA-28FB-4A88-A4A2-EF13AA22AC4C}" type="presParOf" srcId="{9DD61D89-9812-4E02-A230-859B5B149201}" destId="{A91822B4-D8A6-41EE-9CC6-2A9C808B3E4D}" srcOrd="0" destOrd="0" presId="urn:microsoft.com/office/officeart/2008/layout/LinedList"/>
    <dgm:cxn modelId="{479F1C18-C397-4AC1-B537-8C6B9D6C07D5}" type="presParOf" srcId="{9DD61D89-9812-4E02-A230-859B5B149201}" destId="{69D92BA4-3915-4D9A-826C-5D5BD693CF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AD89-5748-4491-A749-1066AB90A2F9}">
      <dsp:nvSpPr>
        <dsp:cNvPr id="0" name=""/>
        <dsp:cNvSpPr/>
      </dsp:nvSpPr>
      <dsp:spPr>
        <a:xfrm>
          <a:off x="0" y="297005"/>
          <a:ext cx="672075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Directory: </a:t>
          </a:r>
        </a:p>
      </dsp:txBody>
      <dsp:txXfrm>
        <a:off x="25759" y="322764"/>
        <a:ext cx="6669241" cy="476152"/>
      </dsp:txXfrm>
    </dsp:sp>
    <dsp:sp modelId="{BABE7613-0933-457D-BFEE-8FBA5D7AB058}">
      <dsp:nvSpPr>
        <dsp:cNvPr id="0" name=""/>
        <dsp:cNvSpPr/>
      </dsp:nvSpPr>
      <dsp:spPr>
        <a:xfrm>
          <a:off x="0" y="824675"/>
          <a:ext cx="6720759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 directory is a container for files and other directories. Directories are also called folders.</a:t>
          </a:r>
        </a:p>
      </dsp:txBody>
      <dsp:txXfrm>
        <a:off x="0" y="824675"/>
        <a:ext cx="6720759" cy="535095"/>
      </dsp:txXfrm>
    </dsp:sp>
    <dsp:sp modelId="{7A1D1C66-63FB-46B9-96C9-C767E74400B0}">
      <dsp:nvSpPr>
        <dsp:cNvPr id="0" name=""/>
        <dsp:cNvSpPr/>
      </dsp:nvSpPr>
      <dsp:spPr>
        <a:xfrm>
          <a:off x="0" y="1359770"/>
          <a:ext cx="6720759" cy="527670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File: </a:t>
          </a:r>
        </a:p>
      </dsp:txBody>
      <dsp:txXfrm>
        <a:off x="25759" y="1385529"/>
        <a:ext cx="6669241" cy="476152"/>
      </dsp:txXfrm>
    </dsp:sp>
    <dsp:sp modelId="{6A51F269-59A0-4B7F-A5BE-0817AC62F1EB}">
      <dsp:nvSpPr>
        <dsp:cNvPr id="0" name=""/>
        <dsp:cNvSpPr/>
      </dsp:nvSpPr>
      <dsp:spPr>
        <a:xfrm>
          <a:off x="0" y="1887440"/>
          <a:ext cx="6720759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 file is a collection of data that is stored on a computer. Files can be text files, image files, audio files, or any other type of data.</a:t>
          </a:r>
        </a:p>
      </dsp:txBody>
      <dsp:txXfrm>
        <a:off x="0" y="1887440"/>
        <a:ext cx="6720759" cy="535095"/>
      </dsp:txXfrm>
    </dsp:sp>
    <dsp:sp modelId="{37382C8F-DEA9-4D96-AA9F-666230011352}">
      <dsp:nvSpPr>
        <dsp:cNvPr id="0" name=""/>
        <dsp:cNvSpPr/>
      </dsp:nvSpPr>
      <dsp:spPr>
        <a:xfrm>
          <a:off x="0" y="2422535"/>
          <a:ext cx="6720759" cy="527670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Path: </a:t>
          </a:r>
        </a:p>
      </dsp:txBody>
      <dsp:txXfrm>
        <a:off x="25759" y="2448294"/>
        <a:ext cx="6669241" cy="476152"/>
      </dsp:txXfrm>
    </dsp:sp>
    <dsp:sp modelId="{DD4A3579-4920-4356-99A5-E4E5D2F843AF}">
      <dsp:nvSpPr>
        <dsp:cNvPr id="0" name=""/>
        <dsp:cNvSpPr/>
      </dsp:nvSpPr>
      <dsp:spPr>
        <a:xfrm>
          <a:off x="0" y="2950205"/>
          <a:ext cx="6720759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 path is the location of a file or directory in the file system. Paths can be either absolute or relative. An absolute path starts from the root directory, while a relative path starts from the current directory.</a:t>
          </a:r>
        </a:p>
      </dsp:txBody>
      <dsp:txXfrm>
        <a:off x="0" y="2950205"/>
        <a:ext cx="6720759" cy="774180"/>
      </dsp:txXfrm>
    </dsp:sp>
    <dsp:sp modelId="{ED60E47B-A38C-416C-A2D2-6BAA1C509E1C}">
      <dsp:nvSpPr>
        <dsp:cNvPr id="0" name=""/>
        <dsp:cNvSpPr/>
      </dsp:nvSpPr>
      <dsp:spPr>
        <a:xfrm>
          <a:off x="0" y="3724385"/>
          <a:ext cx="6720759" cy="52767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Permissions: </a:t>
          </a:r>
        </a:p>
      </dsp:txBody>
      <dsp:txXfrm>
        <a:off x="25759" y="3750144"/>
        <a:ext cx="6669241" cy="476152"/>
      </dsp:txXfrm>
    </dsp:sp>
    <dsp:sp modelId="{6BBB68CA-976B-4148-BF87-A2F2A38353A2}">
      <dsp:nvSpPr>
        <dsp:cNvPr id="0" name=""/>
        <dsp:cNvSpPr/>
      </dsp:nvSpPr>
      <dsp:spPr>
        <a:xfrm>
          <a:off x="0" y="4252055"/>
          <a:ext cx="672075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Permissions determine who can read, write, or execute a file or directory. There are three types of permissions: read, write, and execute. Permissions are assigned to three groups of users: the owner of the file, members of the owner's group, and everyone else.</a:t>
          </a:r>
        </a:p>
      </dsp:txBody>
      <dsp:txXfrm>
        <a:off x="0" y="4252055"/>
        <a:ext cx="6720759" cy="1024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0EA3A-6EE6-435E-BEFE-B2E3E23F0673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7C64E-C9EB-40DC-8174-3054CC6D2BB8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2DE1A-3718-444E-A7D0-50A611220A9F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 the detail of the directory content &gt;&gt;</a:t>
          </a:r>
          <a:r>
            <a:rPr lang="en-US" sz="1900" b="1" kern="1200" dirty="0"/>
            <a:t>ls -l</a:t>
          </a:r>
        </a:p>
      </dsp:txBody>
      <dsp:txXfrm>
        <a:off x="1026106" y="4170"/>
        <a:ext cx="5625146" cy="888403"/>
      </dsp:txXfrm>
    </dsp:sp>
    <dsp:sp modelId="{A3CBE9BF-7C2B-426A-AC9D-61163702D271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937A3-5047-4831-B7CD-6E774F04451A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1E31C-F030-4F3D-97CD-F35D80866705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 hidden files</a:t>
          </a:r>
          <a:r>
            <a:rPr lang="en-US" sz="1900" i="1" kern="1200" dirty="0"/>
            <a:t> &gt;&gt; </a:t>
          </a:r>
          <a:r>
            <a:rPr lang="en-US" sz="1900" b="1" i="1" kern="1200" dirty="0"/>
            <a:t>ls -la</a:t>
          </a:r>
          <a:endParaRPr lang="en-US" sz="1900" b="1" kern="1200" dirty="0"/>
        </a:p>
      </dsp:txBody>
      <dsp:txXfrm>
        <a:off x="1026106" y="1114675"/>
        <a:ext cx="5625146" cy="888403"/>
      </dsp:txXfrm>
    </dsp:sp>
    <dsp:sp modelId="{E7BB8EC5-9725-4E57-9028-B64E44A309A2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5F544-96AE-4C1E-99B3-3CD869A2AA9D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7A65-32CF-475A-AB19-63D91931D265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Print working directory</a:t>
          </a:r>
          <a:r>
            <a:rPr lang="en-US" sz="1900" i="1" kern="1200" dirty="0"/>
            <a:t> &gt;&gt; </a:t>
          </a:r>
          <a:r>
            <a:rPr lang="en-US" sz="1900" b="1" i="1" kern="1200" dirty="0" err="1"/>
            <a:t>pwd</a:t>
          </a:r>
          <a:endParaRPr lang="en-US" sz="1900" b="1" kern="1200" dirty="0"/>
        </a:p>
      </dsp:txBody>
      <dsp:txXfrm>
        <a:off x="1026106" y="2225180"/>
        <a:ext cx="5625146" cy="888403"/>
      </dsp:txXfrm>
    </dsp:sp>
    <dsp:sp modelId="{0FB4FACE-455E-498D-B975-54AAC74B0511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1C0C7-91F0-44F7-9C9D-1D6F81E84ADF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9839-93D8-42B9-A837-22DEC44D7234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the directory</a:t>
          </a:r>
          <a:r>
            <a:rPr lang="en-US" sz="1900" i="1" kern="1200" dirty="0"/>
            <a:t> &gt;&gt; </a:t>
          </a:r>
          <a:r>
            <a:rPr lang="en-US" sz="1900" b="1" i="1" kern="1200" dirty="0"/>
            <a:t>cd</a:t>
          </a:r>
          <a:r>
            <a:rPr lang="en-US" sz="1900" i="1" kern="1200" dirty="0"/>
            <a:t> </a:t>
          </a:r>
          <a:r>
            <a:rPr lang="en-US" sz="1900" b="1" i="1" kern="1200" dirty="0"/>
            <a:t>..</a:t>
          </a:r>
          <a:endParaRPr lang="en-US" sz="1900" b="1" kern="1200" dirty="0"/>
        </a:p>
      </dsp:txBody>
      <dsp:txXfrm>
        <a:off x="1026106" y="3335684"/>
        <a:ext cx="5625146" cy="888403"/>
      </dsp:txXfrm>
    </dsp:sp>
    <dsp:sp modelId="{4EB02A93-D238-4791-B747-DDC62646316D}">
      <dsp:nvSpPr>
        <dsp:cNvPr id="0" name=""/>
        <dsp:cNvSpPr/>
      </dsp:nvSpPr>
      <dsp:spPr>
        <a:xfrm>
          <a:off x="0" y="4328733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92090-0994-4F84-8539-B6959F5B8A3B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679B-CCAA-4C86-BFF7-DD2EC6500554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empty file </a:t>
          </a:r>
          <a:r>
            <a:rPr lang="en-US" sz="1900" i="1" kern="1200" dirty="0"/>
            <a:t>&gt;&gt; </a:t>
          </a:r>
          <a:r>
            <a:rPr lang="en-US" sz="1900" b="1" i="1" kern="1200" dirty="0"/>
            <a:t>touch</a:t>
          </a:r>
          <a:r>
            <a:rPr lang="en-US" sz="1900" i="1" kern="1200" dirty="0"/>
            <a:t> </a:t>
          </a:r>
          <a:r>
            <a:rPr lang="en-US" sz="1900" i="1" kern="1200" dirty="0" err="1"/>
            <a:t>nameof</a:t>
          </a:r>
          <a:r>
            <a:rPr lang="en-US" sz="1900" i="1" kern="1200" dirty="0"/>
            <a:t>-file</a:t>
          </a:r>
        </a:p>
      </dsp:txBody>
      <dsp:txXfrm>
        <a:off x="1026106" y="4446189"/>
        <a:ext cx="5625146" cy="888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9348B-F81B-4BC0-8320-2FCB6E5EAC3B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37CEB-7A36-4F90-BC87-2879092615F6}">
      <dsp:nvSpPr>
        <dsp:cNvPr id="0" name=""/>
        <dsp:cNvSpPr/>
      </dsp:nvSpPr>
      <dsp:spPr>
        <a:xfrm>
          <a:off x="0" y="651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</a:t>
          </a:r>
          <a:r>
            <a:rPr lang="en-US" sz="2100" kern="1200"/>
            <a:t>and concatenate </a:t>
          </a:r>
          <a:r>
            <a:rPr lang="en-US" sz="2100" kern="1200" dirty="0"/>
            <a:t>the file</a:t>
          </a:r>
          <a:r>
            <a:rPr lang="en-US" sz="2100" i="1" kern="1200" dirty="0"/>
            <a:t> &gt;&gt; </a:t>
          </a:r>
          <a:r>
            <a:rPr lang="en-US" sz="2100" b="1" i="1" kern="1200" dirty="0"/>
            <a:t>cat</a:t>
          </a:r>
          <a:r>
            <a:rPr lang="en-US" sz="2100" i="1" kern="1200" dirty="0"/>
            <a:t> filename  </a:t>
          </a:r>
          <a:r>
            <a:rPr lang="en-US" sz="2100" kern="1200" dirty="0"/>
            <a:t>then </a:t>
          </a:r>
          <a:r>
            <a:rPr lang="en-US" sz="2100" b="1" kern="1200" dirty="0"/>
            <a:t>control D</a:t>
          </a:r>
          <a:r>
            <a:rPr lang="en-US" sz="2100" kern="1200" dirty="0"/>
            <a:t> to save the file</a:t>
          </a:r>
        </a:p>
      </dsp:txBody>
      <dsp:txXfrm>
        <a:off x="0" y="651"/>
        <a:ext cx="6651253" cy="762494"/>
      </dsp:txXfrm>
    </dsp:sp>
    <dsp:sp modelId="{0777C378-61EB-4871-A4BC-C1C8E2E70DE7}">
      <dsp:nvSpPr>
        <dsp:cNvPr id="0" name=""/>
        <dsp:cNvSpPr/>
      </dsp:nvSpPr>
      <dsp:spPr>
        <a:xfrm>
          <a:off x="0" y="763146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9256-6D2A-49B1-9A4B-64E5DB49BA2B}">
      <dsp:nvSpPr>
        <dsp:cNvPr id="0" name=""/>
        <dsp:cNvSpPr/>
      </dsp:nvSpPr>
      <dsp:spPr>
        <a:xfrm>
          <a:off x="0" y="763146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a folder &gt;&gt; </a:t>
          </a:r>
          <a:r>
            <a:rPr lang="en-US" sz="2100" b="1" kern="1200" dirty="0" err="1"/>
            <a:t>mkdir</a:t>
          </a:r>
          <a:r>
            <a:rPr lang="en-US" sz="2100" kern="1200" dirty="0"/>
            <a:t> </a:t>
          </a:r>
          <a:r>
            <a:rPr lang="en-US" sz="2100" i="1" kern="1200" dirty="0"/>
            <a:t>foldername1</a:t>
          </a:r>
          <a:r>
            <a:rPr lang="en-US" sz="2100" kern="1200" dirty="0"/>
            <a:t> </a:t>
          </a:r>
          <a:r>
            <a:rPr lang="en-US" sz="2100" i="1" kern="1200" dirty="0"/>
            <a:t>foldername2</a:t>
          </a:r>
        </a:p>
      </dsp:txBody>
      <dsp:txXfrm>
        <a:off x="0" y="763146"/>
        <a:ext cx="6651253" cy="762494"/>
      </dsp:txXfrm>
    </dsp:sp>
    <dsp:sp modelId="{49120AE3-3074-4C65-9DF4-D2BD42F83F80}">
      <dsp:nvSpPr>
        <dsp:cNvPr id="0" name=""/>
        <dsp:cNvSpPr/>
      </dsp:nvSpPr>
      <dsp:spPr>
        <a:xfrm>
          <a:off x="0" y="1525640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87A00-92D2-45E8-BA62-ACCED5DD9FD5}">
      <dsp:nvSpPr>
        <dsp:cNvPr id="0" name=""/>
        <dsp:cNvSpPr/>
      </dsp:nvSpPr>
      <dsp:spPr>
        <a:xfrm>
          <a:off x="0" y="1525640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Copying file to folder&gt;&gt; </a:t>
          </a:r>
          <a:r>
            <a:rPr lang="en-US" sz="2100" b="1" kern="1200" dirty="0"/>
            <a:t>cp</a:t>
          </a:r>
          <a:r>
            <a:rPr lang="en-US" sz="2100" kern="1200" dirty="0"/>
            <a:t> </a:t>
          </a:r>
          <a:r>
            <a:rPr lang="en-US" sz="2100" i="1" kern="1200" dirty="0"/>
            <a:t>file1 file2</a:t>
          </a:r>
        </a:p>
      </dsp:txBody>
      <dsp:txXfrm>
        <a:off x="0" y="1525640"/>
        <a:ext cx="6651253" cy="762494"/>
      </dsp:txXfrm>
    </dsp:sp>
    <dsp:sp modelId="{DCA79468-B3A1-41A0-A170-D8E1B4A3A60F}">
      <dsp:nvSpPr>
        <dsp:cNvPr id="0" name=""/>
        <dsp:cNvSpPr/>
      </dsp:nvSpPr>
      <dsp:spPr>
        <a:xfrm>
          <a:off x="0" y="2288134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3EDF-EE02-4A79-8E57-6DBBCBD4C60E}">
      <dsp:nvSpPr>
        <dsp:cNvPr id="0" name=""/>
        <dsp:cNvSpPr/>
      </dsp:nvSpPr>
      <dsp:spPr>
        <a:xfrm>
          <a:off x="0" y="2288134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Move a folder &gt;&gt; </a:t>
          </a:r>
          <a:r>
            <a:rPr lang="en-US" sz="2100" b="1" kern="1200" dirty="0"/>
            <a:t>mv</a:t>
          </a:r>
          <a:r>
            <a:rPr lang="en-US" sz="2100" kern="1200" dirty="0"/>
            <a:t> </a:t>
          </a:r>
          <a:r>
            <a:rPr lang="en-US" sz="2100" i="1" kern="1200" dirty="0"/>
            <a:t>file1</a:t>
          </a:r>
          <a:r>
            <a:rPr lang="en-US" sz="2100" kern="1200" dirty="0"/>
            <a:t> </a:t>
          </a:r>
          <a:r>
            <a:rPr lang="en-US" sz="2100" i="1" kern="1200" dirty="0"/>
            <a:t>path/folder-name</a:t>
          </a:r>
        </a:p>
      </dsp:txBody>
      <dsp:txXfrm>
        <a:off x="0" y="2288134"/>
        <a:ext cx="6651253" cy="762494"/>
      </dsp:txXfrm>
    </dsp:sp>
    <dsp:sp modelId="{872AA66C-D6EE-421D-BE8E-C36F9980102B}">
      <dsp:nvSpPr>
        <dsp:cNvPr id="0" name=""/>
        <dsp:cNvSpPr/>
      </dsp:nvSpPr>
      <dsp:spPr>
        <a:xfrm>
          <a:off x="0" y="3050629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52937-C487-4BCE-9FF7-52B6F2F144AC}">
      <dsp:nvSpPr>
        <dsp:cNvPr id="0" name=""/>
        <dsp:cNvSpPr/>
      </dsp:nvSpPr>
      <dsp:spPr>
        <a:xfrm>
          <a:off x="0" y="3050629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 the empty directory/files&gt;&gt; </a:t>
          </a:r>
          <a:r>
            <a:rPr lang="en-US" sz="2100" b="1" kern="1200" dirty="0" err="1"/>
            <a:t>rmdir</a:t>
          </a:r>
          <a:r>
            <a:rPr lang="en-US" sz="2100" kern="1200" dirty="0"/>
            <a:t> </a:t>
          </a:r>
          <a:r>
            <a:rPr lang="en-US" sz="2100" i="1" kern="1200" dirty="0"/>
            <a:t>file1.txt</a:t>
          </a:r>
        </a:p>
      </dsp:txBody>
      <dsp:txXfrm>
        <a:off x="0" y="3050629"/>
        <a:ext cx="6651253" cy="762494"/>
      </dsp:txXfrm>
    </dsp:sp>
    <dsp:sp modelId="{1DDFA1A1-1711-49CB-8107-26F98ABDC106}">
      <dsp:nvSpPr>
        <dsp:cNvPr id="0" name=""/>
        <dsp:cNvSpPr/>
      </dsp:nvSpPr>
      <dsp:spPr>
        <a:xfrm>
          <a:off x="0" y="3813123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2E3D9-F4AF-4200-89DB-C2FF454EFB1B}">
      <dsp:nvSpPr>
        <dsp:cNvPr id="0" name=""/>
        <dsp:cNvSpPr/>
      </dsp:nvSpPr>
      <dsp:spPr>
        <a:xfrm>
          <a:off x="0" y="3813123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Remove file &gt;&gt; </a:t>
          </a:r>
          <a:r>
            <a:rPr lang="en-US" sz="2100" b="1" kern="1200" dirty="0"/>
            <a:t>rm</a:t>
          </a:r>
          <a:r>
            <a:rPr lang="en-US" sz="2100" kern="1200" dirty="0"/>
            <a:t> </a:t>
          </a:r>
          <a:r>
            <a:rPr lang="en-US" sz="2100" i="1" kern="1200" dirty="0"/>
            <a:t>file1.txt</a:t>
          </a:r>
        </a:p>
      </dsp:txBody>
      <dsp:txXfrm>
        <a:off x="0" y="3813123"/>
        <a:ext cx="6651253" cy="762494"/>
      </dsp:txXfrm>
    </dsp:sp>
    <dsp:sp modelId="{CF32F63E-A2D0-458E-B0D3-BB01DED82F9A}">
      <dsp:nvSpPr>
        <dsp:cNvPr id="0" name=""/>
        <dsp:cNvSpPr/>
      </dsp:nvSpPr>
      <dsp:spPr>
        <a:xfrm>
          <a:off x="0" y="4575617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F18B4-C161-461C-9F57-8C941C8944A5}">
      <dsp:nvSpPr>
        <dsp:cNvPr id="0" name=""/>
        <dsp:cNvSpPr/>
      </dsp:nvSpPr>
      <dsp:spPr>
        <a:xfrm>
          <a:off x="0" y="4575617"/>
          <a:ext cx="6651253" cy="76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Delete everything in a folder &gt;&gt; </a:t>
          </a:r>
          <a:r>
            <a:rPr lang="en-US" sz="2100" b="1" kern="1200" dirty="0"/>
            <a:t>purge</a:t>
          </a:r>
          <a:r>
            <a:rPr lang="en-US" sz="2100" kern="1200" dirty="0"/>
            <a:t> </a:t>
          </a:r>
          <a:r>
            <a:rPr lang="en-US" sz="2100" i="1" kern="1200" dirty="0"/>
            <a:t>folder-name</a:t>
          </a:r>
        </a:p>
      </dsp:txBody>
      <dsp:txXfrm>
        <a:off x="0" y="4575617"/>
        <a:ext cx="6651253" cy="762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C96BD-0E49-4537-A423-1233436FF0B9}">
      <dsp:nvSpPr>
        <dsp:cNvPr id="0" name=""/>
        <dsp:cNvSpPr/>
      </dsp:nvSpPr>
      <dsp:spPr>
        <a:xfrm>
          <a:off x="0" y="1601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29757-EA7D-4A88-853F-4705403860E7}">
      <dsp:nvSpPr>
        <dsp:cNvPr id="0" name=""/>
        <dsp:cNvSpPr/>
      </dsp:nvSpPr>
      <dsp:spPr>
        <a:xfrm>
          <a:off x="0" y="1601"/>
          <a:ext cx="6651253" cy="109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 file with data</a:t>
          </a:r>
          <a:r>
            <a:rPr lang="en-US" sz="2200" i="1" kern="1200" dirty="0"/>
            <a:t> &gt;&gt; </a:t>
          </a:r>
          <a:r>
            <a:rPr lang="en-US" sz="2200" b="1" i="1" kern="1200" dirty="0"/>
            <a:t>cat</a:t>
          </a:r>
          <a:r>
            <a:rPr lang="en-US" sz="2200" i="1" kern="1200" dirty="0"/>
            <a:t> </a:t>
          </a:r>
          <a:r>
            <a:rPr lang="en-US" sz="2200" b="1" i="1" kern="1200" dirty="0"/>
            <a:t>&gt;</a:t>
          </a:r>
          <a:r>
            <a:rPr lang="en-US" sz="2200" i="1" kern="1200" dirty="0"/>
            <a:t> filename</a:t>
          </a:r>
        </a:p>
      </dsp:txBody>
      <dsp:txXfrm>
        <a:off x="0" y="1601"/>
        <a:ext cx="6651253" cy="1092183"/>
      </dsp:txXfrm>
    </dsp:sp>
    <dsp:sp modelId="{701D67F0-87F8-4935-BFCF-9AAC96C23D94}">
      <dsp:nvSpPr>
        <dsp:cNvPr id="0" name=""/>
        <dsp:cNvSpPr/>
      </dsp:nvSpPr>
      <dsp:spPr>
        <a:xfrm>
          <a:off x="0" y="1093784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39A39-25DE-4C7D-BE86-BDC4628EA706}">
      <dsp:nvSpPr>
        <dsp:cNvPr id="0" name=""/>
        <dsp:cNvSpPr/>
      </dsp:nvSpPr>
      <dsp:spPr>
        <a:xfrm>
          <a:off x="0" y="1093784"/>
          <a:ext cx="6651253" cy="109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Editing the existing file &gt;&gt; </a:t>
          </a:r>
          <a:r>
            <a:rPr lang="en-US" sz="2200" b="1" i="1" kern="1200" dirty="0"/>
            <a:t>cat/nano/</a:t>
          </a:r>
          <a:r>
            <a:rPr lang="en-US" sz="2200" b="1" i="1" kern="1200" dirty="0" err="1"/>
            <a:t>gedit</a:t>
          </a:r>
          <a:r>
            <a:rPr lang="en-US" sz="2200" b="1" i="1" kern="1200" dirty="0"/>
            <a:t>/vi &gt;&gt; </a:t>
          </a:r>
          <a:r>
            <a:rPr lang="en-US" sz="2200" i="1" kern="1200" dirty="0"/>
            <a:t>filename </a:t>
          </a:r>
          <a:r>
            <a:rPr lang="en-US" sz="2200" kern="1200" dirty="0"/>
            <a:t>then use </a:t>
          </a:r>
          <a:r>
            <a:rPr lang="en-US" sz="2200" b="1" kern="1200" dirty="0"/>
            <a:t>control Z </a:t>
          </a:r>
          <a:r>
            <a:rPr lang="en-US" sz="2200" kern="1200" dirty="0"/>
            <a:t>to exit also use </a:t>
          </a:r>
          <a:r>
            <a:rPr lang="en-US" sz="2200" b="1" i="1" kern="1200" dirty="0" err="1"/>
            <a:t>wq</a:t>
          </a:r>
          <a:r>
            <a:rPr lang="en-US" sz="2200" kern="1200" dirty="0"/>
            <a:t> to save and quit</a:t>
          </a:r>
        </a:p>
      </dsp:txBody>
      <dsp:txXfrm>
        <a:off x="0" y="1093784"/>
        <a:ext cx="6651253" cy="1092183"/>
      </dsp:txXfrm>
    </dsp:sp>
    <dsp:sp modelId="{AFFB0A53-223B-4526-81FA-AABFB2139D4D}">
      <dsp:nvSpPr>
        <dsp:cNvPr id="0" name=""/>
        <dsp:cNvSpPr/>
      </dsp:nvSpPr>
      <dsp:spPr>
        <a:xfrm>
          <a:off x="0" y="2185968"/>
          <a:ext cx="66512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06A92-A172-493B-9197-88D839D872FA}">
      <dsp:nvSpPr>
        <dsp:cNvPr id="0" name=""/>
        <dsp:cNvSpPr/>
      </dsp:nvSpPr>
      <dsp:spPr>
        <a:xfrm>
          <a:off x="0" y="2185968"/>
          <a:ext cx="6651253" cy="109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file from previous files &gt;&gt; </a:t>
          </a:r>
          <a:r>
            <a:rPr lang="en-US" sz="2200" b="1" kern="1200" dirty="0"/>
            <a:t>cat</a:t>
          </a:r>
          <a:r>
            <a:rPr lang="en-US" sz="2200" kern="1200" dirty="0"/>
            <a:t> </a:t>
          </a:r>
          <a:r>
            <a:rPr lang="en-US" sz="2200" i="1" kern="1200" dirty="0"/>
            <a:t>file1</a:t>
          </a:r>
          <a:r>
            <a:rPr lang="en-US" sz="2200" kern="1200" dirty="0"/>
            <a:t> </a:t>
          </a:r>
          <a:r>
            <a:rPr lang="en-US" sz="2200" i="1" kern="1200" dirty="0"/>
            <a:t>file2</a:t>
          </a:r>
          <a:r>
            <a:rPr lang="en-US" sz="2200" b="1" kern="1200" dirty="0"/>
            <a:t>&gt;</a:t>
          </a:r>
          <a:r>
            <a:rPr lang="en-US" sz="2200" i="1" kern="1200" dirty="0" err="1"/>
            <a:t>new_file</a:t>
          </a:r>
          <a:endParaRPr lang="en-US" sz="2200" i="1" kern="1200" dirty="0"/>
        </a:p>
      </dsp:txBody>
      <dsp:txXfrm>
        <a:off x="0" y="2185968"/>
        <a:ext cx="6651253" cy="1092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D2E95-01A9-4C2A-8C1A-11D74118E67A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8630F-6AE7-4BA9-8E1E-534F24718EA6}">
      <dsp:nvSpPr>
        <dsp:cNvPr id="0" name=""/>
        <dsp:cNvSpPr/>
      </dsp:nvSpPr>
      <dsp:spPr>
        <a:xfrm>
          <a:off x="0" y="651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you need to search the patterns on the files &gt;&gt;</a:t>
          </a:r>
          <a:r>
            <a:rPr lang="en-US" sz="1900" b="1" kern="1200" dirty="0"/>
            <a:t>grep</a:t>
          </a:r>
          <a:r>
            <a:rPr lang="en-US" sz="1900" kern="1200" dirty="0"/>
            <a:t> </a:t>
          </a:r>
          <a:r>
            <a:rPr lang="en-US" sz="1900" i="0" kern="1200" dirty="0"/>
            <a:t>_</a:t>
          </a:r>
          <a:r>
            <a:rPr lang="en-US" sz="1900" i="1" kern="1200" dirty="0"/>
            <a:t>pattern-to-search_ file.txt</a:t>
          </a:r>
        </a:p>
      </dsp:txBody>
      <dsp:txXfrm>
        <a:off x="0" y="651"/>
        <a:ext cx="6651253" cy="1067492"/>
      </dsp:txXfrm>
    </dsp:sp>
    <dsp:sp modelId="{81992CFD-F0B7-4F47-A6B9-5423EFA52AC5}">
      <dsp:nvSpPr>
        <dsp:cNvPr id="0" name=""/>
        <dsp:cNvSpPr/>
      </dsp:nvSpPr>
      <dsp:spPr>
        <a:xfrm>
          <a:off x="0" y="1068143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7ADE-89D1-4B14-9A87-8A894DD0E42D}">
      <dsp:nvSpPr>
        <dsp:cNvPr id="0" name=""/>
        <dsp:cNvSpPr/>
      </dsp:nvSpPr>
      <dsp:spPr>
        <a:xfrm>
          <a:off x="0" y="1068143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the difference between two files&gt;&gt; </a:t>
          </a:r>
          <a:r>
            <a:rPr lang="en-US" sz="1900" b="1" kern="1200" dirty="0"/>
            <a:t>diff</a:t>
          </a:r>
          <a:r>
            <a:rPr lang="en-US" sz="1900" kern="1200" dirty="0"/>
            <a:t> </a:t>
          </a:r>
          <a:r>
            <a:rPr lang="en-US" sz="1900" i="1" kern="1200" dirty="0"/>
            <a:t>file1.txt file2.txt</a:t>
          </a:r>
        </a:p>
      </dsp:txBody>
      <dsp:txXfrm>
        <a:off x="0" y="1068143"/>
        <a:ext cx="6651253" cy="1067492"/>
      </dsp:txXfrm>
    </dsp:sp>
    <dsp:sp modelId="{38AD75E8-DAF7-4B76-9ECD-C56BE500D7F8}">
      <dsp:nvSpPr>
        <dsp:cNvPr id="0" name=""/>
        <dsp:cNvSpPr/>
      </dsp:nvSpPr>
      <dsp:spPr>
        <a:xfrm>
          <a:off x="0" y="2135635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EB1C8-D7A1-432A-81F6-FCFF52111729}">
      <dsp:nvSpPr>
        <dsp:cNvPr id="0" name=""/>
        <dsp:cNvSpPr/>
      </dsp:nvSpPr>
      <dsp:spPr>
        <a:xfrm>
          <a:off x="0" y="2135635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review all commands history&gt;&gt;</a:t>
          </a:r>
          <a:r>
            <a:rPr lang="en-US" sz="1900" b="1" kern="1200" dirty="0"/>
            <a:t>history</a:t>
          </a:r>
        </a:p>
      </dsp:txBody>
      <dsp:txXfrm>
        <a:off x="0" y="2135635"/>
        <a:ext cx="6651253" cy="1067492"/>
      </dsp:txXfrm>
    </dsp:sp>
    <dsp:sp modelId="{8909B679-C36B-4610-BB4B-1C7BF507F196}">
      <dsp:nvSpPr>
        <dsp:cNvPr id="0" name=""/>
        <dsp:cNvSpPr/>
      </dsp:nvSpPr>
      <dsp:spPr>
        <a:xfrm>
          <a:off x="0" y="3203128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6E12F-0EC4-45F5-9B05-580F60E9ECEC}">
      <dsp:nvSpPr>
        <dsp:cNvPr id="0" name=""/>
        <dsp:cNvSpPr/>
      </dsp:nvSpPr>
      <dsp:spPr>
        <a:xfrm>
          <a:off x="0" y="3203128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 the host ip address&gt;&gt; </a:t>
          </a:r>
          <a:r>
            <a:rPr lang="en-US" sz="1900" b="1" kern="1200" dirty="0"/>
            <a:t>hostname -i</a:t>
          </a:r>
        </a:p>
      </dsp:txBody>
      <dsp:txXfrm>
        <a:off x="0" y="3203128"/>
        <a:ext cx="6651253" cy="1067492"/>
      </dsp:txXfrm>
    </dsp:sp>
    <dsp:sp modelId="{5AE7FC56-7C20-4E78-A7F0-F3320B684052}">
      <dsp:nvSpPr>
        <dsp:cNvPr id="0" name=""/>
        <dsp:cNvSpPr/>
      </dsp:nvSpPr>
      <dsp:spPr>
        <a:xfrm>
          <a:off x="0" y="4270620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AA6BA-2EFE-4AB3-B486-4D80BABB634F}">
      <dsp:nvSpPr>
        <dsp:cNvPr id="0" name=""/>
        <dsp:cNvSpPr/>
      </dsp:nvSpPr>
      <dsp:spPr>
        <a:xfrm>
          <a:off x="0" y="4270620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the group/user permissions to access file&gt;&gt; </a:t>
          </a:r>
          <a:r>
            <a:rPr lang="en-US" sz="1900" b="1" kern="1200" dirty="0" err="1"/>
            <a:t>chmod</a:t>
          </a:r>
          <a:r>
            <a:rPr lang="en-US" sz="1900" kern="1200" dirty="0"/>
            <a:t> </a:t>
          </a:r>
          <a:r>
            <a:rPr lang="en-US" sz="1900" b="1" kern="1200" dirty="0"/>
            <a:t>u=r  </a:t>
          </a:r>
          <a:r>
            <a:rPr lang="en-US" sz="1900" kern="1200" dirty="0"/>
            <a:t>file1.txt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meaning user will only read the file can’t  write</a:t>
          </a:r>
        </a:p>
      </dsp:txBody>
      <dsp:txXfrm>
        <a:off x="0" y="4270620"/>
        <a:ext cx="6651253" cy="1067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E2883-7F5A-45DC-9F71-EF448849C326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BA7B-D799-49EF-B7B6-3681C4C2ED17}">
      <dsp:nvSpPr>
        <dsp:cNvPr id="0" name=""/>
        <dsp:cNvSpPr/>
      </dsp:nvSpPr>
      <dsp:spPr>
        <a:xfrm>
          <a:off x="0" y="260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Displaying the line numbers&gt;&gt; </a:t>
          </a:r>
          <a:r>
            <a:rPr lang="en-US" sz="4400" b="1" kern="1200"/>
            <a:t>nl</a:t>
          </a:r>
          <a:endParaRPr lang="en-US" sz="4400" kern="1200"/>
        </a:p>
      </dsp:txBody>
      <dsp:txXfrm>
        <a:off x="0" y="2606"/>
        <a:ext cx="6651253" cy="1777850"/>
      </dsp:txXfrm>
    </dsp:sp>
    <dsp:sp modelId="{B8B266CB-071A-451E-9C72-BF4BCE0BB6C0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2B0CD-B61D-4324-85DE-07A2EBFB5B0D}">
      <dsp:nvSpPr>
        <dsp:cNvPr id="0" name=""/>
        <dsp:cNvSpPr/>
      </dsp:nvSpPr>
      <dsp:spPr>
        <a:xfrm>
          <a:off x="0" y="178045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To get sum of words, lines etc on the file&gt;&gt;</a:t>
          </a:r>
          <a:r>
            <a:rPr lang="en-US" sz="4400" b="1" kern="1200"/>
            <a:t>wc</a:t>
          </a:r>
          <a:r>
            <a:rPr lang="en-US" sz="4400" kern="1200"/>
            <a:t> </a:t>
          </a:r>
          <a:r>
            <a:rPr lang="en-US" sz="4400" i="1" kern="1200"/>
            <a:t>file1.txt</a:t>
          </a:r>
          <a:endParaRPr lang="en-US" sz="4400" kern="1200"/>
        </a:p>
      </dsp:txBody>
      <dsp:txXfrm>
        <a:off x="0" y="1780456"/>
        <a:ext cx="6651253" cy="1777850"/>
      </dsp:txXfrm>
    </dsp:sp>
    <dsp:sp modelId="{4D621EEE-7EA6-4C25-8216-724913124F8E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822B4-D8A6-41EE-9CC6-2A9C808B3E4D}">
      <dsp:nvSpPr>
        <dsp:cNvPr id="0" name=""/>
        <dsp:cNvSpPr/>
      </dsp:nvSpPr>
      <dsp:spPr>
        <a:xfrm>
          <a:off x="0" y="3558307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Remove the duplicates on the file&gt;&gt; </a:t>
          </a:r>
          <a:r>
            <a:rPr lang="en-US" sz="4400" b="1" kern="1200"/>
            <a:t>uniq</a:t>
          </a:r>
          <a:r>
            <a:rPr lang="en-US" sz="4400" kern="1200"/>
            <a:t> </a:t>
          </a:r>
          <a:r>
            <a:rPr lang="en-US" sz="4400" i="1" kern="1200"/>
            <a:t>file1.txt</a:t>
          </a:r>
          <a:endParaRPr lang="en-US" sz="4400" kern="1200"/>
        </a:p>
      </dsp:txBody>
      <dsp:txXfrm>
        <a:off x="0" y="3558307"/>
        <a:ext cx="6651253" cy="1777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8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3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7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0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0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1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9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6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0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7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2A9-E216-23F1-EC79-B2430414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428" y="1106158"/>
            <a:ext cx="7565812" cy="1532684"/>
          </a:xfrm>
        </p:spPr>
        <p:txBody>
          <a:bodyPr>
            <a:normAutofit fontScale="90000"/>
          </a:bodyPr>
          <a:lstStyle/>
          <a:p>
            <a:r>
              <a:rPr lang="en-US" dirty="0"/>
              <a:t> CSS 080: Network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43710-F400-1F28-3458-343EAD69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23" y="4678244"/>
            <a:ext cx="4620584" cy="775494"/>
          </a:xfrm>
        </p:spPr>
        <p:txBody>
          <a:bodyPr>
            <a:normAutofit/>
          </a:bodyPr>
          <a:lstStyle/>
          <a:p>
            <a:r>
              <a:rPr lang="en-US" sz="2000" dirty="0"/>
              <a:t>Mr. </a:t>
            </a:r>
            <a:r>
              <a:rPr lang="en-US" sz="2000" dirty="0" err="1"/>
              <a:t>Siddy</a:t>
            </a:r>
            <a:r>
              <a:rPr lang="en-US" sz="2000" dirty="0"/>
              <a:t> I. </a:t>
            </a:r>
            <a:r>
              <a:rPr lang="en-US" sz="2000" dirty="0" err="1"/>
              <a:t>Siddy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66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31E7-89A0-757B-49E6-17E3D0C6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Advanced File System Concepts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43DDF4A-1834-EE3B-03E9-4A58CA520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676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76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6ABD-7258-13A4-0900-8E8561D5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Advanced File System Concepts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529FF-B3EC-39EA-5296-2AFBBB919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427979"/>
              </p:ext>
            </p:extLst>
          </p:nvPr>
        </p:nvGraphicFramePr>
        <p:xfrm>
          <a:off x="4702547" y="838199"/>
          <a:ext cx="6651253" cy="327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64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6ADB-38CD-CE67-A88D-1AAC6B9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 dirty="0"/>
              <a:t>Advanced File System Concepts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C04D7-6829-FEBE-7CE5-1394C472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4738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27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0DB8-6E7B-3722-FFDF-8EC8F90E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Advanced File System Concepts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456B21-DFA2-879C-A9D5-78BEB7C5E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9003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40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820-82F2-E333-4C55-CF8F4B08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Security in Unix</a:t>
            </a:r>
          </a:p>
        </p:txBody>
      </p:sp>
      <p:pic>
        <p:nvPicPr>
          <p:cNvPr id="4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05BF6E4-C9C7-915E-411F-7B6456A8A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491914"/>
            <a:ext cx="5381412" cy="20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8A174D-6CE3-41CE-CB66-5042AC2B9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3" t="40593" r="19084" b="35111"/>
          <a:stretch/>
        </p:blipFill>
        <p:spPr>
          <a:xfrm>
            <a:off x="6417732" y="1529936"/>
            <a:ext cx="5130799" cy="18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F6A4-1AFE-C026-9F09-4970DE4C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Advanced File System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EE19-7C22-8663-24DD-2C7FB57E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0" y="964850"/>
            <a:ext cx="6842760" cy="5314030"/>
          </a:xfrm>
        </p:spPr>
        <p:txBody>
          <a:bodyPr anchor="ctr">
            <a:normAutofit lnSpcReduction="10000"/>
          </a:bodyPr>
          <a:lstStyle/>
          <a:p>
            <a:pPr marL="1714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change the mode of the file1.txt to executable&gt;&gt;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+x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file1.txt  </a:t>
            </a:r>
          </a:p>
          <a:p>
            <a:pPr marL="1714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execution permission for user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u+x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file1.txt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the execution permission for a group&gt;&gt;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g-x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file1.txt</a:t>
            </a:r>
          </a:p>
          <a:p>
            <a:pPr marL="17145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the execution permission for a others&gt;&gt;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o-x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file1.txt</a:t>
            </a:r>
          </a:p>
          <a:p>
            <a:pPr marL="17145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 the group/user to read and write &gt;&gt;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g+rw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file.txt </a:t>
            </a:r>
          </a:p>
          <a:p>
            <a:pPr marL="628650" lvl="1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should be noted that r=4 w=2 x=1 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user:Group:other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user and others has permission of has read write and execute while group has none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707 file1.txt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67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7660-7ECE-835B-5F8C-AF31C566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CFFC-4DF7-E084-7652-EDCBF8D4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file without heading but having the permission list&gt;&gt; </a:t>
            </a:r>
            <a:r>
              <a:rPr lang="en-US" b="1" dirty="0" err="1"/>
              <a:t>getfacl</a:t>
            </a:r>
            <a:r>
              <a:rPr lang="en-US" b="1" dirty="0"/>
              <a:t> --omit-header </a:t>
            </a:r>
            <a:r>
              <a:rPr lang="en-US" b="1" i="1" dirty="0"/>
              <a:t>filename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887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19FD0-BEA9-4A06-743F-BE53F2E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Disk management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37EE22F-9BE7-99EF-F905-33FFD726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2091" y="1243422"/>
            <a:ext cx="4371155" cy="43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F7F0-8736-FD1A-72BA-2C976B78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8288-6BD2-5FB9-9001-F8AE5A96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4811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Identify the disks: </a:t>
            </a:r>
          </a:p>
          <a:p>
            <a:pPr lvl="1"/>
            <a:r>
              <a:rPr lang="en-US" sz="2900" dirty="0"/>
              <a:t>Use the </a:t>
            </a:r>
            <a:r>
              <a:rPr lang="en-US" sz="2900" b="1" dirty="0" err="1"/>
              <a:t>fdisk</a:t>
            </a:r>
            <a:r>
              <a:rPr lang="en-US" sz="2900" dirty="0"/>
              <a:t> or </a:t>
            </a:r>
            <a:r>
              <a:rPr lang="en-US" sz="2900" b="1" dirty="0" err="1"/>
              <a:t>lsblk</a:t>
            </a:r>
            <a:r>
              <a:rPr lang="en-US" sz="2900" dirty="0"/>
              <a:t> command to identify the disks attached to the system.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Partitioning: </a:t>
            </a:r>
          </a:p>
          <a:p>
            <a:pPr lvl="1"/>
            <a:r>
              <a:rPr lang="en-US" sz="2900" dirty="0"/>
              <a:t>Use the </a:t>
            </a:r>
            <a:r>
              <a:rPr lang="en-US" sz="2900" b="1" dirty="0" err="1"/>
              <a:t>fdisk</a:t>
            </a:r>
            <a:r>
              <a:rPr lang="en-US" sz="2900" dirty="0"/>
              <a:t> or </a:t>
            </a:r>
            <a:r>
              <a:rPr lang="en-US" sz="2900" b="1" dirty="0" err="1"/>
              <a:t>gdisk</a:t>
            </a:r>
            <a:r>
              <a:rPr lang="en-US" sz="2900" dirty="0"/>
              <a:t> command to partition the disks. </a:t>
            </a:r>
          </a:p>
          <a:p>
            <a:pPr lvl="1"/>
            <a:r>
              <a:rPr lang="en-US" sz="2900" dirty="0"/>
              <a:t>Partitioning creates logical subdivisions on a hard disk, which can be formatted with a file system and used to store data.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Creating file systems: </a:t>
            </a:r>
          </a:p>
          <a:p>
            <a:pPr lvl="1"/>
            <a:r>
              <a:rPr lang="en-US" sz="2900" dirty="0"/>
              <a:t>Once you have partitioned the disks, use the </a:t>
            </a:r>
            <a:r>
              <a:rPr lang="en-US" sz="2900" b="1" dirty="0" err="1"/>
              <a:t>mkfs</a:t>
            </a:r>
            <a:r>
              <a:rPr lang="en-US" sz="2900" dirty="0"/>
              <a:t> command to create file systems on the partitions. </a:t>
            </a:r>
          </a:p>
          <a:p>
            <a:pPr lvl="1"/>
            <a:r>
              <a:rPr lang="en-US" sz="2900" dirty="0"/>
              <a:t>Common file systems used in Linux are ext4, XFS, and </a:t>
            </a:r>
            <a:r>
              <a:rPr lang="en-US" sz="2900" dirty="0" err="1"/>
              <a:t>Btrfs</a:t>
            </a:r>
            <a:r>
              <a:rPr lang="en-US" sz="29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Mounting file systems: </a:t>
            </a:r>
          </a:p>
          <a:p>
            <a:pPr lvl="1"/>
            <a:r>
              <a:rPr lang="en-US" sz="3200" dirty="0"/>
              <a:t>Mounting a file system makes it accessible to the system. </a:t>
            </a:r>
          </a:p>
          <a:p>
            <a:pPr lvl="1"/>
            <a:r>
              <a:rPr lang="en-US" sz="3200" dirty="0"/>
              <a:t>Use the </a:t>
            </a:r>
            <a:r>
              <a:rPr lang="en-US" sz="3200" b="1" dirty="0"/>
              <a:t>mount</a:t>
            </a:r>
            <a:r>
              <a:rPr lang="en-US" sz="3200" dirty="0"/>
              <a:t> command to mount the file systems on directories in the file system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0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1014-6123-888D-EC27-0CE29C6A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3348-8D65-FF8B-B477-17F46B79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4811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Checking disk usage: 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df</a:t>
            </a:r>
            <a:r>
              <a:rPr lang="en-US" dirty="0"/>
              <a:t> command displays the disk usage of file systems. </a:t>
            </a:r>
          </a:p>
          <a:p>
            <a:pPr lvl="1"/>
            <a:r>
              <a:rPr lang="en-US" dirty="0"/>
              <a:t>This can be useful for determining which file systems are full or nearly full.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Checking disk health: 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smartctl</a:t>
            </a:r>
            <a:r>
              <a:rPr lang="en-US" dirty="0"/>
              <a:t> command to check the health of the disks attached to the system. </a:t>
            </a:r>
          </a:p>
          <a:p>
            <a:pPr lvl="1"/>
            <a:r>
              <a:rPr lang="en-US" dirty="0"/>
              <a:t>This can help to identify failing disks before data is lost.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Expanding file systems:</a:t>
            </a:r>
          </a:p>
          <a:p>
            <a:pPr lvl="1"/>
            <a:r>
              <a:rPr lang="en-US" dirty="0"/>
              <a:t> If you need to expand a file system, use the resize2fs command (for ext2, ext3, or ext4) or the </a:t>
            </a:r>
            <a:r>
              <a:rPr lang="en-US" b="1" dirty="0" err="1"/>
              <a:t>xfs_growfs</a:t>
            </a:r>
            <a:r>
              <a:rPr lang="en-US" dirty="0"/>
              <a:t> command (for XFS) to expand the file system to fill the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40174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D7AE1-3112-8FB4-BEDE-A60573F2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File System Basics</a:t>
            </a:r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3642CA41-B810-41E2-6556-ED83AAA89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B8E5-03E8-59C4-7B62-BE6929B2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0F77-B905-8D13-42E6-3DF05017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Unmounting file systems: </a:t>
            </a:r>
          </a:p>
          <a:p>
            <a:pPr lvl="1"/>
            <a:r>
              <a:rPr lang="en-US" sz="2200" dirty="0"/>
              <a:t>Before you can modify a file system, you must unmount it using the </a:t>
            </a:r>
            <a:r>
              <a:rPr lang="en-US" sz="2200" b="1" dirty="0" err="1"/>
              <a:t>umount</a:t>
            </a:r>
            <a:r>
              <a:rPr lang="en-US" sz="2200" dirty="0"/>
              <a:t> command.</a:t>
            </a:r>
          </a:p>
          <a:p>
            <a:r>
              <a:rPr lang="en-US" sz="2600" dirty="0"/>
              <a:t>Resizing partitions: </a:t>
            </a:r>
          </a:p>
          <a:p>
            <a:pPr lvl="1"/>
            <a:r>
              <a:rPr lang="en-US" sz="2200" dirty="0"/>
              <a:t>If you need to resize a partition, use the </a:t>
            </a:r>
            <a:r>
              <a:rPr lang="en-US" sz="2200" b="1" dirty="0" err="1"/>
              <a:t>fdisk</a:t>
            </a:r>
            <a:r>
              <a:rPr lang="en-US" sz="2200" dirty="0"/>
              <a:t> or </a:t>
            </a:r>
            <a:r>
              <a:rPr lang="en-US" sz="2200" b="1" dirty="0" err="1"/>
              <a:t>gdisk</a:t>
            </a:r>
            <a:r>
              <a:rPr lang="en-US" sz="2200" dirty="0"/>
              <a:t> command to delete the existing partition and create a new partition with the desired size.</a:t>
            </a:r>
          </a:p>
          <a:p>
            <a:r>
              <a:rPr lang="en-US" sz="2600" dirty="0"/>
              <a:t> RAID: </a:t>
            </a:r>
          </a:p>
          <a:p>
            <a:pPr lvl="1"/>
            <a:r>
              <a:rPr lang="en-US" sz="2200" dirty="0"/>
              <a:t>Linux also supports RAID (Redundant Array of Independent Disks) for data redundancy and performance. 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 err="1"/>
              <a:t>mdadm</a:t>
            </a:r>
            <a:r>
              <a:rPr lang="en-US" sz="2200" dirty="0"/>
              <a:t> command can be used to configure and manage RAID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7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1907D-ECD9-0C28-33A6-0E1ED81B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Backups 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CB31EB54-F17F-911F-E617-F4D1E8379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128AD-0FFD-AD52-9780-7FB7000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using terminal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B24B4-38AE-500D-6BA0-E6C956B3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8672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900" dirty="0"/>
              <a:t>Open the terminal: </a:t>
            </a:r>
          </a:p>
          <a:p>
            <a:pPr lvl="1"/>
            <a:r>
              <a:rPr lang="en-US" sz="2600" dirty="0"/>
              <a:t>Open a terminal window in Linux by pressing </a:t>
            </a:r>
            <a:r>
              <a:rPr lang="en-US" sz="2600" b="1" dirty="0" err="1"/>
              <a:t>Ctrl+Alt+T</a:t>
            </a:r>
            <a:r>
              <a:rPr lang="en-US" sz="2600" b="1" dirty="0"/>
              <a:t> </a:t>
            </a:r>
            <a:r>
              <a:rPr lang="en-US" sz="2600" dirty="0"/>
              <a:t>on the keyboard.</a:t>
            </a:r>
          </a:p>
          <a:p>
            <a:pPr>
              <a:buFont typeface="+mj-lt"/>
              <a:buAutoNum type="arabicPeriod"/>
            </a:pPr>
            <a:r>
              <a:rPr lang="en-US" sz="2900" dirty="0"/>
              <a:t>Navigate to the desired directory: </a:t>
            </a:r>
          </a:p>
          <a:p>
            <a:pPr lvl="1"/>
            <a:r>
              <a:rPr lang="en-US" sz="2600" dirty="0"/>
              <a:t>Use the cd command to navigate to the directory where you want to create the backup.</a:t>
            </a:r>
          </a:p>
          <a:p>
            <a:pPr>
              <a:buFont typeface="+mj-lt"/>
              <a:buAutoNum type="arabicPeriod"/>
            </a:pPr>
            <a:r>
              <a:rPr lang="en-US" sz="2900" dirty="0"/>
              <a:t>Create a backup directory: </a:t>
            </a:r>
          </a:p>
          <a:p>
            <a:pPr lvl="1"/>
            <a:r>
              <a:rPr lang="en-US" sz="2600" dirty="0"/>
              <a:t>Use the </a:t>
            </a:r>
            <a:r>
              <a:rPr lang="en-US" sz="2600" b="1" dirty="0" err="1"/>
              <a:t>mkdir</a:t>
            </a:r>
            <a:r>
              <a:rPr lang="en-US" sz="2600" b="1" dirty="0"/>
              <a:t> </a:t>
            </a:r>
            <a:r>
              <a:rPr lang="en-US" sz="2600" dirty="0"/>
              <a:t>command to create a directory to store the backup.</a:t>
            </a:r>
          </a:p>
          <a:p>
            <a:pPr>
              <a:buFont typeface="+mj-lt"/>
              <a:buAutoNum type="arabicPeriod"/>
            </a:pPr>
            <a:r>
              <a:rPr lang="en-US" sz="2900" dirty="0"/>
              <a:t>Run the backup command: </a:t>
            </a:r>
          </a:p>
          <a:p>
            <a:pPr lvl="1"/>
            <a:r>
              <a:rPr lang="en-US" sz="2600" dirty="0"/>
              <a:t>Use the tar command to create a compressed archive of the files you want to backup. </a:t>
            </a:r>
          </a:p>
          <a:p>
            <a:pPr lvl="1"/>
            <a:r>
              <a:rPr lang="en-US" sz="2600" dirty="0"/>
              <a:t>The syntax of the command is&gt;&gt; </a:t>
            </a:r>
            <a:r>
              <a:rPr lang="en-US" sz="2600" b="1" i="1" dirty="0"/>
              <a:t>tar -</a:t>
            </a:r>
            <a:r>
              <a:rPr lang="en-US" sz="2600" b="1" i="1" dirty="0" err="1"/>
              <a:t>czvf</a:t>
            </a:r>
            <a:r>
              <a:rPr lang="en-US" sz="2600" b="1" i="1" dirty="0"/>
              <a:t> backup_filename.tar.gz /path/to/directory</a:t>
            </a:r>
          </a:p>
          <a:p>
            <a:pPr lvl="2"/>
            <a:r>
              <a:rPr lang="en-US" sz="2400" dirty="0"/>
              <a:t>Here, -c is used to create an archive, -z is used to compress the archive, -v is used to display the progress of the backup process, -f is used to specify the filename of the backup file, and /path/to/directory is the path of the directory you want to backup.</a:t>
            </a:r>
          </a:p>
          <a:p>
            <a:pPr lvl="2"/>
            <a:r>
              <a:rPr lang="en-US" sz="2400" dirty="0"/>
              <a:t>Example: </a:t>
            </a:r>
            <a:r>
              <a:rPr lang="en-US" sz="2400" b="1" dirty="0"/>
              <a:t>&gt;&gt; tar -</a:t>
            </a:r>
            <a:r>
              <a:rPr lang="en-US" sz="2400" b="1" dirty="0" err="1"/>
              <a:t>czvf</a:t>
            </a:r>
            <a:r>
              <a:rPr lang="en-US" sz="2400" b="1" dirty="0"/>
              <a:t> backup.tar.gz /home/user/Documents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2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94E515-0A16-2C33-75B4-7B67EDF5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AF3F-FB8A-EC5B-816C-D238C338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0"/>
            <a:ext cx="10515600" cy="43230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Verify the backup: </a:t>
            </a:r>
          </a:p>
          <a:p>
            <a:pPr lvl="1"/>
            <a:r>
              <a:rPr lang="en-US" dirty="0"/>
              <a:t>Once the backup process is complete, you can verify the contents of the backup by using the tar command again to list the contents of the backup file.</a:t>
            </a:r>
          </a:p>
          <a:p>
            <a:pPr lvl="1"/>
            <a:r>
              <a:rPr lang="en-US" dirty="0"/>
              <a:t>Example:&gt;&gt; </a:t>
            </a:r>
            <a:r>
              <a:rPr lang="en-US" b="1" i="1" dirty="0"/>
              <a:t>tar -</a:t>
            </a:r>
            <a:r>
              <a:rPr lang="en-US" b="1" i="1" dirty="0" err="1"/>
              <a:t>tzvf</a:t>
            </a:r>
            <a:r>
              <a:rPr lang="en-US" b="1" i="1" dirty="0"/>
              <a:t> backup_filename.tar.gz</a:t>
            </a:r>
          </a:p>
          <a:p>
            <a:pPr lvl="1"/>
            <a:r>
              <a:rPr lang="en-US" dirty="0"/>
              <a:t>Here, -t is used to list the contents of the archive.</a:t>
            </a:r>
          </a:p>
          <a:p>
            <a:pPr>
              <a:buFont typeface="+mj-lt"/>
              <a:buAutoNum type="arabicPeriod" startAt="5"/>
            </a:pPr>
            <a:r>
              <a:rPr lang="en-US" dirty="0"/>
              <a:t>  Move the backup file to the backup directory: </a:t>
            </a:r>
          </a:p>
          <a:p>
            <a:pPr lvl="1"/>
            <a:r>
              <a:rPr lang="en-US" dirty="0"/>
              <a:t>Use the mv command to move the backup file to the backup directory you created earlier.</a:t>
            </a:r>
          </a:p>
          <a:p>
            <a:pPr lvl="1"/>
            <a:r>
              <a:rPr lang="en-US" dirty="0"/>
              <a:t>Example: &gt;&gt;</a:t>
            </a:r>
            <a:r>
              <a:rPr lang="en-US" b="1" i="1" dirty="0"/>
              <a:t>mv backup_filename.tar.gz /path/to/</a:t>
            </a:r>
            <a:r>
              <a:rPr lang="en-US" b="1" i="1" dirty="0" err="1"/>
              <a:t>backup_folder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5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4E30-F7BD-1FCE-D34D-D3778D4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the backup process: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7A7A-E0FA-37E7-19AB-F0B6941A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Automate the backup process: </a:t>
            </a:r>
          </a:p>
          <a:p>
            <a:pPr lvl="1"/>
            <a:r>
              <a:rPr lang="en-US" dirty="0"/>
              <a:t>You can use the </a:t>
            </a:r>
            <a:r>
              <a:rPr lang="en-US" b="1" dirty="0" err="1"/>
              <a:t>cron</a:t>
            </a:r>
            <a:r>
              <a:rPr lang="en-US" dirty="0"/>
              <a:t> utility in Linux to automate the backup process at regular intervals.</a:t>
            </a:r>
          </a:p>
          <a:p>
            <a:pPr lvl="1"/>
            <a:r>
              <a:rPr lang="en-US" b="1" dirty="0" err="1"/>
              <a:t>cron</a:t>
            </a:r>
            <a:r>
              <a:rPr lang="en-US" dirty="0"/>
              <a:t> is a time-based job scheduler in Linux that can be used to automate tasks, including backups.</a:t>
            </a:r>
          </a:p>
          <a:p>
            <a:pPr lvl="1"/>
            <a:r>
              <a:rPr lang="en-US" dirty="0"/>
              <a:t>Using &gt;&gt;</a:t>
            </a:r>
            <a:r>
              <a:rPr lang="en-US" b="1" dirty="0"/>
              <a:t>crontab –e</a:t>
            </a:r>
          </a:p>
          <a:p>
            <a:pPr lvl="1"/>
            <a:r>
              <a:rPr lang="en-US" b="1" dirty="0" err="1"/>
              <a:t>rsync</a:t>
            </a:r>
            <a:r>
              <a:rPr lang="en-US" dirty="0"/>
              <a:t> is a popular command-line tool used for transferring and synchronizing files between two locations. </a:t>
            </a:r>
          </a:p>
          <a:p>
            <a:pPr lvl="1"/>
            <a:r>
              <a:rPr lang="en-US" dirty="0"/>
              <a:t>It can be used to automate backups by setting up a </a:t>
            </a:r>
            <a:r>
              <a:rPr lang="en-US" b="1" dirty="0" err="1"/>
              <a:t>cron</a:t>
            </a:r>
            <a:r>
              <a:rPr lang="en-US" dirty="0"/>
              <a:t> </a:t>
            </a:r>
            <a:r>
              <a:rPr lang="en-US" b="1" dirty="0"/>
              <a:t>job</a:t>
            </a:r>
            <a:r>
              <a:rPr lang="en-US" dirty="0"/>
              <a:t> that runs at a specified interval.</a:t>
            </a:r>
          </a:p>
          <a:p>
            <a:pPr lvl="1"/>
            <a:r>
              <a:rPr lang="en-US" dirty="0"/>
              <a:t>Using&gt;&gt; </a:t>
            </a:r>
            <a:r>
              <a:rPr lang="en-US" b="1" dirty="0" err="1"/>
              <a:t>rsync</a:t>
            </a:r>
            <a:r>
              <a:rPr lang="en-US" b="1" dirty="0"/>
              <a:t> -</a:t>
            </a:r>
            <a:r>
              <a:rPr lang="en-US" b="1" dirty="0" err="1"/>
              <a:t>avz</a:t>
            </a:r>
            <a:r>
              <a:rPr lang="en-US" b="1" dirty="0"/>
              <a:t> /source/directory/ /destination/directory/</a:t>
            </a:r>
          </a:p>
        </p:txBody>
      </p:sp>
    </p:spTree>
    <p:extLst>
      <p:ext uri="{BB962C8B-B14F-4D97-AF65-F5344CB8AC3E}">
        <p14:creationId xmlns:p14="http://schemas.microsoft.com/office/powerpoint/2010/main" val="69490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AFD4-9B23-DB69-9266-35872755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System Startup and Shutdown </a:t>
            </a:r>
          </a:p>
        </p:txBody>
      </p:sp>
      <p:pic>
        <p:nvPicPr>
          <p:cNvPr id="4" name="Picture 3" descr="A toy rocket flying out of the computer">
            <a:extLst>
              <a:ext uri="{FF2B5EF4-FFF2-40B4-BE49-F238E27FC236}">
                <a16:creationId xmlns:a16="http://schemas.microsoft.com/office/drawing/2014/main" id="{4A4D339A-0F71-EFF2-1341-C3B73E4B5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8" r="616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117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4F681-6030-D049-B160-A1178EFE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Bootstrapping&gt;starting up a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B3986-ABC0-6514-1B42-7717A292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is the standard term for starting up a computer.</a:t>
            </a:r>
          </a:p>
          <a:p>
            <a:r>
              <a:rPr lang="en-US" dirty="0"/>
              <a:t> During bootstrapping, the kernel is loaded into memory and begins to execute. </a:t>
            </a:r>
          </a:p>
          <a:p>
            <a:r>
              <a:rPr lang="en-US" dirty="0"/>
              <a:t>A variety of initialization tasks are performed, and the system is then made available to users.</a:t>
            </a:r>
          </a:p>
        </p:txBody>
      </p:sp>
    </p:spTree>
    <p:extLst>
      <p:ext uri="{BB962C8B-B14F-4D97-AF65-F5344CB8AC3E}">
        <p14:creationId xmlns:p14="http://schemas.microsoft.com/office/powerpoint/2010/main" val="398172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56FB2F-110E-59EE-8CE8-4A52997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steps involved in booting Linux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0CCD6-DA28-1D16-836D-15961366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9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Power on the computer: </a:t>
            </a:r>
          </a:p>
          <a:p>
            <a:pPr lvl="1"/>
            <a:r>
              <a:rPr lang="en-US" sz="2600" dirty="0"/>
              <a:t>When you press the power button on your computer, it sends an electrical signal to the hardware components, which start initializing. </a:t>
            </a:r>
          </a:p>
          <a:p>
            <a:pPr lvl="1"/>
            <a:r>
              <a:rPr lang="en-US" sz="2600" dirty="0"/>
              <a:t>This process is called the Power On Self Test (POST).</a:t>
            </a:r>
          </a:p>
          <a:p>
            <a:r>
              <a:rPr lang="en-US" dirty="0"/>
              <a:t>BIOS initialization: </a:t>
            </a:r>
          </a:p>
          <a:p>
            <a:pPr lvl="1"/>
            <a:r>
              <a:rPr lang="en-US" sz="2600" dirty="0"/>
              <a:t>The Basic Input/Output System (BIOS) is responsible for initializing and configuring the hardware components of your computer. </a:t>
            </a:r>
          </a:p>
          <a:p>
            <a:pPr lvl="1"/>
            <a:r>
              <a:rPr lang="en-US" sz="2600" dirty="0"/>
              <a:t>This includes the CPU, memory, storage devices, and other peripherals.</a:t>
            </a:r>
          </a:p>
          <a:p>
            <a:r>
              <a:rPr lang="en-US" dirty="0"/>
              <a:t>Boot loader: </a:t>
            </a:r>
          </a:p>
          <a:p>
            <a:pPr lvl="1"/>
            <a:r>
              <a:rPr lang="en-US" sz="2600" dirty="0"/>
              <a:t>Once the BIOS completes its initialization, it searches for the boot loader on the storage devices connected to the computer. </a:t>
            </a:r>
          </a:p>
          <a:p>
            <a:pPr lvl="1"/>
            <a:r>
              <a:rPr lang="en-US" sz="2600" dirty="0"/>
              <a:t>The boot loader is a small program that loads the Linux kernel into memory.</a:t>
            </a:r>
          </a:p>
          <a:p>
            <a:r>
              <a:rPr lang="en-US" dirty="0"/>
              <a:t>Linux kernel initialization: </a:t>
            </a:r>
          </a:p>
          <a:p>
            <a:pPr lvl="1"/>
            <a:r>
              <a:rPr lang="en-US" sz="2600" dirty="0"/>
              <a:t>The Linux kernel is the core component of the operating system. </a:t>
            </a:r>
          </a:p>
          <a:p>
            <a:pPr lvl="1"/>
            <a:r>
              <a:rPr lang="en-US" sz="2600" dirty="0"/>
              <a:t>Once it is loaded into memory, it begins initializing the hardware components, setting up memory management, and launching critical system services.</a:t>
            </a:r>
          </a:p>
        </p:txBody>
      </p:sp>
    </p:spTree>
    <p:extLst>
      <p:ext uri="{BB962C8B-B14F-4D97-AF65-F5344CB8AC3E}">
        <p14:creationId xmlns:p14="http://schemas.microsoft.com/office/powerpoint/2010/main" val="103327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1D24-564A-FCBB-67AF-90B4C3F0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903B-7847-057E-5E31-C1A08C9F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3688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Init process: </a:t>
            </a:r>
          </a:p>
          <a:p>
            <a:pPr lvl="1"/>
            <a:r>
              <a:rPr lang="en-US" sz="2900" dirty="0"/>
              <a:t>After the kernel initializes, it starts the </a:t>
            </a:r>
            <a:r>
              <a:rPr lang="en-US" sz="2900" dirty="0" err="1"/>
              <a:t>init</a:t>
            </a:r>
            <a:r>
              <a:rPr lang="en-US" sz="2900" dirty="0"/>
              <a:t> process. </a:t>
            </a:r>
          </a:p>
          <a:p>
            <a:pPr lvl="1"/>
            <a:r>
              <a:rPr lang="en-US" sz="2900" dirty="0"/>
              <a:t>This process is responsible for starting all the user-level services and daemons that make up the Linux operating system. </a:t>
            </a:r>
          </a:p>
          <a:p>
            <a:pPr lvl="1"/>
            <a:r>
              <a:rPr lang="en-US" sz="2900" dirty="0"/>
              <a:t>It also sets up the environment variables and system settings.</a:t>
            </a:r>
          </a:p>
          <a:p>
            <a:r>
              <a:rPr lang="en-US" dirty="0"/>
              <a:t>Login screen: </a:t>
            </a:r>
          </a:p>
          <a:p>
            <a:pPr lvl="1"/>
            <a:r>
              <a:rPr lang="en-US" sz="2900" dirty="0"/>
              <a:t>Once all the necessary services and daemons are running, the login screen appears, prompting the user to enter their username and password.</a:t>
            </a:r>
          </a:p>
          <a:p>
            <a:r>
              <a:rPr lang="en-US" dirty="0"/>
              <a:t>Desktop environment: </a:t>
            </a:r>
          </a:p>
          <a:p>
            <a:pPr lvl="1"/>
            <a:r>
              <a:rPr lang="en-US" sz="2900" dirty="0"/>
              <a:t>After the user logs in, the desktop environment is loaded. </a:t>
            </a:r>
          </a:p>
          <a:p>
            <a:pPr lvl="1"/>
            <a:r>
              <a:rPr lang="en-US" sz="2900" dirty="0"/>
              <a:t>The desktop environment is the graphical interface that allows users to interact with the operating system and its applications.</a:t>
            </a:r>
          </a:p>
          <a:p>
            <a:r>
              <a:rPr lang="en-US" dirty="0"/>
              <a:t> Applications: </a:t>
            </a:r>
          </a:p>
          <a:p>
            <a:pPr lvl="1"/>
            <a:r>
              <a:rPr lang="en-US" sz="2900" dirty="0"/>
              <a:t>Finally, the user can start using applications and programs on the Linux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58434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E58E-5D0D-D203-E190-1023C9C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A201-9355-9AA2-B6F1-7727EFE5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15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a terminal or use the graphical user interface: </a:t>
            </a:r>
          </a:p>
          <a:p>
            <a:pPr lvl="1"/>
            <a:r>
              <a:rPr lang="en-US" dirty="0"/>
              <a:t>You can either open a terminal and run the shutdown command with </a:t>
            </a:r>
            <a:r>
              <a:rPr lang="en-US" i="1" dirty="0" err="1"/>
              <a:t>sudo</a:t>
            </a:r>
            <a:r>
              <a:rPr lang="en-US" dirty="0"/>
              <a:t> privileges or use the graphical user interface menu to initiate the shutdown process.</a:t>
            </a:r>
          </a:p>
          <a:p>
            <a:r>
              <a:rPr lang="en-US" dirty="0"/>
              <a:t>Initiate the shutdown process: </a:t>
            </a:r>
          </a:p>
          <a:p>
            <a:pPr lvl="1"/>
            <a:r>
              <a:rPr lang="en-US" dirty="0"/>
              <a:t>In the terminal, run the command “</a:t>
            </a:r>
            <a:r>
              <a:rPr lang="en-US" i="1" dirty="0" err="1"/>
              <a:t>sudo</a:t>
            </a:r>
            <a:r>
              <a:rPr lang="en-US" i="1" dirty="0"/>
              <a:t> shutdown now</a:t>
            </a:r>
            <a:r>
              <a:rPr lang="en-US" dirty="0"/>
              <a:t>” or </a:t>
            </a:r>
            <a:r>
              <a:rPr lang="en-US" i="1" dirty="0"/>
              <a:t>“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poweroff</a:t>
            </a:r>
            <a:r>
              <a:rPr lang="en-US" i="1" dirty="0"/>
              <a:t>” </a:t>
            </a:r>
            <a:r>
              <a:rPr lang="en-US" dirty="0"/>
              <a:t>to initiate the shutdown process. </a:t>
            </a:r>
          </a:p>
          <a:p>
            <a:pPr lvl="1"/>
            <a:r>
              <a:rPr lang="en-US" dirty="0"/>
              <a:t>In the graphical user interface, click on the "Power Off" button in the menu and select "</a:t>
            </a:r>
            <a:r>
              <a:rPr lang="en-US" i="1" dirty="0"/>
              <a:t>Shutdown</a:t>
            </a:r>
            <a:r>
              <a:rPr lang="en-US" dirty="0"/>
              <a:t>" or "</a:t>
            </a:r>
            <a:r>
              <a:rPr lang="en-US" i="1" dirty="0"/>
              <a:t>Power Off".</a:t>
            </a:r>
          </a:p>
          <a:p>
            <a:r>
              <a:rPr lang="en-US" dirty="0"/>
              <a:t>Send SIGTERM signal: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process sends a SIGTERM signal to all running processes, telling them to stop what they're doing and prepare for the shutdown.</a:t>
            </a:r>
            <a:endParaRPr lang="en-US" i="1" dirty="0"/>
          </a:p>
          <a:p>
            <a:r>
              <a:rPr lang="en-US" dirty="0"/>
              <a:t>Wait for processes to terminate: </a:t>
            </a:r>
          </a:p>
          <a:p>
            <a:pPr lvl="1"/>
            <a:r>
              <a:rPr lang="en-US" dirty="0"/>
              <a:t>The operating system waits for all processes to terminate gracefully. </a:t>
            </a:r>
          </a:p>
          <a:p>
            <a:pPr lvl="1"/>
            <a:r>
              <a:rPr lang="en-US" dirty="0"/>
              <a:t>If any processes don't stop within a certain time frame, the system will send a SIGKILL signal to forcefully terminate them.</a:t>
            </a:r>
          </a:p>
        </p:txBody>
      </p:sp>
    </p:spTree>
    <p:extLst>
      <p:ext uri="{BB962C8B-B14F-4D97-AF65-F5344CB8AC3E}">
        <p14:creationId xmlns:p14="http://schemas.microsoft.com/office/powerpoint/2010/main" val="27982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11760B-24A4-A8F4-A562-508A2C1D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File System Basics in Linux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4054C-ACD9-07B5-52B8-E1EFCA75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most commonly used file system in Linux distributions is the Extended File System (</a:t>
            </a:r>
            <a:r>
              <a:rPr lang="en-US" sz="2400" dirty="0" err="1"/>
              <a:t>ext</a:t>
            </a:r>
            <a:r>
              <a:rPr lang="en-US" sz="2400" dirty="0"/>
              <a:t>) family, with ext4</a:t>
            </a:r>
          </a:p>
          <a:p>
            <a:r>
              <a:rPr lang="en-US" sz="2400" dirty="0"/>
              <a:t>In Linux the file system starts at the root directory, represented by a forward slash (/), and all other directories and files are located below the root directory.</a:t>
            </a:r>
          </a:p>
          <a:p>
            <a:endParaRPr lang="en-US" sz="2400" dirty="0"/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3782D9DC-98E6-4D5A-34E5-BCC4F5E5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B69A-0F25-1539-DF69-8F700BB6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FB9-2267-223B-D7AC-80BEB5AC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Unmount file systems: </a:t>
            </a:r>
          </a:p>
          <a:p>
            <a:pPr lvl="1"/>
            <a:r>
              <a:rPr lang="en-US" sz="2000" dirty="0"/>
              <a:t>The operating system unmounts file systems to ensure that no data is lost during the shutdown process.</a:t>
            </a:r>
          </a:p>
          <a:p>
            <a:r>
              <a:rPr lang="en-US" sz="2000" dirty="0"/>
              <a:t>Send ACPI signal: </a:t>
            </a:r>
          </a:p>
          <a:p>
            <a:pPr lvl="1"/>
            <a:r>
              <a:rPr lang="en-US" sz="2000" dirty="0"/>
              <a:t>The operating system sends an Advanced Configuration and Power Interface (ACPI) signal to the hardware components, telling them to power off.</a:t>
            </a:r>
          </a:p>
          <a:p>
            <a:r>
              <a:rPr lang="en-US" sz="2000" dirty="0"/>
              <a:t>Power off: </a:t>
            </a:r>
          </a:p>
          <a:p>
            <a:pPr lvl="1"/>
            <a:r>
              <a:rPr lang="en-US" sz="2000" dirty="0"/>
              <a:t>Finally, the computer powers off, completing the shutdown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6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D337-D2F2-C3C7-1673-332E4794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9107-D0ED-747C-4786-3D4D23E2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system admin … no user has permission of doing anything meaning 000000000 Write the new permission to every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U+rw</a:t>
            </a:r>
            <a:r>
              <a:rPr lang="en-US" dirty="0"/>
              <a:t>, </a:t>
            </a:r>
            <a:r>
              <a:rPr lang="en-US" dirty="0" err="1"/>
              <a:t>o+w</a:t>
            </a:r>
            <a:r>
              <a:rPr lang="en-US" dirty="0"/>
              <a:t> ==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Go+rx</a:t>
            </a:r>
            <a:r>
              <a:rPr lang="en-US" dirty="0"/>
              <a:t>, </a:t>
            </a:r>
            <a:r>
              <a:rPr lang="en-US" dirty="0" err="1"/>
              <a:t>u+rwx</a:t>
            </a:r>
            <a:r>
              <a:rPr lang="en-US" dirty="0"/>
              <a:t> ==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Ug+wr</a:t>
            </a:r>
            <a:r>
              <a:rPr lang="en-US" dirty="0"/>
              <a:t>, </a:t>
            </a:r>
            <a:r>
              <a:rPr lang="en-US" dirty="0" err="1"/>
              <a:t>o+x</a:t>
            </a:r>
            <a:r>
              <a:rPr lang="en-US" dirty="0"/>
              <a:t> ==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g+r,u+w,o+r</a:t>
            </a:r>
            <a:r>
              <a:rPr lang="en-US" dirty="0"/>
              <a:t> ==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D9BD-F7A2-AE53-8E5C-2C15690B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6" y="552844"/>
            <a:ext cx="3113886" cy="2590406"/>
          </a:xfrm>
        </p:spPr>
        <p:txBody>
          <a:bodyPr>
            <a:normAutofit/>
          </a:bodyPr>
          <a:lstStyle/>
          <a:p>
            <a:r>
              <a:rPr lang="en-US" sz="2800"/>
              <a:t>Here are some basic terms related to the Linux file system: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C24A4-0030-5508-E542-1974473ED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457212"/>
              </p:ext>
            </p:extLst>
          </p:nvPr>
        </p:nvGraphicFramePr>
        <p:xfrm>
          <a:off x="4633041" y="643466"/>
          <a:ext cx="6720759" cy="557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78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2B0-89CC-0E4E-8522-B9AAE723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system in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F1120-374B-3883-4463-FFC03CA89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9" t="19374" r="15702" b="17537"/>
          <a:stretch/>
        </p:blipFill>
        <p:spPr bwMode="auto">
          <a:xfrm>
            <a:off x="4720133" y="527561"/>
            <a:ext cx="5714188" cy="510248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882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E7AB-85A1-E229-68C4-5113C3B7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directories and their 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0FDBF-A215-06B1-0E61-892FF3C0A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97" t="28332" r="17447" b="5494"/>
          <a:stretch/>
        </p:blipFill>
        <p:spPr>
          <a:xfrm>
            <a:off x="1127760" y="1869440"/>
            <a:ext cx="8331200" cy="4531360"/>
          </a:xfrm>
        </p:spPr>
      </p:pic>
    </p:spTree>
    <p:extLst>
      <p:ext uri="{BB962C8B-B14F-4D97-AF65-F5344CB8AC3E}">
        <p14:creationId xmlns:p14="http://schemas.microsoft.com/office/powerpoint/2010/main" val="44435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9EBA-F742-AF86-FC48-C0BB0942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directories and their 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783B6-1B4B-80A1-5ADC-9C9FEE54B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60" t="29554" r="21431" b="15262"/>
          <a:stretch/>
        </p:blipFill>
        <p:spPr>
          <a:xfrm>
            <a:off x="1087120" y="1930400"/>
            <a:ext cx="7853680" cy="4368800"/>
          </a:xfrm>
        </p:spPr>
      </p:pic>
    </p:spTree>
    <p:extLst>
      <p:ext uri="{BB962C8B-B14F-4D97-AF65-F5344CB8AC3E}">
        <p14:creationId xmlns:p14="http://schemas.microsoft.com/office/powerpoint/2010/main" val="41633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5D997-2728-7D95-E4A7-41BFDEFA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Advanced File System Concepts </a:t>
            </a:r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FA0F05D1-569F-8DF9-B0BA-EC67126E7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8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86C2-0732-EA44-F782-0E4C975E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Advanced File System Concepts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1F7DF-23E8-18BC-0D2E-619FBDE58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1419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8424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13820"/>
      </a:dk2>
      <a:lt2>
        <a:srgbClr val="E2E8E5"/>
      </a:lt2>
      <a:accent1>
        <a:srgbClr val="C894AD"/>
      </a:accent1>
      <a:accent2>
        <a:srgbClr val="BC7C80"/>
      </a:accent2>
      <a:accent3>
        <a:srgbClr val="C29C87"/>
      </a:accent3>
      <a:accent4>
        <a:srgbClr val="B1A375"/>
      </a:accent4>
      <a:accent5>
        <a:srgbClr val="9FA87C"/>
      </a:accent5>
      <a:accent6>
        <a:srgbClr val="89AC71"/>
      </a:accent6>
      <a:hlink>
        <a:srgbClr val="57907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2049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Corbel</vt:lpstr>
      <vt:lpstr>Elephant</vt:lpstr>
      <vt:lpstr>BrushVTI</vt:lpstr>
      <vt:lpstr>Parallax</vt:lpstr>
      <vt:lpstr> CSS 080: Network Operating System</vt:lpstr>
      <vt:lpstr>File System Basics</vt:lpstr>
      <vt:lpstr>File System Basics in Linux</vt:lpstr>
      <vt:lpstr>Here are some basic terms related to the Linux file system: </vt:lpstr>
      <vt:lpstr>File system in Linux</vt:lpstr>
      <vt:lpstr>Standard directories and their contents</vt:lpstr>
      <vt:lpstr>Standard directories and their contents</vt:lpstr>
      <vt:lpstr>Advanced File System Concepts </vt:lpstr>
      <vt:lpstr>Advanced File System Concepts </vt:lpstr>
      <vt:lpstr>Advanced File System Concepts </vt:lpstr>
      <vt:lpstr>Advanced File System Concepts </vt:lpstr>
      <vt:lpstr>Advanced File System Concepts </vt:lpstr>
      <vt:lpstr>Advanced File System Concepts </vt:lpstr>
      <vt:lpstr>Security in Unix</vt:lpstr>
      <vt:lpstr>Advanced File System Concepts </vt:lpstr>
      <vt:lpstr>Cont.</vt:lpstr>
      <vt:lpstr>Disk management</vt:lpstr>
      <vt:lpstr>Disk management</vt:lpstr>
      <vt:lpstr>Cont.</vt:lpstr>
      <vt:lpstr>Cont.</vt:lpstr>
      <vt:lpstr>Backups </vt:lpstr>
      <vt:lpstr>Backup using terminal</vt:lpstr>
      <vt:lpstr>Cont.</vt:lpstr>
      <vt:lpstr>Automate the backup process:  </vt:lpstr>
      <vt:lpstr>System Startup and Shutdown </vt:lpstr>
      <vt:lpstr>Bootstrapping&gt;starting up a computer</vt:lpstr>
      <vt:lpstr>The general steps involved in booting Linux</vt:lpstr>
      <vt:lpstr>Cont.</vt:lpstr>
      <vt:lpstr>Shutdown the system</vt:lpstr>
      <vt:lpstr>Cont.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Farian Ishengoma</dc:creator>
  <cp:lastModifiedBy>255746054223</cp:lastModifiedBy>
  <cp:revision>19</cp:revision>
  <dcterms:created xsi:type="dcterms:W3CDTF">2023-04-04T14:44:34Z</dcterms:created>
  <dcterms:modified xsi:type="dcterms:W3CDTF">2024-03-27T07:42:47Z</dcterms:modified>
</cp:coreProperties>
</file>