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67" r:id="rId4"/>
    <p:sldId id="257" r:id="rId5"/>
    <p:sldId id="264" r:id="rId6"/>
    <p:sldId id="258" r:id="rId7"/>
    <p:sldId id="259" r:id="rId8"/>
    <p:sldId id="263" r:id="rId9"/>
    <p:sldId id="265" r:id="rId10"/>
    <p:sldId id="260" r:id="rId11"/>
    <p:sldId id="261" r:id="rId12"/>
    <p:sldId id="262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0000"/>
    <a:srgbClr val="CC66FF"/>
    <a:srgbClr val="9900FF"/>
    <a:srgbClr val="00FFFF"/>
    <a:srgbClr val="7ED957"/>
    <a:srgbClr val="666699"/>
    <a:srgbClr val="F2F2F2"/>
    <a:srgbClr val="00BF63"/>
    <a:srgbClr val="C1F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4DE7F-75D7-48C7-A308-112FD3639942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4ECA7-33A5-4A0D-A112-2A51A0F57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76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4ECA7-33A5-4A0D-A112-2A51A0F575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0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4ECA7-33A5-4A0D-A112-2A51A0F575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60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5E26-B4C0-F07F-422F-3E77EDE4A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0E92C-CB59-E640-5EA9-610889B9B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EBDB5-924E-E932-D01C-5B29802A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929A-DC64-428A-A2CE-0A2318D4520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8B251-174F-3FFB-E2D3-51367E55F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02921-4312-0EE0-686D-A20F5FFE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DAEF-F454-4EAD-85CD-C4D0A938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7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7418-D4A6-C7D9-58B4-FC850877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DF08B-9E98-60B3-92F7-83BDC2738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954E1-C0B0-9863-0E4A-B7D3962C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929A-DC64-428A-A2CE-0A2318D4520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335D7-69D2-B216-C40F-63928221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3D858-DB14-E3F8-5B5C-CF0F6A4F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DAEF-F454-4EAD-85CD-C4D0A938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3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00039-7EAF-4A89-1CAF-8D878B4F1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E9C13-A835-2A95-831E-CA4F2FB9B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4D85B-D6BD-ADB3-9E26-179E4F6D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929A-DC64-428A-A2CE-0A2318D4520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DA9F7-3565-997D-556D-36B16923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B494D-AFEF-92A8-FCA0-C1690E7A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DAEF-F454-4EAD-85CD-C4D0A938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31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5" y="4072591"/>
            <a:ext cx="11017249" cy="151699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5400"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5" y="5694361"/>
            <a:ext cx="11017250" cy="474663"/>
          </a:xfrm>
        </p:spPr>
        <p:txBody>
          <a:bodyPr anchor="t">
            <a:no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1166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6" y="2140607"/>
            <a:ext cx="5508623" cy="151699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5400"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5" y="3762377"/>
            <a:ext cx="5508623" cy="474663"/>
          </a:xfrm>
        </p:spPr>
        <p:txBody>
          <a:bodyPr anchor="t">
            <a:no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05649" y="584200"/>
            <a:ext cx="5086351" cy="56896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31219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6C516B-838E-8F2A-606A-DFC7ADE3BF23}"/>
              </a:ext>
            </a:extLst>
          </p:cNvPr>
          <p:cNvSpPr/>
          <p:nvPr userDrawn="1"/>
        </p:nvSpPr>
        <p:spPr>
          <a:xfrm>
            <a:off x="587375" y="584200"/>
            <a:ext cx="11017249" cy="1907540"/>
          </a:xfrm>
          <a:custGeom>
            <a:avLst/>
            <a:gdLst>
              <a:gd name="connsiteX0" fmla="*/ 0 w 11017249"/>
              <a:gd name="connsiteY0" fmla="*/ 0 h 1907540"/>
              <a:gd name="connsiteX1" fmla="*/ 11017249 w 11017249"/>
              <a:gd name="connsiteY1" fmla="*/ 0 h 1907540"/>
              <a:gd name="connsiteX2" fmla="*/ 11017249 w 11017249"/>
              <a:gd name="connsiteY2" fmla="*/ 1907540 h 1907540"/>
              <a:gd name="connsiteX3" fmla="*/ 0 w 11017249"/>
              <a:gd name="connsiteY3" fmla="*/ 1907540 h 1907540"/>
              <a:gd name="connsiteX4" fmla="*/ 0 w 11017249"/>
              <a:gd name="connsiteY4" fmla="*/ 0 h 1907540"/>
              <a:gd name="connsiteX0" fmla="*/ 0 w 11017249"/>
              <a:gd name="connsiteY0" fmla="*/ 0 h 1915160"/>
              <a:gd name="connsiteX1" fmla="*/ 11017249 w 11017249"/>
              <a:gd name="connsiteY1" fmla="*/ 0 h 1915160"/>
              <a:gd name="connsiteX2" fmla="*/ 11017249 w 11017249"/>
              <a:gd name="connsiteY2" fmla="*/ 1907540 h 1915160"/>
              <a:gd name="connsiteX3" fmla="*/ 5501005 w 11017249"/>
              <a:gd name="connsiteY3" fmla="*/ 1915160 h 1915160"/>
              <a:gd name="connsiteX4" fmla="*/ 0 w 11017249"/>
              <a:gd name="connsiteY4" fmla="*/ 1907540 h 1915160"/>
              <a:gd name="connsiteX5" fmla="*/ 0 w 11017249"/>
              <a:gd name="connsiteY5" fmla="*/ 0 h 1915160"/>
              <a:gd name="connsiteX0" fmla="*/ 5501005 w 11017249"/>
              <a:gd name="connsiteY0" fmla="*/ 1915160 h 2006600"/>
              <a:gd name="connsiteX1" fmla="*/ 0 w 11017249"/>
              <a:gd name="connsiteY1" fmla="*/ 1907540 h 2006600"/>
              <a:gd name="connsiteX2" fmla="*/ 0 w 11017249"/>
              <a:gd name="connsiteY2" fmla="*/ 0 h 2006600"/>
              <a:gd name="connsiteX3" fmla="*/ 11017249 w 11017249"/>
              <a:gd name="connsiteY3" fmla="*/ 0 h 2006600"/>
              <a:gd name="connsiteX4" fmla="*/ 11017249 w 11017249"/>
              <a:gd name="connsiteY4" fmla="*/ 1907540 h 2006600"/>
              <a:gd name="connsiteX5" fmla="*/ 5592445 w 11017249"/>
              <a:gd name="connsiteY5" fmla="*/ 2006600 h 2006600"/>
              <a:gd name="connsiteX0" fmla="*/ 5501005 w 11017249"/>
              <a:gd name="connsiteY0" fmla="*/ 1915160 h 1915160"/>
              <a:gd name="connsiteX1" fmla="*/ 0 w 11017249"/>
              <a:gd name="connsiteY1" fmla="*/ 1907540 h 1915160"/>
              <a:gd name="connsiteX2" fmla="*/ 0 w 11017249"/>
              <a:gd name="connsiteY2" fmla="*/ 0 h 1915160"/>
              <a:gd name="connsiteX3" fmla="*/ 11017249 w 11017249"/>
              <a:gd name="connsiteY3" fmla="*/ 0 h 1915160"/>
              <a:gd name="connsiteX4" fmla="*/ 11017249 w 11017249"/>
              <a:gd name="connsiteY4" fmla="*/ 1907540 h 1915160"/>
              <a:gd name="connsiteX0" fmla="*/ 0 w 11017249"/>
              <a:gd name="connsiteY0" fmla="*/ 1907540 h 1907540"/>
              <a:gd name="connsiteX1" fmla="*/ 0 w 11017249"/>
              <a:gd name="connsiteY1" fmla="*/ 0 h 1907540"/>
              <a:gd name="connsiteX2" fmla="*/ 11017249 w 11017249"/>
              <a:gd name="connsiteY2" fmla="*/ 0 h 1907540"/>
              <a:gd name="connsiteX3" fmla="*/ 11017249 w 11017249"/>
              <a:gd name="connsiteY3" fmla="*/ 1907540 h 190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17249" h="1907540">
                <a:moveTo>
                  <a:pt x="0" y="1907540"/>
                </a:moveTo>
                <a:lnTo>
                  <a:pt x="0" y="0"/>
                </a:lnTo>
                <a:lnTo>
                  <a:pt x="11017249" y="0"/>
                </a:lnTo>
                <a:lnTo>
                  <a:pt x="11017249" y="1907540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0641" y="2140607"/>
            <a:ext cx="9570720" cy="1516993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0640" y="3762377"/>
            <a:ext cx="9570720" cy="474663"/>
          </a:xfrm>
        </p:spPr>
        <p:txBody>
          <a:bodyPr anchor="t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900EDDE-7277-B65D-E3B7-368E6E3F2598}"/>
              </a:ext>
            </a:extLst>
          </p:cNvPr>
          <p:cNvSpPr/>
          <p:nvPr userDrawn="1"/>
        </p:nvSpPr>
        <p:spPr>
          <a:xfrm flipV="1">
            <a:off x="587375" y="4366260"/>
            <a:ext cx="11017249" cy="1907540"/>
          </a:xfrm>
          <a:custGeom>
            <a:avLst/>
            <a:gdLst>
              <a:gd name="connsiteX0" fmla="*/ 0 w 11017249"/>
              <a:gd name="connsiteY0" fmla="*/ 0 h 1907540"/>
              <a:gd name="connsiteX1" fmla="*/ 11017249 w 11017249"/>
              <a:gd name="connsiteY1" fmla="*/ 0 h 1907540"/>
              <a:gd name="connsiteX2" fmla="*/ 11017249 w 11017249"/>
              <a:gd name="connsiteY2" fmla="*/ 1907540 h 1907540"/>
              <a:gd name="connsiteX3" fmla="*/ 0 w 11017249"/>
              <a:gd name="connsiteY3" fmla="*/ 1907540 h 1907540"/>
              <a:gd name="connsiteX4" fmla="*/ 0 w 11017249"/>
              <a:gd name="connsiteY4" fmla="*/ 0 h 1907540"/>
              <a:gd name="connsiteX0" fmla="*/ 0 w 11017249"/>
              <a:gd name="connsiteY0" fmla="*/ 0 h 1915160"/>
              <a:gd name="connsiteX1" fmla="*/ 11017249 w 11017249"/>
              <a:gd name="connsiteY1" fmla="*/ 0 h 1915160"/>
              <a:gd name="connsiteX2" fmla="*/ 11017249 w 11017249"/>
              <a:gd name="connsiteY2" fmla="*/ 1907540 h 1915160"/>
              <a:gd name="connsiteX3" fmla="*/ 5501005 w 11017249"/>
              <a:gd name="connsiteY3" fmla="*/ 1915160 h 1915160"/>
              <a:gd name="connsiteX4" fmla="*/ 0 w 11017249"/>
              <a:gd name="connsiteY4" fmla="*/ 1907540 h 1915160"/>
              <a:gd name="connsiteX5" fmla="*/ 0 w 11017249"/>
              <a:gd name="connsiteY5" fmla="*/ 0 h 1915160"/>
              <a:gd name="connsiteX0" fmla="*/ 5501005 w 11017249"/>
              <a:gd name="connsiteY0" fmla="*/ 1915160 h 2006600"/>
              <a:gd name="connsiteX1" fmla="*/ 0 w 11017249"/>
              <a:gd name="connsiteY1" fmla="*/ 1907540 h 2006600"/>
              <a:gd name="connsiteX2" fmla="*/ 0 w 11017249"/>
              <a:gd name="connsiteY2" fmla="*/ 0 h 2006600"/>
              <a:gd name="connsiteX3" fmla="*/ 11017249 w 11017249"/>
              <a:gd name="connsiteY3" fmla="*/ 0 h 2006600"/>
              <a:gd name="connsiteX4" fmla="*/ 11017249 w 11017249"/>
              <a:gd name="connsiteY4" fmla="*/ 1907540 h 2006600"/>
              <a:gd name="connsiteX5" fmla="*/ 5592445 w 11017249"/>
              <a:gd name="connsiteY5" fmla="*/ 2006600 h 2006600"/>
              <a:gd name="connsiteX0" fmla="*/ 5501005 w 11017249"/>
              <a:gd name="connsiteY0" fmla="*/ 1915160 h 1915160"/>
              <a:gd name="connsiteX1" fmla="*/ 0 w 11017249"/>
              <a:gd name="connsiteY1" fmla="*/ 1907540 h 1915160"/>
              <a:gd name="connsiteX2" fmla="*/ 0 w 11017249"/>
              <a:gd name="connsiteY2" fmla="*/ 0 h 1915160"/>
              <a:gd name="connsiteX3" fmla="*/ 11017249 w 11017249"/>
              <a:gd name="connsiteY3" fmla="*/ 0 h 1915160"/>
              <a:gd name="connsiteX4" fmla="*/ 11017249 w 11017249"/>
              <a:gd name="connsiteY4" fmla="*/ 1907540 h 1915160"/>
              <a:gd name="connsiteX0" fmla="*/ 0 w 11017249"/>
              <a:gd name="connsiteY0" fmla="*/ 1907540 h 1907540"/>
              <a:gd name="connsiteX1" fmla="*/ 0 w 11017249"/>
              <a:gd name="connsiteY1" fmla="*/ 0 h 1907540"/>
              <a:gd name="connsiteX2" fmla="*/ 11017249 w 11017249"/>
              <a:gd name="connsiteY2" fmla="*/ 0 h 1907540"/>
              <a:gd name="connsiteX3" fmla="*/ 11017249 w 11017249"/>
              <a:gd name="connsiteY3" fmla="*/ 1907540 h 190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17249" h="1907540">
                <a:moveTo>
                  <a:pt x="0" y="1907540"/>
                </a:moveTo>
                <a:lnTo>
                  <a:pt x="0" y="0"/>
                </a:lnTo>
                <a:lnTo>
                  <a:pt x="11017249" y="0"/>
                </a:lnTo>
                <a:lnTo>
                  <a:pt x="11017249" y="1907540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02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4599" y="984886"/>
            <a:ext cx="5280025" cy="263683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4598" y="3726496"/>
            <a:ext cx="5280026" cy="2146618"/>
          </a:xfrm>
        </p:spPr>
        <p:txBody>
          <a:bodyPr anchor="t">
            <a:no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867402" cy="6273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67216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6" y="1304926"/>
            <a:ext cx="5280025" cy="231679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5" y="3726496"/>
            <a:ext cx="5280026" cy="1826578"/>
          </a:xfrm>
        </p:spPr>
        <p:txBody>
          <a:bodyPr anchor="t">
            <a:no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24600" y="1304926"/>
            <a:ext cx="5867399" cy="424814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24217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6" y="984886"/>
            <a:ext cx="11017249" cy="2636834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4" y="3726496"/>
            <a:ext cx="11017251" cy="1506539"/>
          </a:xfrm>
        </p:spPr>
        <p:txBody>
          <a:bodyPr anchor="t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B5DA27-BB16-B9F4-85C4-631F0EEA3E9C}"/>
              </a:ext>
            </a:extLst>
          </p:cNvPr>
          <p:cNvCxnSpPr>
            <a:cxnSpLocks/>
          </p:cNvCxnSpPr>
          <p:nvPr userDrawn="1"/>
        </p:nvCxnSpPr>
        <p:spPr>
          <a:xfrm>
            <a:off x="4838700" y="3674108"/>
            <a:ext cx="2514600" cy="0"/>
          </a:xfrm>
          <a:prstGeom prst="lin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99236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5280025" cy="1304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324600" y="0"/>
            <a:ext cx="5867400" cy="1888794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9891D10-07D3-9C65-FA70-CF2C5F1F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0526277B-2EEA-8E82-3C3A-35476B48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A42FA-EFE6-C034-870A-1CE707B4746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596253" y="2154230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8328545-29FD-64B1-DAA2-767656209CEA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96253" y="3201453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7F8862D-3B84-A6AB-F773-77B0DA99B7B0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96253" y="4248676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DC533CD-28B4-B67D-8057-E13A26F127E2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596253" y="5295900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2D241A5-975C-C79A-C5BD-100B07B804FB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6324600" y="2154230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9BD7E3F-A46D-6B36-99FA-627487256B23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324600" y="3201453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6E22C83-742B-C986-AF69-B2402A8854A1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6324600" y="4248676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06CE099-EE76-778A-3C6E-3FFD1BA31288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6324600" y="5295900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1543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08373" cy="101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96252" y="4248676"/>
            <a:ext cx="11008373" cy="2025124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9891D10-07D3-9C65-FA70-CF2C5F1F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0526277B-2EEA-8E82-3C3A-35476B48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A42FA-EFE6-C034-870A-1CE707B4746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587375" y="1766920"/>
            <a:ext cx="5316618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8328545-29FD-64B1-DAA2-767656209CEA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87375" y="2814143"/>
            <a:ext cx="5316618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7F8862D-3B84-A6AB-F773-77B0DA99B7B0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279130" y="1766920"/>
            <a:ext cx="5316618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DC533CD-28B4-B67D-8057-E13A26F127E2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279130" y="2814144"/>
            <a:ext cx="5316618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451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DC21-45F3-70CB-B3DA-7E3FCE6A6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2DF1A-8233-7C1B-E614-61938EE34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57CD4-ECFD-7CEC-0C7E-09C3DC2DE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929A-DC64-428A-A2CE-0A2318D4520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C8941-9648-87AF-FD1C-78D4D0CB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33625-29A6-04C0-1AE5-CBCC544E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DAEF-F454-4EAD-85CD-C4D0A938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481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5280025" cy="1304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96253" y="2154230"/>
            <a:ext cx="5280025" cy="384988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9891D10-07D3-9C65-FA70-CF2C5F1F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0526277B-2EEA-8E82-3C3A-35476B48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A42FA-EFE6-C034-870A-1CE707B4746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327775" y="584200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003D9B7-D1D4-E5ED-8DBC-CBB28B215442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6327775" y="1728192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FEB1025-F086-BAC7-8425-8CA2F47D92CC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6327775" y="2872184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6C508F5-7198-9369-ADD1-68C5E7F19C10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327775" y="4016176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B7869F0-1268-9713-C9F6-B13589781976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327775" y="5160168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9181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537494" y="2709068"/>
            <a:ext cx="5689600" cy="14398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9891D10-07D3-9C65-FA70-CF2C5F1F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0526277B-2EEA-8E82-3C3A-35476B48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A42FA-EFE6-C034-870A-1CE707B4746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3063241" y="584200"/>
            <a:ext cx="8544560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003D9B7-D1D4-E5ED-8DBC-CBB28B215442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3063241" y="1728192"/>
            <a:ext cx="8544560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FEB1025-F086-BAC7-8425-8CA2F47D92CC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3063241" y="2872184"/>
            <a:ext cx="8544560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6C508F5-7198-9369-ADD1-68C5E7F19C10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3063241" y="4016176"/>
            <a:ext cx="8544560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B7869F0-1268-9713-C9F6-B13589781976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063241" y="5160168"/>
            <a:ext cx="8544560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6567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304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9891D10-07D3-9C65-FA70-CF2C5F1F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0526277B-2EEA-8E82-3C3A-35476B48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A42FA-EFE6-C034-870A-1CE707B4746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584200" y="2324100"/>
            <a:ext cx="2142672" cy="35204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003D9B7-D1D4-E5ED-8DBC-CBB28B215442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2804432" y="2324100"/>
            <a:ext cx="2142672" cy="35204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FEB1025-F086-BAC7-8425-8CA2F47D92CC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5024664" y="2324100"/>
            <a:ext cx="2142672" cy="35204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6C508F5-7198-9369-ADD1-68C5E7F19C10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7244896" y="2324100"/>
            <a:ext cx="2142672" cy="35204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B7869F0-1268-9713-C9F6-B13589781976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9465128" y="2324100"/>
            <a:ext cx="2142672" cy="35204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35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2776703"/>
            <a:ext cx="4498974" cy="1304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9891D10-07D3-9C65-FA70-CF2C5F1F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0526277B-2EEA-8E82-3C3A-35476B48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FBC4A-C75D-3A77-6B3D-9B7621C63D8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812162"/>
            <a:ext cx="5507976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5BCD9-D1B6-2D39-2D40-4232E3A0F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1423709"/>
            <a:ext cx="5507976" cy="5938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A3CD123-2408-13A8-4C27-14BD1D6799F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096000" y="2157536"/>
            <a:ext cx="5507976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CFAA033-DBCF-9919-E842-C9E6DEB9AF89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6096000" y="2769083"/>
            <a:ext cx="5507976" cy="5938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F6CE122-2CA6-486B-E51E-BA273C23E41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096000" y="3502910"/>
            <a:ext cx="5507976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Phone Number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9853DEC-CEBC-414C-D750-359D4D51372C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096000" y="4114457"/>
            <a:ext cx="5507976" cy="5938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D322DB3-852D-F6BF-CCA5-CDF8FEC759E2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096000" y="4848284"/>
            <a:ext cx="5507976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DA26B0CF-21ED-BB2A-84FB-F68DABEF4CA5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6096000" y="5459831"/>
            <a:ext cx="5507976" cy="5938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5451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2776703"/>
            <a:ext cx="4498974" cy="1304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9891D10-07D3-9C65-FA70-CF2C5F1F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0526277B-2EEA-8E82-3C3A-35476B48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DC9495-2F6E-B826-4F40-33F7EA88A0D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39091" y="1491191"/>
            <a:ext cx="513817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0F117D-C60F-431A-751E-DCCFB266CC8C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25570" y="2569349"/>
            <a:ext cx="540860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013847-247B-A661-803F-F4D69F96284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25911" y="3715116"/>
            <a:ext cx="53984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167BB6C-FAAB-2084-ABDD-63B347B89C4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54486" y="4874403"/>
            <a:ext cx="283026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118D4326-8CE5-A82E-57C0-87A149E83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72679" y="1376535"/>
            <a:ext cx="5031946" cy="747251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E38CA818-D811-EAC7-0BB3-51FD168672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72679" y="2571746"/>
            <a:ext cx="5031946" cy="747251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3F307057-D4CD-ACEB-42E4-ACD899C4B68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572679" y="3538996"/>
            <a:ext cx="5031946" cy="747251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CCDABE12-16EC-A6BB-97CB-840BD6C5528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72679" y="4730643"/>
            <a:ext cx="5031946" cy="747251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44568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5" y="984435"/>
            <a:ext cx="11017249" cy="2636834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3" y="3726045"/>
            <a:ext cx="11017251" cy="1506539"/>
          </a:xfrm>
        </p:spPr>
        <p:txBody>
          <a:bodyPr anchor="t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191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5" y="584200"/>
            <a:ext cx="11017249" cy="168989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3" y="2378869"/>
            <a:ext cx="11017251" cy="773272"/>
          </a:xfrm>
        </p:spPr>
        <p:txBody>
          <a:bodyPr anchor="t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Picture Placeholder 14">
            <a:extLst>
              <a:ext uri="{FF2B5EF4-FFF2-40B4-BE49-F238E27FC236}">
                <a16:creationId xmlns:a16="http://schemas.microsoft.com/office/drawing/2014/main" id="{140A5AD0-664C-5D53-8FD9-3CC500CCDCB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87373" y="3429000"/>
            <a:ext cx="11017250" cy="28448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048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7239" y="3429000"/>
            <a:ext cx="9577386" cy="1689892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7237" y="5223669"/>
            <a:ext cx="9577387" cy="773272"/>
          </a:xfrm>
        </p:spPr>
        <p:txBody>
          <a:bodyPr anchor="t">
            <a:noAutofit/>
          </a:bodyPr>
          <a:lstStyle>
            <a:lvl1pPr marL="0" indent="0" algn="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87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BA198D21-2409-AA26-2882-9757585EE7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608736" y="1603545"/>
            <a:ext cx="3650910" cy="3650910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6F8CAE4-6EE8-A1E2-5B46-56CC0AF8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879E2F-79B4-EBD6-54C0-63B169C2C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584200"/>
            <a:ext cx="6666863" cy="1602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1D0DF8C-8C9B-C4B9-2074-FF3FAE5B7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376" y="2817453"/>
            <a:ext cx="66672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9606CDC-68D2-05D8-FB6A-85043B8BC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7376" y="3429000"/>
            <a:ext cx="6667200" cy="2179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01D11D6-8418-FFC0-4DA8-26F715BE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349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584200"/>
            <a:ext cx="7527925" cy="1601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0E62854-8907-73BD-59A7-EE3EE619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10" name="Picture Placeholder 23">
            <a:extLst>
              <a:ext uri="{FF2B5EF4-FFF2-40B4-BE49-F238E27FC236}">
                <a16:creationId xmlns:a16="http://schemas.microsoft.com/office/drawing/2014/main" id="{F9F437E4-7C18-BF17-47F5-2EDA8CF339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12124" y="2126063"/>
            <a:ext cx="3495675" cy="3495675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F2A0C1C-31B1-AEB2-2748-2F30E2B0A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376" y="2817453"/>
            <a:ext cx="34920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AB6C3C4-B76E-CA92-241E-A2CB4313B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7376" y="3429000"/>
            <a:ext cx="3492000" cy="19126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6CDBBC8-929C-7ED3-EE9E-D5E1C642616B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4349750" y="2817453"/>
            <a:ext cx="34920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18A0376-AB62-65BA-455A-9FD62E18CEB3}"/>
              </a:ext>
            </a:extLst>
          </p:cNvPr>
          <p:cNvSpPr>
            <a:spLocks noGrp="1"/>
          </p:cNvSpPr>
          <p:nvPr>
            <p:ph type="body" sz="half" idx="28"/>
          </p:nvPr>
        </p:nvSpPr>
        <p:spPr>
          <a:xfrm>
            <a:off x="4349750" y="3429000"/>
            <a:ext cx="3492000" cy="19126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91DCF2FF-46EE-9856-8998-34A56447F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66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705F-7F2F-EDEE-E5B2-729C14885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498CE-251A-0DF4-9C6C-D50A53D98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0C9BC-07D9-8145-DD4E-454E204BA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929A-DC64-428A-A2CE-0A2318D4520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278F1-D919-9BB4-4FC3-0ADA6D071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B2F9F-80F7-377A-81C9-F09A4270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DAEF-F454-4EAD-85CD-C4D0A938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347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584200"/>
            <a:ext cx="11020425" cy="1009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601" y="2126063"/>
            <a:ext cx="3650910" cy="3650910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4376" y="1764662"/>
            <a:ext cx="69696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34376" y="2376209"/>
            <a:ext cx="6969600" cy="7029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647425D-A5FF-F72A-0301-E4BF323EA5B0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5221176" y="3357678"/>
            <a:ext cx="63828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479EF3F-EDA1-15EE-3C56-5A28019DE750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5221176" y="3969225"/>
            <a:ext cx="6382800" cy="7029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F180E86-39A7-1A34-1BA7-6E3F32513570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4634376" y="4950694"/>
            <a:ext cx="69696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4486F536-8EAA-DAB9-44DD-12C397BBB00B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4634376" y="5562241"/>
            <a:ext cx="6969600" cy="7029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6CA186E-8D8D-2A8E-0CFA-EE31C580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120E028-782C-0B13-06CD-8D4BDAD5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8219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87373" y="4385006"/>
            <a:ext cx="11017250" cy="1888794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E32BB8-C7CF-4066-9A74-2ED161AC0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376" y="1879155"/>
            <a:ext cx="34920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4E571DE-AB73-7D46-0296-95185DC2B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7376" y="2490702"/>
            <a:ext cx="3492000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E486058-7605-EF4E-FA2C-EB44D2CB9183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4349750" y="1879155"/>
            <a:ext cx="34920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0DA8F30-C707-E55C-9116-1F4EF07E8E79}"/>
              </a:ext>
            </a:extLst>
          </p:cNvPr>
          <p:cNvSpPr>
            <a:spLocks noGrp="1"/>
          </p:cNvSpPr>
          <p:nvPr>
            <p:ph type="body" sz="half" idx="28"/>
          </p:nvPr>
        </p:nvSpPr>
        <p:spPr>
          <a:xfrm>
            <a:off x="4349750" y="2490702"/>
            <a:ext cx="3492000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26BB6F4-E871-3145-1DD3-0060ECC300DA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8112124" y="1879155"/>
            <a:ext cx="34920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152CCD-972B-549B-ECFA-D6C997C9DD05}"/>
              </a:ext>
            </a:extLst>
          </p:cNvPr>
          <p:cNvSpPr>
            <a:spLocks noGrp="1"/>
          </p:cNvSpPr>
          <p:nvPr>
            <p:ph type="body" sz="half" idx="30"/>
          </p:nvPr>
        </p:nvSpPr>
        <p:spPr>
          <a:xfrm>
            <a:off x="8112124" y="2490702"/>
            <a:ext cx="3492000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9891D10-07D3-9C65-FA70-CF2C5F1F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0526277B-2EEA-8E82-3C3A-35476B48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335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584200"/>
            <a:ext cx="11020425" cy="1009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46628" y="2126063"/>
            <a:ext cx="3650910" cy="3650910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462" y="1764662"/>
            <a:ext cx="68400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4462" y="2376209"/>
            <a:ext cx="6840000" cy="7029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647425D-A5FF-F72A-0301-E4BF323EA5B0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314462" y="3357678"/>
            <a:ext cx="61200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479EF3F-EDA1-15EE-3C56-5A28019DE750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1314462" y="3969225"/>
            <a:ext cx="6120000" cy="7029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F180E86-39A7-1A34-1BA7-6E3F32513570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2034462" y="4950694"/>
            <a:ext cx="54000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4486F536-8EAA-DAB9-44DD-12C397BBB00B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2034462" y="5562241"/>
            <a:ext cx="5400000" cy="7029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6CA186E-8D8D-2A8E-0CFA-EE31C580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DE161-FFD0-44AD-447E-0C89B69A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865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C98F61-9164-7CDA-F0A4-B90327F23F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5999" y="3713162"/>
            <a:ext cx="5508625" cy="227647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D078A8B-F6E2-D638-7C7F-5E7A4E516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B6880D8-1895-37F5-23D6-63A9DB270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EB320401-2773-244F-6176-54B331CC4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376" y="1879155"/>
            <a:ext cx="4079876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B7C93EF-3B72-5F70-ED01-815D7BB57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7376" y="2490702"/>
            <a:ext cx="4079876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4793E64-F452-3C1F-ACEB-E9CE4C39EE67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87375" y="3713162"/>
            <a:ext cx="4079876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88CE2FF4-0D2B-30EF-56E4-A3732DEFA973}"/>
              </a:ext>
            </a:extLst>
          </p:cNvPr>
          <p:cNvSpPr>
            <a:spLocks noGrp="1"/>
          </p:cNvSpPr>
          <p:nvPr>
            <p:ph type="body" sz="half" idx="28"/>
          </p:nvPr>
        </p:nvSpPr>
        <p:spPr>
          <a:xfrm>
            <a:off x="587375" y="4324709"/>
            <a:ext cx="4079876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3A6AADD-2101-7A3B-7A3D-CA8E7F165FC0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096000" y="1879155"/>
            <a:ext cx="4079876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42A98727-9E50-EA55-794C-79E9B981A3E5}"/>
              </a:ext>
            </a:extLst>
          </p:cNvPr>
          <p:cNvSpPr>
            <a:spLocks noGrp="1"/>
          </p:cNvSpPr>
          <p:nvPr>
            <p:ph type="body" sz="half" idx="30"/>
          </p:nvPr>
        </p:nvSpPr>
        <p:spPr>
          <a:xfrm>
            <a:off x="6096000" y="2490702"/>
            <a:ext cx="4079876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B8B34A71-CCA2-BEE6-536B-BBC8A930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724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BB6EDE2-F53E-7B97-FF80-7764EECA4C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5188" y="0"/>
            <a:ext cx="3706812" cy="68580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082A141-076C-8878-C26A-D64E150B52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07A4BF5-0B29-B270-1360-F4FBBF262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25E92FF-F017-C0B5-39CC-A4154B77D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75247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DDAD459-D110-28DF-D911-E6CB20834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376" y="1879155"/>
            <a:ext cx="3492499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6D18364-5F5F-0B0D-FEE5-C3B5CF8BB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7376" y="2490702"/>
            <a:ext cx="3492499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5D69362-3E0D-C12A-9E33-DDB23CB2CB37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87375" y="3713162"/>
            <a:ext cx="752475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262E33F-977E-24E9-014D-647BDA290D31}"/>
              </a:ext>
            </a:extLst>
          </p:cNvPr>
          <p:cNvSpPr>
            <a:spLocks noGrp="1"/>
          </p:cNvSpPr>
          <p:nvPr>
            <p:ph type="body" sz="half" idx="28"/>
          </p:nvPr>
        </p:nvSpPr>
        <p:spPr>
          <a:xfrm>
            <a:off x="587375" y="4324709"/>
            <a:ext cx="7524750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A9E2F63-1743-C025-2E6A-0D7005441490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619626" y="1879155"/>
            <a:ext cx="3492499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276A2AC-58BD-56E4-3668-05B9F89EE385}"/>
              </a:ext>
            </a:extLst>
          </p:cNvPr>
          <p:cNvSpPr>
            <a:spLocks noGrp="1"/>
          </p:cNvSpPr>
          <p:nvPr>
            <p:ph type="body" sz="half" idx="30"/>
          </p:nvPr>
        </p:nvSpPr>
        <p:spPr>
          <a:xfrm>
            <a:off x="4619626" y="2490702"/>
            <a:ext cx="3492499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66216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D078A8B-F6E2-D638-7C7F-5E7A4E516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B6880D8-1895-37F5-23D6-63A9DB270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EB320401-2773-244F-6176-54B331CC4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375" y="1879155"/>
            <a:ext cx="4744383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B7C93EF-3B72-5F70-ED01-815D7BB57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7375" y="2490701"/>
            <a:ext cx="4744383" cy="127724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4793E64-F452-3C1F-ACEB-E9CE4C39EE67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87374" y="4099874"/>
            <a:ext cx="4744383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88CE2FF4-0D2B-30EF-56E4-A3732DEFA973}"/>
              </a:ext>
            </a:extLst>
          </p:cNvPr>
          <p:cNvSpPr>
            <a:spLocks noGrp="1"/>
          </p:cNvSpPr>
          <p:nvPr>
            <p:ph type="body" sz="half" idx="28"/>
          </p:nvPr>
        </p:nvSpPr>
        <p:spPr>
          <a:xfrm>
            <a:off x="587374" y="4711420"/>
            <a:ext cx="4744383" cy="127724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3A6AADD-2101-7A3B-7A3D-CA8E7F165FC0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860244" y="1879155"/>
            <a:ext cx="4744383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42A98727-9E50-EA55-794C-79E9B981A3E5}"/>
              </a:ext>
            </a:extLst>
          </p:cNvPr>
          <p:cNvSpPr>
            <a:spLocks noGrp="1"/>
          </p:cNvSpPr>
          <p:nvPr>
            <p:ph type="body" sz="half" idx="30"/>
          </p:nvPr>
        </p:nvSpPr>
        <p:spPr>
          <a:xfrm>
            <a:off x="6860244" y="2490701"/>
            <a:ext cx="4744383" cy="127724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B8B34A71-CCA2-BEE6-536B-BBC8A930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C339FA3-A537-40B5-E911-6FDE5B9C44E2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860244" y="4099874"/>
            <a:ext cx="4744383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9BB889-7392-57D4-D322-613C43618EED}"/>
              </a:ext>
            </a:extLst>
          </p:cNvPr>
          <p:cNvSpPr>
            <a:spLocks noGrp="1"/>
          </p:cNvSpPr>
          <p:nvPr>
            <p:ph type="body" sz="half" idx="32"/>
          </p:nvPr>
        </p:nvSpPr>
        <p:spPr>
          <a:xfrm>
            <a:off x="6860244" y="4711420"/>
            <a:ext cx="4744383" cy="127724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37531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46DDED33-F951-92DC-9C06-63695619BBD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82671" y="2821747"/>
            <a:ext cx="11026658" cy="345205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48233E-B05B-E911-700E-801B929678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6" y="1786008"/>
            <a:ext cx="11021774" cy="843753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buNone/>
              <a:defRPr lang="en-US" sz="1600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7825A-4F6A-46EF-6A3E-1305A271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87670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D37CDB10-DA5D-1EE9-AE4F-F25CCBAE25B0}"/>
              </a:ext>
            </a:extLst>
          </p:cNvPr>
          <p:cNvSpPr/>
          <p:nvPr userDrawn="1"/>
        </p:nvSpPr>
        <p:spPr>
          <a:xfrm>
            <a:off x="5426481" y="2269763"/>
            <a:ext cx="1269190" cy="1269190"/>
          </a:xfrm>
          <a:prstGeom prst="ellipse">
            <a:avLst/>
          </a:prstGeom>
          <a:noFill/>
          <a:ln w="7620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A6A04D99-E55F-8218-8755-379F80E7EBE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26481" y="2269763"/>
            <a:ext cx="1269190" cy="1269190"/>
          </a:xfrm>
          <a:prstGeom prst="arc">
            <a:avLst>
              <a:gd name="adj1" fmla="val 16200000"/>
              <a:gd name="adj2" fmla="val 7688571"/>
            </a:avLst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D337958-8F07-5AAF-7888-FB7F0004A57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555757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3555AA1C-1C5A-333A-24F5-C6F1995B425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8976" y="2341426"/>
            <a:ext cx="3402000" cy="3402000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6A7009B-5CEF-9E5B-41EF-D64A23885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9276" y="4041330"/>
            <a:ext cx="34036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A00F300-C9A6-1B48-F5C7-5B997E2D2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9276" y="4652877"/>
            <a:ext cx="3403600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4B50C6-351B-C1BE-159C-DB00B9D71BBB}"/>
              </a:ext>
            </a:extLst>
          </p:cNvPr>
          <p:cNvSpPr/>
          <p:nvPr userDrawn="1"/>
        </p:nvSpPr>
        <p:spPr>
          <a:xfrm>
            <a:off x="9268230" y="2269763"/>
            <a:ext cx="1269190" cy="1269190"/>
          </a:xfrm>
          <a:prstGeom prst="ellipse">
            <a:avLst/>
          </a:prstGeom>
          <a:noFill/>
          <a:ln w="7620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250BD340-3358-114D-F9B2-BA8D434F3F9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68230" y="2269763"/>
            <a:ext cx="1269190" cy="1269190"/>
          </a:xfrm>
          <a:prstGeom prst="arc">
            <a:avLst>
              <a:gd name="adj1" fmla="val 16200000"/>
              <a:gd name="adj2" fmla="val 7688571"/>
            </a:avLst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24C9EAC-F4A6-F017-58BB-24D0DE7E08E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97506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F8AE3EF-BACD-2095-F8CA-A23394C16314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8201025" y="4041330"/>
            <a:ext cx="34036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F7EB194-68D7-E2D1-B894-1CD25C8E060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8201025" y="4652877"/>
            <a:ext cx="3403600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9201CD7-F808-7DDA-E112-6449FC63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96777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DF4F7248-3854-B931-4444-19EEE02B00CD}"/>
              </a:ext>
            </a:extLst>
          </p:cNvPr>
          <p:cNvSpPr/>
          <p:nvPr userDrawn="1"/>
        </p:nvSpPr>
        <p:spPr>
          <a:xfrm>
            <a:off x="9268230" y="2269763"/>
            <a:ext cx="1269190" cy="1269190"/>
          </a:xfrm>
          <a:prstGeom prst="ellipse">
            <a:avLst/>
          </a:prstGeom>
          <a:noFill/>
          <a:ln w="7620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7D848137-A41B-7C9D-8685-263960E4548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68230" y="2269763"/>
            <a:ext cx="1269190" cy="1269190"/>
          </a:xfrm>
          <a:prstGeom prst="arc">
            <a:avLst>
              <a:gd name="adj1" fmla="val 16200000"/>
              <a:gd name="adj2" fmla="val 7688571"/>
            </a:avLst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E5E2F548-3562-E967-9CC9-B8D6AAF3647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97506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DBC89F50-0E1C-9666-270A-5821F072F6F8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8201025" y="4041330"/>
            <a:ext cx="34036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DF704A8E-F70A-31CC-2D63-38E88E6FE664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8201025" y="4652877"/>
            <a:ext cx="3403600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0B494ED-4B78-36E5-CAF5-7A906607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62DCE11-CDA0-2BE2-EA24-A14D98997003}"/>
              </a:ext>
            </a:extLst>
          </p:cNvPr>
          <p:cNvSpPr/>
          <p:nvPr userDrawn="1"/>
        </p:nvSpPr>
        <p:spPr>
          <a:xfrm>
            <a:off x="5461405" y="2269763"/>
            <a:ext cx="1269190" cy="1269190"/>
          </a:xfrm>
          <a:prstGeom prst="ellipse">
            <a:avLst/>
          </a:prstGeom>
          <a:noFill/>
          <a:ln w="7620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67C6DFBB-C159-B06A-6335-87C1616CC8A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461405" y="2269763"/>
            <a:ext cx="1269190" cy="1269190"/>
          </a:xfrm>
          <a:prstGeom prst="arc">
            <a:avLst>
              <a:gd name="adj1" fmla="val 16200000"/>
              <a:gd name="adj2" fmla="val 7688571"/>
            </a:avLst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79DDC865-18C6-B71A-10BB-0EC77BE3EEC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590681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55560CE3-BC94-3E0D-6539-5F5741199B48}"/>
              </a:ext>
            </a:extLst>
          </p:cNvPr>
          <p:cNvSpPr>
            <a:spLocks noGrp="1"/>
          </p:cNvSpPr>
          <p:nvPr>
            <p:ph type="body" idx="42"/>
          </p:nvPr>
        </p:nvSpPr>
        <p:spPr>
          <a:xfrm>
            <a:off x="4394200" y="4041330"/>
            <a:ext cx="34036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CC374E6B-B203-0DB3-A6BD-6985A34BF264}"/>
              </a:ext>
            </a:extLst>
          </p:cNvPr>
          <p:cNvSpPr>
            <a:spLocks noGrp="1"/>
          </p:cNvSpPr>
          <p:nvPr>
            <p:ph type="body" sz="half" idx="43"/>
          </p:nvPr>
        </p:nvSpPr>
        <p:spPr>
          <a:xfrm>
            <a:off x="4394200" y="4652877"/>
            <a:ext cx="3403600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7F7A11C-63C3-93E7-50B9-5CC5E02FEA7F}"/>
              </a:ext>
            </a:extLst>
          </p:cNvPr>
          <p:cNvSpPr/>
          <p:nvPr userDrawn="1"/>
        </p:nvSpPr>
        <p:spPr>
          <a:xfrm>
            <a:off x="1654580" y="2269763"/>
            <a:ext cx="1269190" cy="1269190"/>
          </a:xfrm>
          <a:prstGeom prst="ellipse">
            <a:avLst/>
          </a:prstGeom>
          <a:noFill/>
          <a:ln w="7620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 Placeholder 14">
            <a:extLst>
              <a:ext uri="{FF2B5EF4-FFF2-40B4-BE49-F238E27FC236}">
                <a16:creationId xmlns:a16="http://schemas.microsoft.com/office/drawing/2014/main" id="{940452AC-1A8A-FA6A-281B-9255B2CCFCA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654580" y="2269763"/>
            <a:ext cx="1269190" cy="1269190"/>
          </a:xfrm>
          <a:prstGeom prst="arc">
            <a:avLst>
              <a:gd name="adj1" fmla="val 16200000"/>
              <a:gd name="adj2" fmla="val 7688571"/>
            </a:avLst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47A0FAC6-C252-443D-FD97-E701A196402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783856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2E1DA09F-12ED-863C-30B7-030A4C037F51}"/>
              </a:ext>
            </a:extLst>
          </p:cNvPr>
          <p:cNvSpPr>
            <a:spLocks noGrp="1"/>
          </p:cNvSpPr>
          <p:nvPr>
            <p:ph type="body" idx="46"/>
          </p:nvPr>
        </p:nvSpPr>
        <p:spPr>
          <a:xfrm>
            <a:off x="587375" y="4041330"/>
            <a:ext cx="34036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BEC612D6-1834-9526-4161-50A605848A3F}"/>
              </a:ext>
            </a:extLst>
          </p:cNvPr>
          <p:cNvSpPr>
            <a:spLocks noGrp="1"/>
          </p:cNvSpPr>
          <p:nvPr>
            <p:ph type="body" sz="half" idx="47"/>
          </p:nvPr>
        </p:nvSpPr>
        <p:spPr>
          <a:xfrm>
            <a:off x="587375" y="4652877"/>
            <a:ext cx="3403600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98133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4AE3ED15-827B-7445-3DD2-0E954B560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877D8C5-5D04-DBDF-2B28-CF49065071E5}"/>
              </a:ext>
            </a:extLst>
          </p:cNvPr>
          <p:cNvSpPr/>
          <p:nvPr userDrawn="1"/>
        </p:nvSpPr>
        <p:spPr>
          <a:xfrm>
            <a:off x="1120977" y="2269763"/>
            <a:ext cx="1269190" cy="1269190"/>
          </a:xfrm>
          <a:prstGeom prst="ellipse">
            <a:avLst/>
          </a:prstGeom>
          <a:noFill/>
          <a:ln w="7620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GB"/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76C9D3B3-7B03-16A0-7517-F5CC1136E26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120977" y="2269763"/>
            <a:ext cx="1269190" cy="1269190"/>
          </a:xfrm>
          <a:prstGeom prst="arc">
            <a:avLst>
              <a:gd name="adj1" fmla="val 16200000"/>
              <a:gd name="adj2" fmla="val 7688571"/>
            </a:avLst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95A98249-D0E0-C227-EF0F-6CB1C882AC5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250253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ABD773DA-2B96-2FE3-688A-52D7B1EBF0C4}"/>
              </a:ext>
            </a:extLst>
          </p:cNvPr>
          <p:cNvSpPr>
            <a:spLocks noGrp="1"/>
          </p:cNvSpPr>
          <p:nvPr>
            <p:ph type="body" idx="46"/>
          </p:nvPr>
        </p:nvSpPr>
        <p:spPr>
          <a:xfrm>
            <a:off x="587375" y="4041330"/>
            <a:ext cx="2336395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ED5396D3-2D7D-7F6A-07D2-F018A1823A0D}"/>
              </a:ext>
            </a:extLst>
          </p:cNvPr>
          <p:cNvSpPr>
            <a:spLocks noGrp="1"/>
          </p:cNvSpPr>
          <p:nvPr>
            <p:ph type="body" sz="half" idx="47"/>
          </p:nvPr>
        </p:nvSpPr>
        <p:spPr>
          <a:xfrm>
            <a:off x="587375" y="4652877"/>
            <a:ext cx="2336395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834F4DB-B230-1FF9-58C9-60EA5E08B45A}"/>
              </a:ext>
            </a:extLst>
          </p:cNvPr>
          <p:cNvSpPr/>
          <p:nvPr userDrawn="1"/>
        </p:nvSpPr>
        <p:spPr>
          <a:xfrm>
            <a:off x="4014595" y="2269763"/>
            <a:ext cx="1269190" cy="1269190"/>
          </a:xfrm>
          <a:prstGeom prst="ellipse">
            <a:avLst/>
          </a:prstGeom>
          <a:noFill/>
          <a:ln w="7620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GB"/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A4811A2F-3272-EF28-AC74-74528A06BB3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014595" y="2269763"/>
            <a:ext cx="1269190" cy="1269190"/>
          </a:xfrm>
          <a:prstGeom prst="arc">
            <a:avLst>
              <a:gd name="adj1" fmla="val 16200000"/>
              <a:gd name="adj2" fmla="val 7688571"/>
            </a:avLst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270CAA72-2296-D230-D3FC-B34817ED642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143871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A978810-8026-98FA-AD3A-AD330004BE5C}"/>
              </a:ext>
            </a:extLst>
          </p:cNvPr>
          <p:cNvSpPr>
            <a:spLocks noGrp="1"/>
          </p:cNvSpPr>
          <p:nvPr>
            <p:ph type="body" idx="50"/>
          </p:nvPr>
        </p:nvSpPr>
        <p:spPr>
          <a:xfrm>
            <a:off x="3480993" y="4041330"/>
            <a:ext cx="2336395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A0568E47-F3AF-0B77-8809-96F6C3E2E66E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3480993" y="4652877"/>
            <a:ext cx="2336395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D40CD4D-504A-A38E-800B-7083D96A1D06}"/>
              </a:ext>
            </a:extLst>
          </p:cNvPr>
          <p:cNvSpPr/>
          <p:nvPr userDrawn="1"/>
        </p:nvSpPr>
        <p:spPr>
          <a:xfrm>
            <a:off x="6908213" y="2269763"/>
            <a:ext cx="1269190" cy="1269190"/>
          </a:xfrm>
          <a:prstGeom prst="ellipse">
            <a:avLst/>
          </a:prstGeom>
          <a:noFill/>
          <a:ln w="7620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GB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AD27E9A4-FB4A-29AA-E923-4B9840F9AAD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908213" y="2269763"/>
            <a:ext cx="1269190" cy="1269190"/>
          </a:xfrm>
          <a:prstGeom prst="arc">
            <a:avLst>
              <a:gd name="adj1" fmla="val 16200000"/>
              <a:gd name="adj2" fmla="val 7688571"/>
            </a:avLst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1EE07E6C-3F15-E290-F29E-D28FD9666A5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037489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672A18C-CDF5-42D9-E5CB-10D68076FD7C}"/>
              </a:ext>
            </a:extLst>
          </p:cNvPr>
          <p:cNvSpPr>
            <a:spLocks noGrp="1"/>
          </p:cNvSpPr>
          <p:nvPr>
            <p:ph type="body" idx="54"/>
          </p:nvPr>
        </p:nvSpPr>
        <p:spPr>
          <a:xfrm>
            <a:off x="6374611" y="4041330"/>
            <a:ext cx="2336395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0F67BD63-1569-5DEC-5167-4829894999E6}"/>
              </a:ext>
            </a:extLst>
          </p:cNvPr>
          <p:cNvSpPr>
            <a:spLocks noGrp="1"/>
          </p:cNvSpPr>
          <p:nvPr>
            <p:ph type="body" sz="half" idx="55"/>
          </p:nvPr>
        </p:nvSpPr>
        <p:spPr>
          <a:xfrm>
            <a:off x="6374611" y="4652877"/>
            <a:ext cx="2336395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8A6F3B9-308E-CDA7-53C6-8C4A079E1BB0}"/>
              </a:ext>
            </a:extLst>
          </p:cNvPr>
          <p:cNvSpPr/>
          <p:nvPr userDrawn="1"/>
        </p:nvSpPr>
        <p:spPr>
          <a:xfrm>
            <a:off x="9801832" y="2269763"/>
            <a:ext cx="1269190" cy="1269190"/>
          </a:xfrm>
          <a:prstGeom prst="ellipse">
            <a:avLst/>
          </a:prstGeom>
          <a:noFill/>
          <a:ln w="7620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GB"/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D8384071-66B4-77BD-A93D-41ECB4AC56B3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01832" y="2269763"/>
            <a:ext cx="1269190" cy="1269190"/>
          </a:xfrm>
          <a:prstGeom prst="arc">
            <a:avLst>
              <a:gd name="adj1" fmla="val 16200000"/>
              <a:gd name="adj2" fmla="val 7688571"/>
            </a:avLst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E559F38B-16C2-6B87-8200-113711498429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931108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1016D0C0-DB4E-E0E3-4328-2C46B460150C}"/>
              </a:ext>
            </a:extLst>
          </p:cNvPr>
          <p:cNvSpPr>
            <a:spLocks noGrp="1"/>
          </p:cNvSpPr>
          <p:nvPr>
            <p:ph type="body" idx="58"/>
          </p:nvPr>
        </p:nvSpPr>
        <p:spPr>
          <a:xfrm>
            <a:off x="9268230" y="4041330"/>
            <a:ext cx="2336395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E6BEBC65-38F7-B541-9D1D-D9A6534BCE84}"/>
              </a:ext>
            </a:extLst>
          </p:cNvPr>
          <p:cNvSpPr>
            <a:spLocks noGrp="1"/>
          </p:cNvSpPr>
          <p:nvPr>
            <p:ph type="body" sz="half" idx="59"/>
          </p:nvPr>
        </p:nvSpPr>
        <p:spPr>
          <a:xfrm>
            <a:off x="9268230" y="4652877"/>
            <a:ext cx="2336395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889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68DD-255D-FFFF-4AAC-82CE34A0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E44B-85CE-EA2B-E073-55F57FE68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42206-1128-CD43-A9FD-70A4C5433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5CE60-DF1F-BB69-8144-B3EAD1888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929A-DC64-428A-A2CE-0A2318D4520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06455-670B-40DA-ED6E-3714A948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9105F-CE1C-321B-FF9C-73BA8633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DAEF-F454-4EAD-85CD-C4D0A938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644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4AE3ED15-827B-7445-3DD2-0E954B560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BEAAB1F4-E1C8-6362-CEE1-6EBD1E94045A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87375" y="1786009"/>
            <a:ext cx="4744383" cy="4487792"/>
          </a:xfrm>
        </p:spPr>
        <p:txBody>
          <a:bodyPr/>
          <a:lstStyle/>
          <a:p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A1EFD96-11D6-AB63-AE8D-47DF1AD4D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0242" y="1786009"/>
            <a:ext cx="4744383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07E350D-769D-F9F3-ABEF-A00495F98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60242" y="2397555"/>
            <a:ext cx="4744383" cy="387624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20063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4AE3ED15-827B-7445-3DD2-0E954B560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A1EFD96-11D6-AB63-AE8D-47DF1AD4D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375" y="1786009"/>
            <a:ext cx="4744383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07E350D-769D-F9F3-ABEF-A00495F98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7375" y="2397555"/>
            <a:ext cx="4744383" cy="387624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Chart Placeholder 2">
            <a:extLst>
              <a:ext uri="{FF2B5EF4-FFF2-40B4-BE49-F238E27FC236}">
                <a16:creationId xmlns:a16="http://schemas.microsoft.com/office/drawing/2014/main" id="{BEAAB1F4-E1C8-6362-CEE1-6EBD1E94045A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863417" y="1786009"/>
            <a:ext cx="4744383" cy="448779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2891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AF9F56-D6E1-60AF-B9AB-32D4C027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0A60372-0C71-56C0-CDA2-A7C76653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43528A-E0B5-3CF5-A94C-10D28837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1DF27732-BA56-F7C8-9827-51C6157BB8B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859581" y="3933902"/>
            <a:ext cx="45719" cy="2052000"/>
          </a:xfrm>
          <a:solidFill>
            <a:schemeClr val="tx2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7FF266E-380C-087B-9ADE-4D3A88DB7707}"/>
              </a:ext>
            </a:extLst>
          </p:cNvPr>
          <p:cNvSpPr>
            <a:spLocks noGrp="1"/>
          </p:cNvSpPr>
          <p:nvPr>
            <p:ph type="body" idx="46"/>
          </p:nvPr>
        </p:nvSpPr>
        <p:spPr>
          <a:xfrm>
            <a:off x="1059815" y="4178490"/>
            <a:ext cx="2681048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9DCA098-B752-206D-F66D-3DFB9EB6582C}"/>
              </a:ext>
            </a:extLst>
          </p:cNvPr>
          <p:cNvSpPr>
            <a:spLocks noGrp="1"/>
          </p:cNvSpPr>
          <p:nvPr>
            <p:ph type="body" sz="half" idx="47"/>
          </p:nvPr>
        </p:nvSpPr>
        <p:spPr>
          <a:xfrm>
            <a:off x="1059815" y="4790036"/>
            <a:ext cx="2681048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D260941-35B9-EF0C-047D-9BD199D6F463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789814" y="3429000"/>
            <a:ext cx="17098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756D1F75-EFB7-B441-8251-82ACEC3C9268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4991696" y="1900120"/>
            <a:ext cx="2681048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EE6DA12C-B436-43C3-DA9E-54436D7C6856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4991696" y="2511666"/>
            <a:ext cx="2681048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FD450A2-8AB9-AB37-D503-6FBF4221AEB6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721695" y="4049754"/>
            <a:ext cx="17098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65B3174A-024E-8A6D-86E1-E7CE58CF3313}"/>
              </a:ext>
            </a:extLst>
          </p:cNvPr>
          <p:cNvSpPr>
            <a:spLocks noGrp="1"/>
          </p:cNvSpPr>
          <p:nvPr>
            <p:ph type="body" idx="52"/>
          </p:nvPr>
        </p:nvSpPr>
        <p:spPr>
          <a:xfrm>
            <a:off x="8923577" y="4178490"/>
            <a:ext cx="2681048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723C6DC8-7D6E-8B0F-3171-AD8D8161F638}"/>
              </a:ext>
            </a:extLst>
          </p:cNvPr>
          <p:cNvSpPr>
            <a:spLocks noGrp="1"/>
          </p:cNvSpPr>
          <p:nvPr>
            <p:ph type="body" sz="half" idx="53"/>
          </p:nvPr>
        </p:nvSpPr>
        <p:spPr>
          <a:xfrm>
            <a:off x="8923577" y="4790036"/>
            <a:ext cx="2681048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26EDD0C-44D0-4503-D5C3-6BA5C8D22860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653576" y="3429000"/>
            <a:ext cx="17098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A2FB9780-F922-225E-03D4-E2C05D7101B3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8757773" y="3933902"/>
            <a:ext cx="45719" cy="2052000"/>
          </a:xfrm>
          <a:solidFill>
            <a:schemeClr val="tx2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35595631-7D04-50C3-9FEA-D53401A24886}"/>
              </a:ext>
            </a:extLst>
          </p:cNvPr>
          <p:cNvSpPr>
            <a:spLocks noGrp="1"/>
          </p:cNvSpPr>
          <p:nvPr>
            <p:ph type="body" idx="61" hasCustomPrompt="1"/>
          </p:nvPr>
        </p:nvSpPr>
        <p:spPr>
          <a:xfrm>
            <a:off x="4808677" y="1896081"/>
            <a:ext cx="45719" cy="2052000"/>
          </a:xfrm>
          <a:solidFill>
            <a:schemeClr val="tx2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333804-64B7-EEEF-5915-B7669BD52ED4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33911"/>
            <a:ext cx="116046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3119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AF9F56-D6E1-60AF-B9AB-32D4C027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0A60372-0C71-56C0-CDA2-A7C76653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43528A-E0B5-3CF5-A94C-10D28837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0561BD4-673F-C514-111C-33AD2E64E928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33911"/>
            <a:ext cx="116046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1DF27732-BA56-F7C8-9827-51C6157BB8B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859581" y="3933902"/>
            <a:ext cx="45719" cy="2052000"/>
          </a:xfrm>
          <a:solidFill>
            <a:schemeClr val="tx2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7FF266E-380C-087B-9ADE-4D3A88DB7707}"/>
              </a:ext>
            </a:extLst>
          </p:cNvPr>
          <p:cNvSpPr>
            <a:spLocks noGrp="1"/>
          </p:cNvSpPr>
          <p:nvPr>
            <p:ph type="body" idx="46"/>
          </p:nvPr>
        </p:nvSpPr>
        <p:spPr>
          <a:xfrm>
            <a:off x="1059815" y="4178490"/>
            <a:ext cx="2336395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9DCA098-B752-206D-F66D-3DFB9EB6582C}"/>
              </a:ext>
            </a:extLst>
          </p:cNvPr>
          <p:cNvSpPr>
            <a:spLocks noGrp="1"/>
          </p:cNvSpPr>
          <p:nvPr>
            <p:ph type="body" sz="half" idx="47"/>
          </p:nvPr>
        </p:nvSpPr>
        <p:spPr>
          <a:xfrm>
            <a:off x="1059815" y="4790036"/>
            <a:ext cx="2336395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D260941-35B9-EF0C-047D-9BD199D6F463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789814" y="3429000"/>
            <a:ext cx="17098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756D1F75-EFB7-B441-8251-82ACEC3C9268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3795953" y="1900120"/>
            <a:ext cx="2336395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EE6DA12C-B436-43C3-DA9E-54436D7C6856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3795953" y="2511666"/>
            <a:ext cx="2336395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FD450A2-8AB9-AB37-D503-6FBF4221AEB6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525952" y="4049754"/>
            <a:ext cx="17098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65B3174A-024E-8A6D-86E1-E7CE58CF3313}"/>
              </a:ext>
            </a:extLst>
          </p:cNvPr>
          <p:cNvSpPr>
            <a:spLocks noGrp="1"/>
          </p:cNvSpPr>
          <p:nvPr>
            <p:ph type="body" idx="52"/>
          </p:nvPr>
        </p:nvSpPr>
        <p:spPr>
          <a:xfrm>
            <a:off x="6532091" y="4178490"/>
            <a:ext cx="2336395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723C6DC8-7D6E-8B0F-3171-AD8D8161F638}"/>
              </a:ext>
            </a:extLst>
          </p:cNvPr>
          <p:cNvSpPr>
            <a:spLocks noGrp="1"/>
          </p:cNvSpPr>
          <p:nvPr>
            <p:ph type="body" sz="half" idx="53"/>
          </p:nvPr>
        </p:nvSpPr>
        <p:spPr>
          <a:xfrm>
            <a:off x="6532091" y="4790036"/>
            <a:ext cx="2336395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26EDD0C-44D0-4503-D5C3-6BA5C8D22860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6262090" y="3429000"/>
            <a:ext cx="17098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38B4EA28-9591-02FB-BD32-2AA25D5D7F9C}"/>
              </a:ext>
            </a:extLst>
          </p:cNvPr>
          <p:cNvSpPr>
            <a:spLocks noGrp="1"/>
          </p:cNvSpPr>
          <p:nvPr>
            <p:ph type="body" idx="55"/>
          </p:nvPr>
        </p:nvSpPr>
        <p:spPr>
          <a:xfrm>
            <a:off x="9268230" y="1900120"/>
            <a:ext cx="2336395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D5D99640-8D6E-F18A-A929-4EC8657606DF}"/>
              </a:ext>
            </a:extLst>
          </p:cNvPr>
          <p:cNvSpPr>
            <a:spLocks noGrp="1"/>
          </p:cNvSpPr>
          <p:nvPr>
            <p:ph type="body" sz="half" idx="56"/>
          </p:nvPr>
        </p:nvSpPr>
        <p:spPr>
          <a:xfrm>
            <a:off x="9268230" y="2511666"/>
            <a:ext cx="2336395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8C3DFA15-E9D8-50E6-E68A-D7F1B4EF54F7}"/>
              </a:ext>
            </a:extLst>
          </p:cNvPr>
          <p:cNvSpPr>
            <a:spLocks noGrp="1"/>
          </p:cNvSpPr>
          <p:nvPr>
            <p:ph type="body" idx="57" hasCustomPrompt="1"/>
          </p:nvPr>
        </p:nvSpPr>
        <p:spPr>
          <a:xfrm>
            <a:off x="8998229" y="4049754"/>
            <a:ext cx="17098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A2FB9780-F922-225E-03D4-E2C05D7101B3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6366287" y="3933902"/>
            <a:ext cx="45719" cy="2052000"/>
          </a:xfrm>
          <a:solidFill>
            <a:schemeClr val="tx2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35595631-7D04-50C3-9FEA-D53401A24886}"/>
              </a:ext>
            </a:extLst>
          </p:cNvPr>
          <p:cNvSpPr>
            <a:spLocks noGrp="1"/>
          </p:cNvSpPr>
          <p:nvPr>
            <p:ph type="body" idx="61" hasCustomPrompt="1"/>
          </p:nvPr>
        </p:nvSpPr>
        <p:spPr>
          <a:xfrm>
            <a:off x="3612934" y="1896081"/>
            <a:ext cx="45719" cy="2052000"/>
          </a:xfrm>
          <a:solidFill>
            <a:schemeClr val="tx2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EFA47FF7-742B-90B5-31DE-2A63AAAEEC7C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9119639" y="1896081"/>
            <a:ext cx="45719" cy="2052000"/>
          </a:xfrm>
          <a:solidFill>
            <a:schemeClr val="tx2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24855694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AF9F56-D6E1-60AF-B9AB-32D4C027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0A60372-0C71-56C0-CDA2-A7C76653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43528A-E0B5-3CF5-A94C-10D28837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0561BD4-673F-C514-111C-33AD2E64E928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33911"/>
            <a:ext cx="11604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1DF27732-BA56-F7C8-9827-51C6157BB8B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859581" y="3933902"/>
            <a:ext cx="45719" cy="2052000"/>
          </a:xfrm>
          <a:solidFill>
            <a:schemeClr val="tx2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7FF266E-380C-087B-9ADE-4D3A88DB7707}"/>
              </a:ext>
            </a:extLst>
          </p:cNvPr>
          <p:cNvSpPr>
            <a:spLocks noGrp="1"/>
          </p:cNvSpPr>
          <p:nvPr>
            <p:ph type="body" idx="46"/>
          </p:nvPr>
        </p:nvSpPr>
        <p:spPr>
          <a:xfrm>
            <a:off x="1059815" y="4178490"/>
            <a:ext cx="1846653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9DCA098-B752-206D-F66D-3DFB9EB6582C}"/>
              </a:ext>
            </a:extLst>
          </p:cNvPr>
          <p:cNvSpPr>
            <a:spLocks noGrp="1"/>
          </p:cNvSpPr>
          <p:nvPr>
            <p:ph type="body" sz="half" idx="47"/>
          </p:nvPr>
        </p:nvSpPr>
        <p:spPr>
          <a:xfrm>
            <a:off x="1059815" y="4790036"/>
            <a:ext cx="1846653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D260941-35B9-EF0C-047D-9BD199D6F463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789815" y="3429000"/>
            <a:ext cx="13514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6E61E27-CA3D-271E-6EF3-5ECACF0B490F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3034120" y="1891909"/>
            <a:ext cx="45719" cy="2052000"/>
          </a:xfrm>
          <a:solidFill>
            <a:schemeClr val="tx2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5685002-2A0D-37E9-CBF2-4EBB72FA6530}"/>
              </a:ext>
            </a:extLst>
          </p:cNvPr>
          <p:cNvSpPr>
            <a:spLocks noGrp="1"/>
          </p:cNvSpPr>
          <p:nvPr>
            <p:ph type="body" idx="60"/>
          </p:nvPr>
        </p:nvSpPr>
        <p:spPr>
          <a:xfrm>
            <a:off x="3234354" y="1900254"/>
            <a:ext cx="1846653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F6062FE-67A3-63AD-DBD9-EC795018F007}"/>
              </a:ext>
            </a:extLst>
          </p:cNvPr>
          <p:cNvSpPr>
            <a:spLocks noGrp="1"/>
          </p:cNvSpPr>
          <p:nvPr>
            <p:ph type="body" sz="half" idx="61"/>
          </p:nvPr>
        </p:nvSpPr>
        <p:spPr>
          <a:xfrm>
            <a:off x="3234354" y="2511800"/>
            <a:ext cx="1846653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DBD10E3-B1EC-8E35-D1DC-C9FA27F6A9BE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2964354" y="4040901"/>
            <a:ext cx="13514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909DB8E-7905-9E5A-612E-94E63645E785}"/>
              </a:ext>
            </a:extLst>
          </p:cNvPr>
          <p:cNvSpPr>
            <a:spLocks noGrp="1"/>
          </p:cNvSpPr>
          <p:nvPr>
            <p:ph type="body" idx="63" hasCustomPrompt="1"/>
          </p:nvPr>
        </p:nvSpPr>
        <p:spPr>
          <a:xfrm>
            <a:off x="5208659" y="3933902"/>
            <a:ext cx="45719" cy="2052000"/>
          </a:xfrm>
          <a:solidFill>
            <a:schemeClr val="tx2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D4F38ED-8565-AEDA-2FEC-40CEB4292B7F}"/>
              </a:ext>
            </a:extLst>
          </p:cNvPr>
          <p:cNvSpPr>
            <a:spLocks noGrp="1"/>
          </p:cNvSpPr>
          <p:nvPr>
            <p:ph type="body" idx="64"/>
          </p:nvPr>
        </p:nvSpPr>
        <p:spPr>
          <a:xfrm>
            <a:off x="5408893" y="4178490"/>
            <a:ext cx="1846653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AC236D1-E042-CA29-FF26-B932EFD8559D}"/>
              </a:ext>
            </a:extLst>
          </p:cNvPr>
          <p:cNvSpPr>
            <a:spLocks noGrp="1"/>
          </p:cNvSpPr>
          <p:nvPr>
            <p:ph type="body" sz="half" idx="65"/>
          </p:nvPr>
        </p:nvSpPr>
        <p:spPr>
          <a:xfrm>
            <a:off x="5408893" y="4790036"/>
            <a:ext cx="1846653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92437709-B235-890E-74FB-178A1BF0DF9C}"/>
              </a:ext>
            </a:extLst>
          </p:cNvPr>
          <p:cNvSpPr>
            <a:spLocks noGrp="1"/>
          </p:cNvSpPr>
          <p:nvPr>
            <p:ph type="body" idx="66" hasCustomPrompt="1"/>
          </p:nvPr>
        </p:nvSpPr>
        <p:spPr>
          <a:xfrm>
            <a:off x="5138893" y="3429000"/>
            <a:ext cx="13514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71C8C830-06BB-6EC2-F812-328C15B46EB2}"/>
              </a:ext>
            </a:extLst>
          </p:cNvPr>
          <p:cNvSpPr>
            <a:spLocks noGrp="1"/>
          </p:cNvSpPr>
          <p:nvPr>
            <p:ph type="body" idx="67" hasCustomPrompt="1"/>
          </p:nvPr>
        </p:nvSpPr>
        <p:spPr>
          <a:xfrm>
            <a:off x="7383198" y="1891909"/>
            <a:ext cx="45719" cy="2052000"/>
          </a:xfrm>
          <a:solidFill>
            <a:schemeClr val="tx2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F8E5659E-AC7B-971C-3992-E35FA19D1D30}"/>
              </a:ext>
            </a:extLst>
          </p:cNvPr>
          <p:cNvSpPr>
            <a:spLocks noGrp="1"/>
          </p:cNvSpPr>
          <p:nvPr>
            <p:ph type="body" idx="68"/>
          </p:nvPr>
        </p:nvSpPr>
        <p:spPr>
          <a:xfrm>
            <a:off x="7583432" y="1900254"/>
            <a:ext cx="1846653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7D6B3D5A-D839-9DF6-6DF0-B1D84B966584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7583432" y="2511800"/>
            <a:ext cx="1846653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69C34A3E-02E8-3FA1-43BA-950C611A726C}"/>
              </a:ext>
            </a:extLst>
          </p:cNvPr>
          <p:cNvSpPr>
            <a:spLocks noGrp="1"/>
          </p:cNvSpPr>
          <p:nvPr>
            <p:ph type="body" idx="70" hasCustomPrompt="1"/>
          </p:nvPr>
        </p:nvSpPr>
        <p:spPr>
          <a:xfrm>
            <a:off x="7313432" y="4040901"/>
            <a:ext cx="13514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468E6DD-03D9-21F0-BD06-066B18B93180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9557738" y="3933902"/>
            <a:ext cx="45719" cy="2052000"/>
          </a:xfrm>
          <a:solidFill>
            <a:schemeClr val="tx2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D5636754-3087-4B43-4FDD-A96B90DC2809}"/>
              </a:ext>
            </a:extLst>
          </p:cNvPr>
          <p:cNvSpPr>
            <a:spLocks noGrp="1"/>
          </p:cNvSpPr>
          <p:nvPr>
            <p:ph type="body" idx="72"/>
          </p:nvPr>
        </p:nvSpPr>
        <p:spPr>
          <a:xfrm>
            <a:off x="9757972" y="4178490"/>
            <a:ext cx="1846653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20DA6248-1609-74E4-4027-1A40755A4A67}"/>
              </a:ext>
            </a:extLst>
          </p:cNvPr>
          <p:cNvSpPr>
            <a:spLocks noGrp="1"/>
          </p:cNvSpPr>
          <p:nvPr>
            <p:ph type="body" sz="half" idx="73"/>
          </p:nvPr>
        </p:nvSpPr>
        <p:spPr>
          <a:xfrm>
            <a:off x="9757972" y="4790036"/>
            <a:ext cx="1846653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B0DB750-7930-BF6D-91FF-5758853FBEE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487972" y="3429000"/>
            <a:ext cx="13514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561BD4-673F-C514-111C-33AD2E64E928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33911"/>
            <a:ext cx="116046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6990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AF9F56-D6E1-60AF-B9AB-32D4C027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0A60372-0C71-56C0-CDA2-A7C76653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43528A-E0B5-3CF5-A94C-10D28837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0561BD4-673F-C514-111C-33AD2E64E928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33911"/>
            <a:ext cx="11604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1DF27732-BA56-F7C8-9827-51C6157BB8B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859581" y="3933902"/>
            <a:ext cx="45719" cy="2052000"/>
          </a:xfrm>
          <a:solidFill>
            <a:schemeClr val="tx2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7FF266E-380C-087B-9ADE-4D3A88DB7707}"/>
              </a:ext>
            </a:extLst>
          </p:cNvPr>
          <p:cNvSpPr>
            <a:spLocks noGrp="1"/>
          </p:cNvSpPr>
          <p:nvPr>
            <p:ph type="body" idx="46"/>
          </p:nvPr>
        </p:nvSpPr>
        <p:spPr>
          <a:xfrm>
            <a:off x="1059815" y="4178490"/>
            <a:ext cx="1508381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9DCA098-B752-206D-F66D-3DFB9EB6582C}"/>
              </a:ext>
            </a:extLst>
          </p:cNvPr>
          <p:cNvSpPr>
            <a:spLocks noGrp="1"/>
          </p:cNvSpPr>
          <p:nvPr>
            <p:ph type="body" sz="half" idx="47"/>
          </p:nvPr>
        </p:nvSpPr>
        <p:spPr>
          <a:xfrm>
            <a:off x="1059815" y="4790036"/>
            <a:ext cx="1508381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D260941-35B9-EF0C-047D-9BD199D6F463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789815" y="3429000"/>
            <a:ext cx="13514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561BD4-673F-C514-111C-33AD2E64E928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33911"/>
            <a:ext cx="116046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D206C45B-AAF3-AA2A-3BEE-C75EF2D50603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2637962" y="1888157"/>
            <a:ext cx="45719" cy="2052000"/>
          </a:xfrm>
          <a:solidFill>
            <a:schemeClr val="tx2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27899AC-EF49-17A5-3330-194993DF10F7}"/>
              </a:ext>
            </a:extLst>
          </p:cNvPr>
          <p:cNvSpPr>
            <a:spLocks noGrp="1"/>
          </p:cNvSpPr>
          <p:nvPr>
            <p:ph type="body" idx="60"/>
          </p:nvPr>
        </p:nvSpPr>
        <p:spPr>
          <a:xfrm>
            <a:off x="2838196" y="1900254"/>
            <a:ext cx="1508381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A653951-A776-C0C9-C872-DD1EA102AF39}"/>
              </a:ext>
            </a:extLst>
          </p:cNvPr>
          <p:cNvSpPr>
            <a:spLocks noGrp="1"/>
          </p:cNvSpPr>
          <p:nvPr>
            <p:ph type="body" sz="half" idx="61"/>
          </p:nvPr>
        </p:nvSpPr>
        <p:spPr>
          <a:xfrm>
            <a:off x="2838196" y="2511800"/>
            <a:ext cx="1508381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EF5756B-49C8-4618-CA6F-91EF4E83970E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2568196" y="4040901"/>
            <a:ext cx="13514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688143A-E348-8B97-4EFF-B551E969D66C}"/>
              </a:ext>
            </a:extLst>
          </p:cNvPr>
          <p:cNvSpPr>
            <a:spLocks noGrp="1"/>
          </p:cNvSpPr>
          <p:nvPr>
            <p:ph type="body" idx="63" hasCustomPrompt="1"/>
          </p:nvPr>
        </p:nvSpPr>
        <p:spPr>
          <a:xfrm>
            <a:off x="4416343" y="3933902"/>
            <a:ext cx="45719" cy="2052000"/>
          </a:xfrm>
          <a:solidFill>
            <a:schemeClr val="tx2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3174590-B087-FC88-C3C5-5FA802601E45}"/>
              </a:ext>
            </a:extLst>
          </p:cNvPr>
          <p:cNvSpPr>
            <a:spLocks noGrp="1"/>
          </p:cNvSpPr>
          <p:nvPr>
            <p:ph type="body" idx="64"/>
          </p:nvPr>
        </p:nvSpPr>
        <p:spPr>
          <a:xfrm>
            <a:off x="4616577" y="4178490"/>
            <a:ext cx="1508381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68C2886-78F1-8B12-01E6-6A6D53DFBA52}"/>
              </a:ext>
            </a:extLst>
          </p:cNvPr>
          <p:cNvSpPr>
            <a:spLocks noGrp="1"/>
          </p:cNvSpPr>
          <p:nvPr>
            <p:ph type="body" sz="half" idx="65"/>
          </p:nvPr>
        </p:nvSpPr>
        <p:spPr>
          <a:xfrm>
            <a:off x="4616577" y="4790036"/>
            <a:ext cx="1508381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FD4BB50-8978-9F59-1A82-284828E628EB}"/>
              </a:ext>
            </a:extLst>
          </p:cNvPr>
          <p:cNvSpPr>
            <a:spLocks noGrp="1"/>
          </p:cNvSpPr>
          <p:nvPr>
            <p:ph type="body" idx="66" hasCustomPrompt="1"/>
          </p:nvPr>
        </p:nvSpPr>
        <p:spPr>
          <a:xfrm>
            <a:off x="4346577" y="3429000"/>
            <a:ext cx="13514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9A6D657-A6CB-1835-A906-39192CB25463}"/>
              </a:ext>
            </a:extLst>
          </p:cNvPr>
          <p:cNvSpPr>
            <a:spLocks noGrp="1"/>
          </p:cNvSpPr>
          <p:nvPr>
            <p:ph type="body" idx="67" hasCustomPrompt="1"/>
          </p:nvPr>
        </p:nvSpPr>
        <p:spPr>
          <a:xfrm>
            <a:off x="6194724" y="1888157"/>
            <a:ext cx="45719" cy="2052000"/>
          </a:xfrm>
          <a:solidFill>
            <a:schemeClr val="tx2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5FC4B1A-6A59-74A2-27AF-C1606A9108E2}"/>
              </a:ext>
            </a:extLst>
          </p:cNvPr>
          <p:cNvSpPr>
            <a:spLocks noGrp="1"/>
          </p:cNvSpPr>
          <p:nvPr>
            <p:ph type="body" idx="68"/>
          </p:nvPr>
        </p:nvSpPr>
        <p:spPr>
          <a:xfrm>
            <a:off x="6394958" y="1900254"/>
            <a:ext cx="1508381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56FE78FA-0D89-4D65-5C83-4A2214B7EC81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6394958" y="2511800"/>
            <a:ext cx="1508381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DAD2950-6958-384D-648A-138353E629C3}"/>
              </a:ext>
            </a:extLst>
          </p:cNvPr>
          <p:cNvSpPr>
            <a:spLocks noGrp="1"/>
          </p:cNvSpPr>
          <p:nvPr>
            <p:ph type="body" idx="70" hasCustomPrompt="1"/>
          </p:nvPr>
        </p:nvSpPr>
        <p:spPr>
          <a:xfrm>
            <a:off x="6124958" y="4040901"/>
            <a:ext cx="13514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38C401BA-EEAB-4492-10E1-DB72CC56F776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973105" y="3933902"/>
            <a:ext cx="45719" cy="2052000"/>
          </a:xfrm>
          <a:solidFill>
            <a:schemeClr val="tx2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0F88DAC-B62E-EE36-418C-B487881CD5D1}"/>
              </a:ext>
            </a:extLst>
          </p:cNvPr>
          <p:cNvSpPr>
            <a:spLocks noGrp="1"/>
          </p:cNvSpPr>
          <p:nvPr>
            <p:ph type="body" idx="72"/>
          </p:nvPr>
        </p:nvSpPr>
        <p:spPr>
          <a:xfrm>
            <a:off x="8173339" y="4178490"/>
            <a:ext cx="1508381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9E72668A-FD0E-C62F-7394-48EE854225F1}"/>
              </a:ext>
            </a:extLst>
          </p:cNvPr>
          <p:cNvSpPr>
            <a:spLocks noGrp="1"/>
          </p:cNvSpPr>
          <p:nvPr>
            <p:ph type="body" sz="half" idx="73"/>
          </p:nvPr>
        </p:nvSpPr>
        <p:spPr>
          <a:xfrm>
            <a:off x="8173339" y="4790036"/>
            <a:ext cx="1508381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371410E-C73D-33EA-18D5-871B065BF1D4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7903339" y="3429000"/>
            <a:ext cx="13514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52FA3211-7CC0-4666-B1B2-ADDC9E1601A4}"/>
              </a:ext>
            </a:extLst>
          </p:cNvPr>
          <p:cNvSpPr>
            <a:spLocks noGrp="1"/>
          </p:cNvSpPr>
          <p:nvPr>
            <p:ph type="body" idx="75" hasCustomPrompt="1"/>
          </p:nvPr>
        </p:nvSpPr>
        <p:spPr>
          <a:xfrm>
            <a:off x="9751486" y="1888157"/>
            <a:ext cx="45719" cy="2052000"/>
          </a:xfrm>
          <a:solidFill>
            <a:schemeClr val="tx2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56422E81-6FED-2EDF-41D1-C525B515D404}"/>
              </a:ext>
            </a:extLst>
          </p:cNvPr>
          <p:cNvSpPr>
            <a:spLocks noGrp="1"/>
          </p:cNvSpPr>
          <p:nvPr>
            <p:ph type="body" idx="76"/>
          </p:nvPr>
        </p:nvSpPr>
        <p:spPr>
          <a:xfrm>
            <a:off x="9951720" y="1900254"/>
            <a:ext cx="1508381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A06C2106-8122-4339-1E2F-692A8A8E981E}"/>
              </a:ext>
            </a:extLst>
          </p:cNvPr>
          <p:cNvSpPr>
            <a:spLocks noGrp="1"/>
          </p:cNvSpPr>
          <p:nvPr>
            <p:ph type="body" sz="half" idx="77"/>
          </p:nvPr>
        </p:nvSpPr>
        <p:spPr>
          <a:xfrm>
            <a:off x="9951720" y="2511800"/>
            <a:ext cx="1508381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CEE632C-81A0-ABEE-A821-013C96EC124A}"/>
              </a:ext>
            </a:extLst>
          </p:cNvPr>
          <p:cNvSpPr>
            <a:spLocks noGrp="1"/>
          </p:cNvSpPr>
          <p:nvPr>
            <p:ph type="body" idx="78" hasCustomPrompt="1"/>
          </p:nvPr>
        </p:nvSpPr>
        <p:spPr>
          <a:xfrm>
            <a:off x="9681720" y="4040901"/>
            <a:ext cx="13514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27372382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AF9F56-D6E1-60AF-B9AB-32D4C027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0A60372-0C71-56C0-CDA2-A7C76653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43528A-E0B5-3CF5-A94C-10D28837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7FF266E-380C-087B-9ADE-4D3A88DB7707}"/>
              </a:ext>
            </a:extLst>
          </p:cNvPr>
          <p:cNvSpPr>
            <a:spLocks noGrp="1"/>
          </p:cNvSpPr>
          <p:nvPr>
            <p:ph type="body" idx="46"/>
          </p:nvPr>
        </p:nvSpPr>
        <p:spPr>
          <a:xfrm>
            <a:off x="583530" y="1902003"/>
            <a:ext cx="3492500" cy="593840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9DCA098-B752-206D-F66D-3DFB9EB6582C}"/>
              </a:ext>
            </a:extLst>
          </p:cNvPr>
          <p:cNvSpPr>
            <a:spLocks noGrp="1"/>
          </p:cNvSpPr>
          <p:nvPr>
            <p:ph type="body" sz="half" idx="47"/>
          </p:nvPr>
        </p:nvSpPr>
        <p:spPr>
          <a:xfrm>
            <a:off x="583530" y="2513549"/>
            <a:ext cx="3492500" cy="915451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D260941-35B9-EF0C-047D-9BD199D6F463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4190883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756D1F75-EFB7-B441-8251-82ACEC3C9268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4349750" y="4746803"/>
            <a:ext cx="3492500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EE6DA12C-B436-43C3-DA9E-54436D7C6856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4349750" y="5358349"/>
            <a:ext cx="3492500" cy="91545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FD450A2-8AB9-AB37-D503-6FBF4221AEB6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5500347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65B3174A-024E-8A6D-86E1-E7CE58CF3313}"/>
              </a:ext>
            </a:extLst>
          </p:cNvPr>
          <p:cNvSpPr>
            <a:spLocks noGrp="1"/>
          </p:cNvSpPr>
          <p:nvPr>
            <p:ph type="body" idx="52"/>
          </p:nvPr>
        </p:nvSpPr>
        <p:spPr>
          <a:xfrm>
            <a:off x="8112125" y="1902003"/>
            <a:ext cx="34925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723C6DC8-7D6E-8B0F-3171-AD8D8161F638}"/>
              </a:ext>
            </a:extLst>
          </p:cNvPr>
          <p:cNvSpPr>
            <a:spLocks noGrp="1"/>
          </p:cNvSpPr>
          <p:nvPr>
            <p:ph type="body" sz="half" idx="53"/>
          </p:nvPr>
        </p:nvSpPr>
        <p:spPr>
          <a:xfrm>
            <a:off x="8112125" y="2513549"/>
            <a:ext cx="3492500" cy="91545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26EDD0C-44D0-4503-D5C3-6BA5C8D22860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6809811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49661EB-A164-ED5F-7197-204F9A010306}"/>
              </a:ext>
            </a:extLst>
          </p:cNvPr>
          <p:cNvGrpSpPr/>
          <p:nvPr userDrawn="1"/>
        </p:nvGrpSpPr>
        <p:grpSpPr>
          <a:xfrm>
            <a:off x="4134283" y="3280005"/>
            <a:ext cx="3923434" cy="1307812"/>
            <a:chOff x="4134283" y="2771991"/>
            <a:chExt cx="3923434" cy="130781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C54E4DD-5274-4CD5-10B1-E92E90DD48B1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11" name="Arc 47">
                <a:extLst>
                  <a:ext uri="{FF2B5EF4-FFF2-40B4-BE49-F238E27FC236}">
                    <a16:creationId xmlns:a16="http://schemas.microsoft.com/office/drawing/2014/main" id="{EAA35E3F-D930-BBA0-4A2B-B719382C87EE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2"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lvl="0" algn="ctr"/>
                <a:endParaRPr lang="en-GB" dirty="0"/>
              </a:p>
            </p:txBody>
          </p:sp>
          <p:sp>
            <p:nvSpPr>
              <p:cNvPr id="16" name="Arc 48">
                <a:extLst>
                  <a:ext uri="{FF2B5EF4-FFF2-40B4-BE49-F238E27FC236}">
                    <a16:creationId xmlns:a16="http://schemas.microsoft.com/office/drawing/2014/main" id="{352FD82A-FCA6-32BB-BB1E-87F13535AA72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2"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lvl="0" algn="ctr"/>
                <a:endParaRPr lang="en-GB" dirty="0"/>
              </a:p>
            </p:txBody>
          </p:sp>
          <p:sp>
            <p:nvSpPr>
              <p:cNvPr id="17" name="Arc 49">
                <a:extLst>
                  <a:ext uri="{FF2B5EF4-FFF2-40B4-BE49-F238E27FC236}">
                    <a16:creationId xmlns:a16="http://schemas.microsoft.com/office/drawing/2014/main" id="{222053F4-FCD6-E7B1-D80F-DFE2E1992EF6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2"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0E0F0B5-31EF-5869-7318-9F5DE0405077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DF62FD84-8FEF-C624-DEAD-5311501A8044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D72619AD-B179-24F7-C1D0-DDBA08B57256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C3C8F12C-866C-1233-6190-F3B461F91681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542955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AF9F56-D6E1-60AF-B9AB-32D4C027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0A60372-0C71-56C0-CDA2-A7C76653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43528A-E0B5-3CF5-A94C-10D28837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7FF266E-380C-087B-9ADE-4D3A88DB7707}"/>
              </a:ext>
            </a:extLst>
          </p:cNvPr>
          <p:cNvSpPr>
            <a:spLocks noGrp="1"/>
          </p:cNvSpPr>
          <p:nvPr>
            <p:ph type="body" idx="46"/>
          </p:nvPr>
        </p:nvSpPr>
        <p:spPr>
          <a:xfrm>
            <a:off x="587375" y="3132080"/>
            <a:ext cx="2661639" cy="593840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9DCA098-B752-206D-F66D-3DFB9EB6582C}"/>
              </a:ext>
            </a:extLst>
          </p:cNvPr>
          <p:cNvSpPr>
            <a:spLocks noGrp="1"/>
          </p:cNvSpPr>
          <p:nvPr>
            <p:ph type="body" sz="half" idx="47"/>
          </p:nvPr>
        </p:nvSpPr>
        <p:spPr>
          <a:xfrm>
            <a:off x="587375" y="3743627"/>
            <a:ext cx="2661639" cy="917334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D260941-35B9-EF0C-047D-9BD199D6F463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3537906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756D1F75-EFB7-B441-8251-82ACEC3C9268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3969004" y="4733476"/>
            <a:ext cx="2661639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EE6DA12C-B436-43C3-DA9E-54436D7C6856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3969004" y="5345023"/>
            <a:ext cx="2661639" cy="91733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FD450A2-8AB9-AB37-D503-6FBF4221AEB6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845717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65B3174A-024E-8A6D-86E1-E7CE58CF3313}"/>
              </a:ext>
            </a:extLst>
          </p:cNvPr>
          <p:cNvSpPr>
            <a:spLocks noGrp="1"/>
          </p:cNvSpPr>
          <p:nvPr>
            <p:ph type="body" idx="52"/>
          </p:nvPr>
        </p:nvSpPr>
        <p:spPr>
          <a:xfrm>
            <a:off x="5450486" y="1676065"/>
            <a:ext cx="2661639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723C6DC8-7D6E-8B0F-3171-AD8D8161F638}"/>
              </a:ext>
            </a:extLst>
          </p:cNvPr>
          <p:cNvSpPr>
            <a:spLocks noGrp="1"/>
          </p:cNvSpPr>
          <p:nvPr>
            <p:ph type="body" sz="half" idx="53"/>
          </p:nvPr>
        </p:nvSpPr>
        <p:spPr>
          <a:xfrm>
            <a:off x="5450486" y="2287612"/>
            <a:ext cx="2661639" cy="91733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26EDD0C-44D0-4503-D5C3-6BA5C8D22860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6153528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38B4EA28-9591-02FB-BD32-2AA25D5D7F9C}"/>
              </a:ext>
            </a:extLst>
          </p:cNvPr>
          <p:cNvSpPr>
            <a:spLocks noGrp="1"/>
          </p:cNvSpPr>
          <p:nvPr>
            <p:ph type="body" idx="55"/>
          </p:nvPr>
        </p:nvSpPr>
        <p:spPr>
          <a:xfrm>
            <a:off x="8942986" y="3132080"/>
            <a:ext cx="2661639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D5D99640-8D6E-F18A-A929-4EC8657606DF}"/>
              </a:ext>
            </a:extLst>
          </p:cNvPr>
          <p:cNvSpPr>
            <a:spLocks noGrp="1"/>
          </p:cNvSpPr>
          <p:nvPr>
            <p:ph type="body" sz="half" idx="56"/>
          </p:nvPr>
        </p:nvSpPr>
        <p:spPr>
          <a:xfrm>
            <a:off x="8942986" y="3743627"/>
            <a:ext cx="2661639" cy="91733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8C3DFA15-E9D8-50E6-E68A-D7F1B4EF54F7}"/>
              </a:ext>
            </a:extLst>
          </p:cNvPr>
          <p:cNvSpPr>
            <a:spLocks noGrp="1"/>
          </p:cNvSpPr>
          <p:nvPr>
            <p:ph type="body" idx="57" hasCustomPrompt="1"/>
          </p:nvPr>
        </p:nvSpPr>
        <p:spPr>
          <a:xfrm>
            <a:off x="7461340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FE83EA-3C98-DE6C-6FC7-4197CC403426}"/>
              </a:ext>
            </a:extLst>
          </p:cNvPr>
          <p:cNvGrpSpPr/>
          <p:nvPr userDrawn="1"/>
        </p:nvGrpSpPr>
        <p:grpSpPr>
          <a:xfrm>
            <a:off x="3480378" y="3280005"/>
            <a:ext cx="5231244" cy="1307812"/>
            <a:chOff x="4134283" y="3357980"/>
            <a:chExt cx="5231244" cy="130781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EBF9DD0-E1B0-C695-AF1F-936CBBF2B56A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21" name="Arc 47">
                <a:extLst>
                  <a:ext uri="{FF2B5EF4-FFF2-40B4-BE49-F238E27FC236}">
                    <a16:creationId xmlns:a16="http://schemas.microsoft.com/office/drawing/2014/main" id="{4ACF5B56-8CA5-DC3A-182C-60C53536C635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2"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Arc 48">
                <a:extLst>
                  <a:ext uri="{FF2B5EF4-FFF2-40B4-BE49-F238E27FC236}">
                    <a16:creationId xmlns:a16="http://schemas.microsoft.com/office/drawing/2014/main" id="{B953DB03-E450-4F44-A651-92BD387F5CBF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2"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8A8D70-33C3-9978-1F44-82FA577B595E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18" name="Arc 47">
                <a:extLst>
                  <a:ext uri="{FF2B5EF4-FFF2-40B4-BE49-F238E27FC236}">
                    <a16:creationId xmlns:a16="http://schemas.microsoft.com/office/drawing/2014/main" id="{BA30B57A-A19B-4346-D55D-43A1F34273EA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2"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Arc 48">
                <a:extLst>
                  <a:ext uri="{FF2B5EF4-FFF2-40B4-BE49-F238E27FC236}">
                    <a16:creationId xmlns:a16="http://schemas.microsoft.com/office/drawing/2014/main" id="{BB16C72A-D021-76FE-F3EB-02CDA14E1FFD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2"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58B35B2-D4C2-D9A0-8727-38F7CF36648C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6B9C9C3E-FBCE-9AAE-6127-4B659EF4F7E4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CBAFC108-4321-1ABB-F544-24EA153DBB62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FBEA38D-B775-CD3C-2112-49DA7E86BE5E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571CD5FA-B798-A642-1400-8200259F5E66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2D96A666-7D07-04AF-0B0B-18DF3EE3E6B2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878633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AF9F56-D6E1-60AF-B9AB-32D4C027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0A60372-0C71-56C0-CDA2-A7C76653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43528A-E0B5-3CF5-A94C-10D28837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7FF266E-380C-087B-9ADE-4D3A88DB7707}"/>
              </a:ext>
            </a:extLst>
          </p:cNvPr>
          <p:cNvSpPr>
            <a:spLocks noGrp="1"/>
          </p:cNvSpPr>
          <p:nvPr>
            <p:ph type="body" idx="46"/>
          </p:nvPr>
        </p:nvSpPr>
        <p:spPr>
          <a:xfrm>
            <a:off x="2412573" y="1676237"/>
            <a:ext cx="2109054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9DCA098-B752-206D-F66D-3DFB9EB6582C}"/>
              </a:ext>
            </a:extLst>
          </p:cNvPr>
          <p:cNvSpPr>
            <a:spLocks noGrp="1"/>
          </p:cNvSpPr>
          <p:nvPr>
            <p:ph type="body" sz="half" idx="47"/>
          </p:nvPr>
        </p:nvSpPr>
        <p:spPr>
          <a:xfrm>
            <a:off x="2412573" y="2287783"/>
            <a:ext cx="2109054" cy="92883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D260941-35B9-EF0C-047D-9BD199D6F463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2880225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5685002-2A0D-37E9-CBF2-4EBB72FA6530}"/>
              </a:ext>
            </a:extLst>
          </p:cNvPr>
          <p:cNvSpPr>
            <a:spLocks noGrp="1"/>
          </p:cNvSpPr>
          <p:nvPr>
            <p:ph type="body" idx="60"/>
          </p:nvPr>
        </p:nvSpPr>
        <p:spPr>
          <a:xfrm>
            <a:off x="3727023" y="4686836"/>
            <a:ext cx="2109054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F6062FE-67A3-63AD-DBD9-EC795018F007}"/>
              </a:ext>
            </a:extLst>
          </p:cNvPr>
          <p:cNvSpPr>
            <a:spLocks noGrp="1"/>
          </p:cNvSpPr>
          <p:nvPr>
            <p:ph type="body" sz="half" idx="61"/>
          </p:nvPr>
        </p:nvSpPr>
        <p:spPr>
          <a:xfrm>
            <a:off x="3727023" y="5298382"/>
            <a:ext cx="2109054" cy="92883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DBD10E3-B1EC-8E35-D1DC-C9FA27F6A9BE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4194975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D4F38ED-8565-AEDA-2FEC-40CEB4292B7F}"/>
              </a:ext>
            </a:extLst>
          </p:cNvPr>
          <p:cNvSpPr>
            <a:spLocks noGrp="1"/>
          </p:cNvSpPr>
          <p:nvPr>
            <p:ph type="body" idx="64"/>
          </p:nvPr>
        </p:nvSpPr>
        <p:spPr>
          <a:xfrm>
            <a:off x="5041473" y="1676237"/>
            <a:ext cx="2109054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AC236D1-E042-CA29-FF26-B932EFD8559D}"/>
              </a:ext>
            </a:extLst>
          </p:cNvPr>
          <p:cNvSpPr>
            <a:spLocks noGrp="1"/>
          </p:cNvSpPr>
          <p:nvPr>
            <p:ph type="body" sz="half" idx="65"/>
          </p:nvPr>
        </p:nvSpPr>
        <p:spPr>
          <a:xfrm>
            <a:off x="5041473" y="2287783"/>
            <a:ext cx="2109054" cy="92883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92437709-B235-890E-74FB-178A1BF0DF9C}"/>
              </a:ext>
            </a:extLst>
          </p:cNvPr>
          <p:cNvSpPr>
            <a:spLocks noGrp="1"/>
          </p:cNvSpPr>
          <p:nvPr>
            <p:ph type="body" idx="66" hasCustomPrompt="1"/>
          </p:nvPr>
        </p:nvSpPr>
        <p:spPr>
          <a:xfrm>
            <a:off x="5509725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F8E5659E-AC7B-971C-3992-E35FA19D1D30}"/>
              </a:ext>
            </a:extLst>
          </p:cNvPr>
          <p:cNvSpPr>
            <a:spLocks noGrp="1"/>
          </p:cNvSpPr>
          <p:nvPr>
            <p:ph type="body" idx="68"/>
          </p:nvPr>
        </p:nvSpPr>
        <p:spPr>
          <a:xfrm>
            <a:off x="6355923" y="4651200"/>
            <a:ext cx="2109054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7D6B3D5A-D839-9DF6-6DF0-B1D84B966584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6355923" y="5262746"/>
            <a:ext cx="2109054" cy="92883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69C34A3E-02E8-3FA1-43BA-950C611A726C}"/>
              </a:ext>
            </a:extLst>
          </p:cNvPr>
          <p:cNvSpPr>
            <a:spLocks noGrp="1"/>
          </p:cNvSpPr>
          <p:nvPr>
            <p:ph type="body" idx="70" hasCustomPrompt="1"/>
          </p:nvPr>
        </p:nvSpPr>
        <p:spPr>
          <a:xfrm>
            <a:off x="6824475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D5636754-3087-4B43-4FDD-A96B90DC2809}"/>
              </a:ext>
            </a:extLst>
          </p:cNvPr>
          <p:cNvSpPr>
            <a:spLocks noGrp="1"/>
          </p:cNvSpPr>
          <p:nvPr>
            <p:ph type="body" idx="72"/>
          </p:nvPr>
        </p:nvSpPr>
        <p:spPr>
          <a:xfrm>
            <a:off x="7670373" y="1676237"/>
            <a:ext cx="2109054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20DA6248-1609-74E4-4027-1A40755A4A67}"/>
              </a:ext>
            </a:extLst>
          </p:cNvPr>
          <p:cNvSpPr>
            <a:spLocks noGrp="1"/>
          </p:cNvSpPr>
          <p:nvPr>
            <p:ph type="body" sz="half" idx="73"/>
          </p:nvPr>
        </p:nvSpPr>
        <p:spPr>
          <a:xfrm>
            <a:off x="7670373" y="2287783"/>
            <a:ext cx="2109054" cy="92883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B0DB750-7930-BF6D-91FF-5758853FBEE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8139224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E4FC2B-190D-0DFD-E5B6-496BBD4734EE}"/>
              </a:ext>
            </a:extLst>
          </p:cNvPr>
          <p:cNvGrpSpPr/>
          <p:nvPr userDrawn="1"/>
        </p:nvGrpSpPr>
        <p:grpSpPr>
          <a:xfrm>
            <a:off x="2826473" y="3280005"/>
            <a:ext cx="6539055" cy="1307812"/>
            <a:chOff x="3480378" y="3357980"/>
            <a:chExt cx="6539055" cy="1307812"/>
          </a:xfrm>
        </p:grpSpPr>
        <p:sp>
          <p:nvSpPr>
            <p:cNvPr id="4" name="Arc 47">
              <a:extLst>
                <a:ext uri="{FF2B5EF4-FFF2-40B4-BE49-F238E27FC236}">
                  <a16:creationId xmlns:a16="http://schemas.microsoft.com/office/drawing/2014/main" id="{01BD6E69-4E86-985A-82DD-946EA17CAB6F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tx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Arc 47">
              <a:extLst>
                <a:ext uri="{FF2B5EF4-FFF2-40B4-BE49-F238E27FC236}">
                  <a16:creationId xmlns:a16="http://schemas.microsoft.com/office/drawing/2014/main" id="{749E5ABD-1E9B-87DB-001E-3B9AD7C402C2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tx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Arc 48">
              <a:extLst>
                <a:ext uri="{FF2B5EF4-FFF2-40B4-BE49-F238E27FC236}">
                  <a16:creationId xmlns:a16="http://schemas.microsoft.com/office/drawing/2014/main" id="{4EED682E-7C1D-2E51-262F-EC7709C5BE07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tx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c 47">
              <a:extLst>
                <a:ext uri="{FF2B5EF4-FFF2-40B4-BE49-F238E27FC236}">
                  <a16:creationId xmlns:a16="http://schemas.microsoft.com/office/drawing/2014/main" id="{FCFA4021-8914-0FE6-5379-1B8A1C46DE34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tx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Arc 48">
              <a:extLst>
                <a:ext uri="{FF2B5EF4-FFF2-40B4-BE49-F238E27FC236}">
                  <a16:creationId xmlns:a16="http://schemas.microsoft.com/office/drawing/2014/main" id="{9766B678-66E1-4D54-30BD-84B98EE6F8A9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tx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B5930D2E-0173-2CCA-5308-A84DE92B906A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19664681-2A6F-D92C-018B-CAD7A843C6F4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AA209DFC-E5AB-716D-3B7E-EB0014A2A0F5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B941FF93-7F9B-3AB9-901E-63AD5024716D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0A51A56D-3866-F013-6CA9-0A4B3F89AF84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968960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AF9F56-D6E1-60AF-B9AB-32D4C027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0A60372-0C71-56C0-CDA2-A7C76653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43528A-E0B5-3CF5-A94C-10D28837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7FF266E-380C-087B-9ADE-4D3A88DB7707}"/>
              </a:ext>
            </a:extLst>
          </p:cNvPr>
          <p:cNvSpPr>
            <a:spLocks noGrp="1"/>
          </p:cNvSpPr>
          <p:nvPr>
            <p:ph type="body" idx="46"/>
          </p:nvPr>
        </p:nvSpPr>
        <p:spPr>
          <a:xfrm>
            <a:off x="1917277" y="1654816"/>
            <a:ext cx="1819744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9DCA098-B752-206D-F66D-3DFB9EB6582C}"/>
              </a:ext>
            </a:extLst>
          </p:cNvPr>
          <p:cNvSpPr>
            <a:spLocks noGrp="1"/>
          </p:cNvSpPr>
          <p:nvPr>
            <p:ph type="body" sz="half" idx="47"/>
          </p:nvPr>
        </p:nvSpPr>
        <p:spPr>
          <a:xfrm>
            <a:off x="1917277" y="2266362"/>
            <a:ext cx="1819744" cy="95983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D260941-35B9-EF0C-047D-9BD199D6F463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2230335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27899AC-EF49-17A5-3330-194993DF10F7}"/>
              </a:ext>
            </a:extLst>
          </p:cNvPr>
          <p:cNvSpPr>
            <a:spLocks noGrp="1"/>
          </p:cNvSpPr>
          <p:nvPr>
            <p:ph type="body" idx="60"/>
          </p:nvPr>
        </p:nvSpPr>
        <p:spPr>
          <a:xfrm>
            <a:off x="3226366" y="4682364"/>
            <a:ext cx="1819744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A653951-A776-C0C9-C872-DD1EA102AF39}"/>
              </a:ext>
            </a:extLst>
          </p:cNvPr>
          <p:cNvSpPr>
            <a:spLocks noGrp="1"/>
          </p:cNvSpPr>
          <p:nvPr>
            <p:ph type="body" sz="half" idx="61"/>
          </p:nvPr>
        </p:nvSpPr>
        <p:spPr>
          <a:xfrm>
            <a:off x="3226366" y="5293910"/>
            <a:ext cx="1819744" cy="95983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EF5756B-49C8-4618-CA6F-91EF4E83970E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3538573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3174590-B087-FC88-C3C5-5FA802601E45}"/>
              </a:ext>
            </a:extLst>
          </p:cNvPr>
          <p:cNvSpPr>
            <a:spLocks noGrp="1"/>
          </p:cNvSpPr>
          <p:nvPr>
            <p:ph type="body" idx="64"/>
          </p:nvPr>
        </p:nvSpPr>
        <p:spPr>
          <a:xfrm>
            <a:off x="4535457" y="1651506"/>
            <a:ext cx="1819744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68C2886-78F1-8B12-01E6-6A6D53DFBA52}"/>
              </a:ext>
            </a:extLst>
          </p:cNvPr>
          <p:cNvSpPr>
            <a:spLocks noGrp="1"/>
          </p:cNvSpPr>
          <p:nvPr>
            <p:ph type="body" sz="half" idx="65"/>
          </p:nvPr>
        </p:nvSpPr>
        <p:spPr>
          <a:xfrm>
            <a:off x="4535457" y="2263052"/>
            <a:ext cx="1819744" cy="95983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FD4BB50-8978-9F59-1A82-284828E628EB}"/>
              </a:ext>
            </a:extLst>
          </p:cNvPr>
          <p:cNvSpPr>
            <a:spLocks noGrp="1"/>
          </p:cNvSpPr>
          <p:nvPr>
            <p:ph type="body" idx="66" hasCustomPrompt="1"/>
          </p:nvPr>
        </p:nvSpPr>
        <p:spPr>
          <a:xfrm>
            <a:off x="4846811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5FC4B1A-6A59-74A2-27AF-C1606A9108E2}"/>
              </a:ext>
            </a:extLst>
          </p:cNvPr>
          <p:cNvSpPr>
            <a:spLocks noGrp="1"/>
          </p:cNvSpPr>
          <p:nvPr>
            <p:ph type="body" idx="68"/>
          </p:nvPr>
        </p:nvSpPr>
        <p:spPr>
          <a:xfrm>
            <a:off x="5844547" y="4682364"/>
            <a:ext cx="1819744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56FE78FA-0D89-4D65-5C83-4A2214B7EC81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5844547" y="5293910"/>
            <a:ext cx="1819744" cy="95983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DAD2950-6958-384D-648A-138353E629C3}"/>
              </a:ext>
            </a:extLst>
          </p:cNvPr>
          <p:cNvSpPr>
            <a:spLocks noGrp="1"/>
          </p:cNvSpPr>
          <p:nvPr>
            <p:ph type="body" idx="70" hasCustomPrompt="1"/>
          </p:nvPr>
        </p:nvSpPr>
        <p:spPr>
          <a:xfrm>
            <a:off x="6155049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0F88DAC-B62E-EE36-418C-B487881CD5D1}"/>
              </a:ext>
            </a:extLst>
          </p:cNvPr>
          <p:cNvSpPr>
            <a:spLocks noGrp="1"/>
          </p:cNvSpPr>
          <p:nvPr>
            <p:ph type="body" idx="72"/>
          </p:nvPr>
        </p:nvSpPr>
        <p:spPr>
          <a:xfrm>
            <a:off x="7153637" y="1651506"/>
            <a:ext cx="1819744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9E72668A-FD0E-C62F-7394-48EE854225F1}"/>
              </a:ext>
            </a:extLst>
          </p:cNvPr>
          <p:cNvSpPr>
            <a:spLocks noGrp="1"/>
          </p:cNvSpPr>
          <p:nvPr>
            <p:ph type="body" sz="half" idx="73"/>
          </p:nvPr>
        </p:nvSpPr>
        <p:spPr>
          <a:xfrm>
            <a:off x="7153637" y="2263052"/>
            <a:ext cx="1819744" cy="95983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371410E-C73D-33EA-18D5-871B065BF1D4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7463287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56422E81-6FED-2EDF-41D1-C525B515D404}"/>
              </a:ext>
            </a:extLst>
          </p:cNvPr>
          <p:cNvSpPr>
            <a:spLocks noGrp="1"/>
          </p:cNvSpPr>
          <p:nvPr>
            <p:ph type="body" idx="76"/>
          </p:nvPr>
        </p:nvSpPr>
        <p:spPr>
          <a:xfrm>
            <a:off x="8462728" y="4686498"/>
            <a:ext cx="1819744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A06C2106-8122-4339-1E2F-692A8A8E981E}"/>
              </a:ext>
            </a:extLst>
          </p:cNvPr>
          <p:cNvSpPr>
            <a:spLocks noGrp="1"/>
          </p:cNvSpPr>
          <p:nvPr>
            <p:ph type="body" sz="half" idx="77"/>
          </p:nvPr>
        </p:nvSpPr>
        <p:spPr>
          <a:xfrm>
            <a:off x="8462728" y="5298044"/>
            <a:ext cx="1819744" cy="95983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CEE632C-81A0-ABEE-A821-013C96EC124A}"/>
              </a:ext>
            </a:extLst>
          </p:cNvPr>
          <p:cNvSpPr>
            <a:spLocks noGrp="1"/>
          </p:cNvSpPr>
          <p:nvPr>
            <p:ph type="body" idx="78" hasCustomPrompt="1"/>
          </p:nvPr>
        </p:nvSpPr>
        <p:spPr>
          <a:xfrm>
            <a:off x="8771527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F5BDF8-4D0B-01E6-533E-5036999E8C82}"/>
              </a:ext>
            </a:extLst>
          </p:cNvPr>
          <p:cNvGrpSpPr/>
          <p:nvPr userDrawn="1"/>
        </p:nvGrpSpPr>
        <p:grpSpPr>
          <a:xfrm>
            <a:off x="2172567" y="3280005"/>
            <a:ext cx="7846866" cy="1307812"/>
            <a:chOff x="2105892" y="3357980"/>
            <a:chExt cx="7846866" cy="1307812"/>
          </a:xfrm>
        </p:grpSpPr>
        <p:sp>
          <p:nvSpPr>
            <p:cNvPr id="27" name="Arc 48">
              <a:extLst>
                <a:ext uri="{FF2B5EF4-FFF2-40B4-BE49-F238E27FC236}">
                  <a16:creationId xmlns:a16="http://schemas.microsoft.com/office/drawing/2014/main" id="{65429E1D-4A0B-4336-6196-487BDB36DA24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ellipse">
              <a:avLst/>
            </a:prstGeom>
            <a:ln w="57150">
              <a:solidFill>
                <a:schemeClr val="tx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Arc 47">
              <a:extLst>
                <a:ext uri="{FF2B5EF4-FFF2-40B4-BE49-F238E27FC236}">
                  <a16:creationId xmlns:a16="http://schemas.microsoft.com/office/drawing/2014/main" id="{A2065A32-F2DC-3080-258B-F3598FCF2857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ellipse">
              <a:avLst/>
            </a:prstGeom>
            <a:ln w="57150">
              <a:solidFill>
                <a:schemeClr val="tx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Arc 47">
              <a:extLst>
                <a:ext uri="{FF2B5EF4-FFF2-40B4-BE49-F238E27FC236}">
                  <a16:creationId xmlns:a16="http://schemas.microsoft.com/office/drawing/2014/main" id="{D758775F-3842-06E7-060F-3BC4D84B1AC7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ellipse">
              <a:avLst/>
            </a:prstGeom>
            <a:ln w="57150">
              <a:solidFill>
                <a:schemeClr val="tx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c 48">
              <a:extLst>
                <a:ext uri="{FF2B5EF4-FFF2-40B4-BE49-F238E27FC236}">
                  <a16:creationId xmlns:a16="http://schemas.microsoft.com/office/drawing/2014/main" id="{3CE55128-7BE6-FFE9-781A-68DB4B471710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ellipse">
              <a:avLst/>
            </a:prstGeom>
            <a:ln w="57150">
              <a:solidFill>
                <a:schemeClr val="tx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c 47">
              <a:extLst>
                <a:ext uri="{FF2B5EF4-FFF2-40B4-BE49-F238E27FC236}">
                  <a16:creationId xmlns:a16="http://schemas.microsoft.com/office/drawing/2014/main" id="{2CCD222B-C320-14BC-4380-34B8352A0A0C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ellipse">
              <a:avLst/>
            </a:prstGeom>
            <a:ln w="57150">
              <a:solidFill>
                <a:schemeClr val="tx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Arc 48">
              <a:extLst>
                <a:ext uri="{FF2B5EF4-FFF2-40B4-BE49-F238E27FC236}">
                  <a16:creationId xmlns:a16="http://schemas.microsoft.com/office/drawing/2014/main" id="{028A641D-769E-D93A-E2AA-DB17614CEBD9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ellipse">
              <a:avLst/>
            </a:prstGeom>
            <a:ln w="57150">
              <a:solidFill>
                <a:schemeClr val="tx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76B9D0A9-E0A4-1335-CADE-C54CDA437136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691184FE-40E9-0FB1-DB5D-9BDEAED1A90C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20E88915-938F-BFAB-25C7-9F3287A17FA3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2C7EFBA2-0929-8F29-6425-953A505073AC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3150093C-33A4-433E-2814-A007FA2582EC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1764A5F0-29B8-6E7F-D5EA-335EF0800CB1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67741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904" userDrawn="1">
          <p15:clr>
            <a:srgbClr val="FBAE40"/>
          </p15:clr>
        </p15:guide>
        <p15:guide id="3" pos="177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2E20-21BD-62CD-D445-FEBD1C137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D9D95-9AE1-3F99-4EDB-4CF561F0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DE1F1-CCE0-A395-1DF5-F8A3495CA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5C09E4-1707-6734-BBA9-1F7DFE913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EBACD-030C-A38F-65EE-1DE13D0DD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6E7ECC-85B3-A32C-2A9E-C4C9D4C7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929A-DC64-428A-A2CE-0A2318D4520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BE606F-9BB7-7373-0BFE-BA801D98B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A03A2-57F0-FBB6-A6A8-98B391A0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DAEF-F454-4EAD-85CD-C4D0A938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4880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AF9F56-D6E1-60AF-B9AB-32D4C027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0A60372-0C71-56C0-CDA2-A7C76653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43528A-E0B5-3CF5-A94C-10D28837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657404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BC8F8-C192-82E5-52A8-5EC44A6F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40A86D8-92FC-F468-2279-36E3003D1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3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F928-A73C-F60F-21C8-A582BFD5A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D37EA0-FF02-CCFF-9D82-AF5080587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929A-DC64-428A-A2CE-0A2318D4520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DC2A0-5B6C-65BD-2C5A-0A0DA43B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898DB-C521-4CE0-31E0-8B41FA8A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DAEF-F454-4EAD-85CD-C4D0A938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F4613A-0168-A230-E9F5-C5FD7C19E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929A-DC64-428A-A2CE-0A2318D4520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D5DD6-359A-A88E-4406-23570CA1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E84FB-D86B-B99F-821C-436B051A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DAEF-F454-4EAD-85CD-C4D0A938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1581-A7BD-E2AD-7F11-E8A14B4C7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8BD4-DAEC-0A57-B116-51D4BC086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EE1B6-F635-C1B3-7941-532F9127F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C5C76-7A2F-5A49-9E69-14398B470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929A-DC64-428A-A2CE-0A2318D4520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01CEF-30A1-AD43-7FFD-67B1D2F85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B22D3-76DC-C715-C32F-24E36C27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DAEF-F454-4EAD-85CD-C4D0A938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8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193C6-1E96-1893-69C9-EB0825066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9CC00-34B4-33A0-6CCE-083EB01EA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E3DDA-CBCD-4B94-F3C0-0F14B937E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4D6C5-FA24-7E9C-5A53-72299F87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929A-DC64-428A-A2CE-0A2318D4520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E9314-E4D6-498F-805F-9EF4FF38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D90A5-324F-5CFD-AE49-AACE6F4A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DAEF-F454-4EAD-85CD-C4D0A938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3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9746C0-D3F1-8133-58CD-26CAACB6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58F91-6FCE-74E8-C8D8-8380FBAEC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C5751-FCEC-3311-CFCE-605CABA1F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B929A-DC64-428A-A2CE-0A2318D4520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9CC87-3258-3306-70C7-034DD2F81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2ADE-7920-BD82-74EE-BC67ED24B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FDAEF-F454-4EAD-85CD-C4D0A938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5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7E25-C674-3745-6594-912F15B98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375" y="1847056"/>
            <a:ext cx="11017250" cy="4426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4DF9-DAEC-F283-848F-16438F855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0EC6-5648-844A-8827-911B00959032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2390A06B-2D1F-A145-446B-BF268052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D227A9A-BF27-C878-C29C-004A9358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2" name="Group 1" hidden="1">
            <a:extLst>
              <a:ext uri="{FF2B5EF4-FFF2-40B4-BE49-F238E27FC236}">
                <a16:creationId xmlns:a16="http://schemas.microsoft.com/office/drawing/2014/main" id="{D1DC99F9-A7F1-6252-4614-8935178C640D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5" name="Group 4" hidden="1">
              <a:extLst>
                <a:ext uri="{FF2B5EF4-FFF2-40B4-BE49-F238E27FC236}">
                  <a16:creationId xmlns:a16="http://schemas.microsoft.com/office/drawing/2014/main" id="{00F77AEF-06A0-00D5-07FF-1CE8D96C08C5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7" name="Rectangle 6" hidden="1">
                <a:extLst>
                  <a:ext uri="{FF2B5EF4-FFF2-40B4-BE49-F238E27FC236}">
                    <a16:creationId xmlns:a16="http://schemas.microsoft.com/office/drawing/2014/main" id="{398A29F7-61B0-EA0D-1C8E-CFD9C92AF445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 hidden="1">
                <a:extLst>
                  <a:ext uri="{FF2B5EF4-FFF2-40B4-BE49-F238E27FC236}">
                    <a16:creationId xmlns:a16="http://schemas.microsoft.com/office/drawing/2014/main" id="{BDA88EBB-EC25-8E05-1CBB-3E3416454070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 hidden="1">
                <a:extLst>
                  <a:ext uri="{FF2B5EF4-FFF2-40B4-BE49-F238E27FC236}">
                    <a16:creationId xmlns:a16="http://schemas.microsoft.com/office/drawing/2014/main" id="{3D898337-1D11-2199-4C55-B40A7EC9CDA6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 hidden="1">
                <a:extLst>
                  <a:ext uri="{FF2B5EF4-FFF2-40B4-BE49-F238E27FC236}">
                    <a16:creationId xmlns:a16="http://schemas.microsoft.com/office/drawing/2014/main" id="{9F6CECDD-9413-B906-73B3-201D5601968A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 hidden="1">
                <a:extLst>
                  <a:ext uri="{FF2B5EF4-FFF2-40B4-BE49-F238E27FC236}">
                    <a16:creationId xmlns:a16="http://schemas.microsoft.com/office/drawing/2014/main" id="{DBB8C9B5-F256-77F7-E6AF-0B4EBE0712AC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 hidden="1">
                <a:extLst>
                  <a:ext uri="{FF2B5EF4-FFF2-40B4-BE49-F238E27FC236}">
                    <a16:creationId xmlns:a16="http://schemas.microsoft.com/office/drawing/2014/main" id="{06D913B3-BA38-D000-DCCB-4C0968BBFE73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" name="Frame 5" hidden="1">
              <a:extLst>
                <a:ext uri="{FF2B5EF4-FFF2-40B4-BE49-F238E27FC236}">
                  <a16:creationId xmlns:a16="http://schemas.microsoft.com/office/drawing/2014/main" id="{16D9FA12-5625-D382-6496-D6AA2F4B07CD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CC9C47B7-9942-2DD2-B57B-B9663CD1056D}"/>
              </a:ext>
            </a:extLst>
          </p:cNvPr>
          <p:cNvPicPr>
            <a:picLocks noChangeAspect="1"/>
          </p:cNvPicPr>
          <p:nvPr userDrawn="1"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078" y="6356350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3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0" r:id="rId2"/>
    <p:sldLayoutId id="2147483701" r:id="rId3"/>
    <p:sldLayoutId id="2147483679" r:id="rId4"/>
    <p:sldLayoutId id="2147483702" r:id="rId5"/>
    <p:sldLayoutId id="2147483703" r:id="rId6"/>
    <p:sldLayoutId id="2147483665" r:id="rId7"/>
    <p:sldLayoutId id="2147483695" r:id="rId8"/>
    <p:sldLayoutId id="2147483688" r:id="rId9"/>
    <p:sldLayoutId id="2147483704" r:id="rId10"/>
    <p:sldLayoutId id="2147483705" r:id="rId11"/>
    <p:sldLayoutId id="2147483694" r:id="rId12"/>
    <p:sldLayoutId id="2147483693" r:id="rId13"/>
    <p:sldLayoutId id="2147483692" r:id="rId14"/>
    <p:sldLayoutId id="2147483706" r:id="rId15"/>
    <p:sldLayoutId id="2147483707" r:id="rId16"/>
    <p:sldLayoutId id="2147483672" r:id="rId17"/>
    <p:sldLayoutId id="2147483671" r:id="rId18"/>
    <p:sldLayoutId id="2147483663" r:id="rId19"/>
    <p:sldLayoutId id="2147483680" r:id="rId20"/>
    <p:sldLayoutId id="2147483673" r:id="rId21"/>
    <p:sldLayoutId id="2147483667" r:id="rId22"/>
    <p:sldLayoutId id="2147483668" r:id="rId23"/>
    <p:sldLayoutId id="2147483689" r:id="rId24"/>
    <p:sldLayoutId id="2147483675" r:id="rId25"/>
    <p:sldLayoutId id="2147483676" r:id="rId26"/>
    <p:sldLayoutId id="2147483677" r:id="rId27"/>
    <p:sldLayoutId id="2147483678" r:id="rId28"/>
    <p:sldLayoutId id="2147483690" r:id="rId29"/>
    <p:sldLayoutId id="2147483691" r:id="rId30"/>
    <p:sldLayoutId id="2147483684" r:id="rId31"/>
    <p:sldLayoutId id="2147483685" r:id="rId32"/>
    <p:sldLayoutId id="2147483686" r:id="rId33"/>
    <p:sldLayoutId id="2147483687" r:id="rId34"/>
    <p:sldLayoutId id="2147483696" r:id="rId35"/>
    <p:sldLayoutId id="2147483697" r:id="rId36"/>
    <p:sldLayoutId id="2147483698" r:id="rId37"/>
    <p:sldLayoutId id="2147483699" r:id="rId38"/>
    <p:sldLayoutId id="2147483669" r:id="rId39"/>
    <p:sldLayoutId id="2147483670" r:id="rId4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MV Boli" panose="0200050003020009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8" userDrawn="1">
          <p15:clr>
            <a:srgbClr val="F26B43"/>
          </p15:clr>
        </p15:guide>
        <p15:guide id="2" pos="370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7310" userDrawn="1">
          <p15:clr>
            <a:srgbClr val="F26B43"/>
          </p15:clr>
        </p15:guide>
        <p15:guide id="5" orient="horz" pos="3952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1277" userDrawn="1">
          <p15:clr>
            <a:srgbClr val="F26B43"/>
          </p15:clr>
        </p15:guide>
        <p15:guide id="8" pos="2570" userDrawn="1">
          <p15:clr>
            <a:srgbClr val="F26B43"/>
          </p15:clr>
        </p15:guide>
        <p15:guide id="9" pos="5110" userDrawn="1">
          <p15:clr>
            <a:srgbClr val="F26B43"/>
          </p15:clr>
        </p15:guide>
        <p15:guide id="10" pos="64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jpg"/><Relationship Id="rId9" Type="http://schemas.openxmlformats.org/officeDocument/2006/relationships/image" Target="../media/image20.web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8DB8-67C3-831A-A815-7BC7DCFBD2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Art of Body Language in Public Speaking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F7520-F88D-8B0D-F002-1F0F76597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5" y="5694361"/>
            <a:ext cx="11017250" cy="725293"/>
          </a:xfrm>
        </p:spPr>
        <p:txBody>
          <a:bodyPr/>
          <a:lstStyle/>
          <a:p>
            <a:r>
              <a:rPr lang="en-US" dirty="0"/>
              <a:t>By AZMAIN FAYEK.</a:t>
            </a:r>
          </a:p>
          <a:p>
            <a:r>
              <a:rPr lang="en-US" dirty="0"/>
              <a:t>ID : 2023200000536</a:t>
            </a:r>
          </a:p>
          <a:p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4F52A3A-7D41-0AA0-8DA8-0B57FCDBAA3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" t="-1" b="47873"/>
          <a:stretch/>
        </p:blipFill>
        <p:spPr>
          <a:xfrm>
            <a:off x="1" y="0"/>
            <a:ext cx="12191999" cy="3637280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A35B6BD-3438-C674-2AB7-8AA2EACD72D1}"/>
              </a:ext>
            </a:extLst>
          </p:cNvPr>
          <p:cNvSpPr/>
          <p:nvPr/>
        </p:nvSpPr>
        <p:spPr>
          <a:xfrm>
            <a:off x="9204960" y="6419654"/>
            <a:ext cx="2399664" cy="296106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4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77FB2-1A2F-A340-8729-8F113B60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1064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Improving Techniques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07730-083B-0157-DC9E-8BC612590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216" y="1485525"/>
            <a:ext cx="3492000" cy="593840"/>
          </a:xfrm>
        </p:spPr>
        <p:txBody>
          <a:bodyPr/>
          <a:lstStyle/>
          <a:p>
            <a:r>
              <a:rPr lang="en-US" sz="2000" dirty="0"/>
              <a:t>Practice in front of a mirror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9B1F4E-9FF9-C1D8-C3E2-CC8D69F7E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216" y="2158063"/>
            <a:ext cx="3492000" cy="1912620"/>
          </a:xfrm>
        </p:spPr>
        <p:txBody>
          <a:bodyPr/>
          <a:lstStyle/>
          <a:p>
            <a:r>
              <a:rPr lang="en-US" sz="1800" dirty="0"/>
              <a:t>Rehearsing gestures and facial expressions can build awareness and confidence in using body language effectively.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699441-E637-1317-C36E-8AAB5D0B9F26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4004310" y="2926601"/>
            <a:ext cx="3762374" cy="593840"/>
          </a:xfrm>
        </p:spPr>
        <p:txBody>
          <a:bodyPr/>
          <a:lstStyle/>
          <a:p>
            <a:r>
              <a:rPr lang="en-US" sz="2000" dirty="0"/>
              <a:t>Record and review presentations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B02460-9D3E-AC50-36C1-406782A2051D}"/>
              </a:ext>
            </a:extLst>
          </p:cNvPr>
          <p:cNvSpPr>
            <a:spLocks noGrp="1"/>
          </p:cNvSpPr>
          <p:nvPr>
            <p:ph type="body" sz="half" idx="28"/>
          </p:nvPr>
        </p:nvSpPr>
        <p:spPr>
          <a:xfrm>
            <a:off x="4079877" y="3545841"/>
            <a:ext cx="3492000" cy="1912620"/>
          </a:xfrm>
        </p:spPr>
        <p:txBody>
          <a:bodyPr/>
          <a:lstStyle/>
          <a:p>
            <a:r>
              <a:rPr lang="en-US" dirty="0"/>
              <a:t>Watching recordings helps identify areas for improvement, allowing speakers to fine-tune their body language during speeches.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BEB8B4-602B-AD7D-99DB-3A611F5DA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49"/>
          <a:stretch/>
        </p:blipFill>
        <p:spPr>
          <a:xfrm>
            <a:off x="424816" y="3520441"/>
            <a:ext cx="2944368" cy="2748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9434B68A-F396-CD5B-CEBD-ED4D73010BB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l="4876"/>
          <a:stretch/>
        </p:blipFill>
        <p:spPr>
          <a:xfrm>
            <a:off x="8282570" y="2126063"/>
            <a:ext cx="3325229" cy="3495675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00FC111-6957-77AE-905F-30D2838A02D9}"/>
              </a:ext>
            </a:extLst>
          </p:cNvPr>
          <p:cNvSpPr/>
          <p:nvPr/>
        </p:nvSpPr>
        <p:spPr>
          <a:xfrm>
            <a:off x="9204960" y="6419654"/>
            <a:ext cx="2399664" cy="296106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1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FC0A85-CF98-0A08-47E2-75D10A52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6162"/>
            <a:ext cx="12192000" cy="1164242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Conclusion &amp; Summary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5F21C-5BA5-6101-AEE8-78F370C8A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176" y="1420665"/>
            <a:ext cx="6667200" cy="593840"/>
          </a:xfrm>
        </p:spPr>
        <p:txBody>
          <a:bodyPr/>
          <a:lstStyle/>
          <a:p>
            <a:r>
              <a:rPr lang="en-US" sz="2000" dirty="0"/>
              <a:t>Key takeaways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104C1-937A-467D-8814-50A4845D4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176" y="2014505"/>
            <a:ext cx="6667200" cy="2179320"/>
          </a:xfrm>
        </p:spPr>
        <p:txBody>
          <a:bodyPr/>
          <a:lstStyle/>
          <a:p>
            <a:r>
              <a:rPr lang="en-US" sz="1800" dirty="0"/>
              <a:t>Body language plays a crucial role in public speaking, influencing both speaker confidence and audience perception. Mastery of body language skills enhances overall communication efficacy.</a:t>
            </a:r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0F185DD2-8BA0-457E-5DF6-441B0FD8C4A7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>
          <a:xfrm>
            <a:off x="7568096" y="1420665"/>
            <a:ext cx="3650910" cy="3202135"/>
          </a:xfr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5EAB0CD-22F3-0B5B-386C-78A736247037}"/>
              </a:ext>
            </a:extLst>
          </p:cNvPr>
          <p:cNvSpPr/>
          <p:nvPr/>
        </p:nvSpPr>
        <p:spPr>
          <a:xfrm>
            <a:off x="9204960" y="6419654"/>
            <a:ext cx="2399664" cy="296106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E4D6A9-2077-6714-3DA7-4EA8931D35BD}"/>
              </a:ext>
            </a:extLst>
          </p:cNvPr>
          <p:cNvSpPr txBox="1"/>
          <p:nvPr/>
        </p:nvSpPr>
        <p:spPr>
          <a:xfrm>
            <a:off x="384176" y="3860424"/>
            <a:ext cx="994522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endParaRPr lang="en-US" dirty="0"/>
          </a:p>
          <a:p>
            <a:pPr algn="just"/>
            <a:r>
              <a:rPr lang="en-US" b="1" dirty="0"/>
              <a:t>Conclusion</a:t>
            </a:r>
          </a:p>
          <a:p>
            <a:pPr algn="just"/>
            <a:endParaRPr lang="en-US" b="1" dirty="0"/>
          </a:p>
          <a:p>
            <a:pPr algn="just"/>
            <a:r>
              <a:rPr lang="en-US" dirty="0"/>
              <a:t>Body language is a powerful tool in public speaking—it enhances confidence, credibility, and</a:t>
            </a:r>
          </a:p>
          <a:p>
            <a:pPr algn="just"/>
            <a:r>
              <a:rPr lang="en-US" dirty="0"/>
              <a:t> audience connection. By using strong posture, purposeful gestures, and expressive eye contact, </a:t>
            </a:r>
          </a:p>
          <a:p>
            <a:pPr algn="just"/>
            <a:r>
              <a:rPr lang="en-US" dirty="0"/>
              <a:t>speakers can deliver more impactful messages.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</a:t>
            </a:r>
            <a:r>
              <a:rPr lang="en-US" b="1" dirty="0"/>
              <a:t>Master your body language, and your words will be even more influential.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733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olorful question marks frame background written reminders tickets. ask or  business concept with copy space Stock Photo - Alamy">
            <a:extLst>
              <a:ext uri="{FF2B5EF4-FFF2-40B4-BE49-F238E27FC236}">
                <a16:creationId xmlns:a16="http://schemas.microsoft.com/office/drawing/2014/main" id="{A573543A-AAEC-B5CF-85FA-F95E66C7D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757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0B42A6-1EE6-A703-5DC6-C8AFD9708A8D}"/>
              </a:ext>
            </a:extLst>
          </p:cNvPr>
          <p:cNvSpPr txBox="1"/>
          <p:nvPr/>
        </p:nvSpPr>
        <p:spPr>
          <a:xfrm>
            <a:off x="2550160" y="3075057"/>
            <a:ext cx="7421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10000"/>
                  </a:schemeClr>
                </a:solidFill>
              </a:rPr>
              <a:t>DO YOU HAVE ANY QUESTION?</a:t>
            </a:r>
          </a:p>
        </p:txBody>
      </p:sp>
    </p:spTree>
    <p:extLst>
      <p:ext uri="{BB962C8B-B14F-4D97-AF65-F5344CB8AC3E}">
        <p14:creationId xmlns:p14="http://schemas.microsoft.com/office/powerpoint/2010/main" val="24325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C3C27C-82B5-D78C-A704-87331A985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321"/>
            <a:ext cx="12192002" cy="1263535"/>
          </a:xfrm>
          <a:solidFill>
            <a:srgbClr val="00B05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WE WILL LEARN FROM THIS 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DE54E-C68D-F4A8-0474-ADCB8C76688F}"/>
              </a:ext>
            </a:extLst>
          </p:cNvPr>
          <p:cNvSpPr txBox="1"/>
          <p:nvPr/>
        </p:nvSpPr>
        <p:spPr>
          <a:xfrm>
            <a:off x="299256" y="1468282"/>
            <a:ext cx="5192898" cy="369332"/>
          </a:xfrm>
          <a:prstGeom prst="rect">
            <a:avLst/>
          </a:prstGeom>
          <a:solidFill>
            <a:srgbClr val="CC66FF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Importance of Body Language.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D355D2-E42B-BAD5-1747-1D2F85BD8DD5}"/>
              </a:ext>
            </a:extLst>
          </p:cNvPr>
          <p:cNvSpPr txBox="1"/>
          <p:nvPr/>
        </p:nvSpPr>
        <p:spPr>
          <a:xfrm>
            <a:off x="299254" y="1919032"/>
            <a:ext cx="4489793" cy="369332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Key Elements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830A56-D76A-46E3-638B-67199CEBAF34}"/>
              </a:ext>
            </a:extLst>
          </p:cNvPr>
          <p:cNvSpPr txBox="1"/>
          <p:nvPr/>
        </p:nvSpPr>
        <p:spPr>
          <a:xfrm>
            <a:off x="299256" y="2374255"/>
            <a:ext cx="448979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Common Body Language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5562E2-1B72-8AAE-FD51-ED575652EC84}"/>
              </a:ext>
            </a:extLst>
          </p:cNvPr>
          <p:cNvSpPr txBox="1"/>
          <p:nvPr/>
        </p:nvSpPr>
        <p:spPr>
          <a:xfrm>
            <a:off x="299254" y="3750637"/>
            <a:ext cx="4489793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Interpreting Audience Signals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73F85F-F069-A444-22B0-3CF560E4E850}"/>
              </a:ext>
            </a:extLst>
          </p:cNvPr>
          <p:cNvSpPr txBox="1"/>
          <p:nvPr/>
        </p:nvSpPr>
        <p:spPr>
          <a:xfrm>
            <a:off x="299254" y="2835134"/>
            <a:ext cx="44897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Breakdown of Communication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59BA01-E3BB-8B8B-5814-D831FCEB8203}"/>
              </a:ext>
            </a:extLst>
          </p:cNvPr>
          <p:cNvSpPr txBox="1"/>
          <p:nvPr/>
        </p:nvSpPr>
        <p:spPr>
          <a:xfrm>
            <a:off x="299256" y="3293116"/>
            <a:ext cx="495438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Elements of Confident Body Language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4C51EF-2AE9-48BB-3BD8-600D75BA78E0}"/>
              </a:ext>
            </a:extLst>
          </p:cNvPr>
          <p:cNvSpPr txBox="1"/>
          <p:nvPr/>
        </p:nvSpPr>
        <p:spPr>
          <a:xfrm>
            <a:off x="299253" y="4199089"/>
            <a:ext cx="4489793" cy="369332"/>
          </a:xfrm>
          <a:prstGeom prst="rect">
            <a:avLst/>
          </a:prstGeom>
          <a:solidFill>
            <a:srgbClr val="7ED957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Improving Techniques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E11DC9-F648-607A-0D64-22A198DC3AAA}"/>
              </a:ext>
            </a:extLst>
          </p:cNvPr>
          <p:cNvSpPr txBox="1"/>
          <p:nvPr/>
        </p:nvSpPr>
        <p:spPr>
          <a:xfrm>
            <a:off x="299252" y="4666140"/>
            <a:ext cx="4489793" cy="369332"/>
          </a:xfrm>
          <a:prstGeom prst="rect">
            <a:avLst/>
          </a:prstGeom>
          <a:solidFill>
            <a:srgbClr val="1A0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Conclusion &amp; Summary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8C339A-27E2-0FDF-94EA-ADC6B1A293B7}"/>
              </a:ext>
            </a:extLst>
          </p:cNvPr>
          <p:cNvSpPr/>
          <p:nvPr/>
        </p:nvSpPr>
        <p:spPr>
          <a:xfrm>
            <a:off x="9204960" y="6419654"/>
            <a:ext cx="2399664" cy="296106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5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14" grpId="0"/>
      <p:bldP spid="15" grpId="0"/>
      <p:bldP spid="16" grpId="0"/>
      <p:bldP spid="17" grpId="0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723E63-D8EA-C47C-7BBF-D82A1FFC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Body Language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8BDC3-119F-48EC-B293-12E68FE318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Non-verbal communication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CA1BF-CADF-43E6-DBCC-75916BFE1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Body language accounts for a significant portion of communication, influencing how messages are perceived. It can reinforce or contradict verbal messages, making its mastery crucial for effective public speaking.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2FFDD7B0-FBBA-D161-4D0F-F41515EAC385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F58CDF-24F9-479D-5478-40876F3FD06B}"/>
              </a:ext>
            </a:extLst>
          </p:cNvPr>
          <p:cNvSpPr/>
          <p:nvPr/>
        </p:nvSpPr>
        <p:spPr>
          <a:xfrm>
            <a:off x="9204960" y="6419654"/>
            <a:ext cx="2399664" cy="296106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6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omb/>
      </p:transition>
    </mc:Choice>
    <mc:Fallback xmlns="">
      <p:transition spd="slow">
        <p:comb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85FB73A-0354-2161-F37A-1F0FFD54F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402" y="-152400"/>
            <a:ext cx="12506121" cy="717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75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D5725-60F1-BDC8-A44B-29F85330A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160"/>
            <a:ext cx="12192000" cy="864761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Key Elements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D765F-F568-AE2E-43A4-E1988DA29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4199" y="1906379"/>
            <a:ext cx="3492000" cy="457200"/>
          </a:xfrm>
        </p:spPr>
        <p:txBody>
          <a:bodyPr/>
          <a:lstStyle/>
          <a:p>
            <a:r>
              <a:rPr lang="en-US" dirty="0"/>
              <a:t>Posture and stance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B7A06-AD6E-4777-B1BB-1DAC1BE0A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4199" y="2363579"/>
            <a:ext cx="3492000" cy="1343587"/>
          </a:xfrm>
        </p:spPr>
        <p:txBody>
          <a:bodyPr/>
          <a:lstStyle/>
          <a:p>
            <a:r>
              <a:rPr lang="en-US" dirty="0"/>
              <a:t>The way you stand can convey confidence and authority. Good posture helps project your voice and can engage the audience.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616BE6-C385-4856-A91A-98F5951723B2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6256653" y="694013"/>
            <a:ext cx="3492000" cy="593840"/>
          </a:xfrm>
        </p:spPr>
        <p:txBody>
          <a:bodyPr/>
          <a:lstStyle/>
          <a:p>
            <a:r>
              <a:rPr lang="en-US" dirty="0"/>
              <a:t>Eye contact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52F6B6-FE00-D7DE-79C5-E9645269D606}"/>
              </a:ext>
            </a:extLst>
          </p:cNvPr>
          <p:cNvSpPr>
            <a:spLocks noGrp="1"/>
          </p:cNvSpPr>
          <p:nvPr>
            <p:ph type="body" sz="half" idx="28"/>
          </p:nvPr>
        </p:nvSpPr>
        <p:spPr>
          <a:xfrm>
            <a:off x="6256653" y="1315866"/>
            <a:ext cx="3492000" cy="1181027"/>
          </a:xfrm>
        </p:spPr>
        <p:txBody>
          <a:bodyPr/>
          <a:lstStyle/>
          <a:p>
            <a:r>
              <a:rPr lang="en-US" dirty="0"/>
              <a:t>Direct eye contact creates a connection with the audience, fostering trust. It’s essential for keeping listeners engaged.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5A9913-3FED-6758-8337-A7E26CEBE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86" y="3951006"/>
            <a:ext cx="4572000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BCB1FCED-E532-D305-C309-070A63B27C2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2" t="2050" r="1852" b="758"/>
          <a:stretch/>
        </p:blipFill>
        <p:spPr>
          <a:xfrm>
            <a:off x="7104516" y="2613270"/>
            <a:ext cx="3495675" cy="3495675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9452DDD-CDC0-60BB-2B1A-7AD2B222E270}"/>
              </a:ext>
            </a:extLst>
          </p:cNvPr>
          <p:cNvSpPr/>
          <p:nvPr/>
        </p:nvSpPr>
        <p:spPr>
          <a:xfrm>
            <a:off x="9204960" y="6419654"/>
            <a:ext cx="2399664" cy="296106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889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4ED8-D122-18F7-90CA-EC07AECAB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804"/>
            <a:ext cx="12192000" cy="974162"/>
          </a:xfrm>
          <a:solidFill>
            <a:srgbClr val="7030A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Common Body Language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EE387-3DEC-171D-DA55-F621C632D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4936" y="1189232"/>
            <a:ext cx="6969600" cy="593840"/>
          </a:xfrm>
        </p:spPr>
        <p:txBody>
          <a:bodyPr/>
          <a:lstStyle/>
          <a:p>
            <a:r>
              <a:rPr lang="en-US" dirty="0"/>
              <a:t>Hand gestures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A717D-784B-4DC5-7B91-82FDE3F02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34936" y="1805142"/>
            <a:ext cx="6969600" cy="702959"/>
          </a:xfrm>
        </p:spPr>
        <p:txBody>
          <a:bodyPr/>
          <a:lstStyle/>
          <a:p>
            <a:r>
              <a:rPr lang="en-US" dirty="0"/>
              <a:t>Purposeful hand movements can emphasize points and convey enthusiasm. Avoiding fidgeting helps project calmness.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55CA6E-E91B-1728-C607-E060B1BF945B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340628" y="3098618"/>
            <a:ext cx="6382800" cy="593840"/>
          </a:xfrm>
        </p:spPr>
        <p:txBody>
          <a:bodyPr/>
          <a:lstStyle/>
          <a:p>
            <a:r>
              <a:rPr lang="en-US" dirty="0"/>
              <a:t>Facial expressions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91FB28-559D-E7FD-3DDB-74C735D2DA97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1340628" y="3698138"/>
            <a:ext cx="6382800" cy="702959"/>
          </a:xfrm>
        </p:spPr>
        <p:txBody>
          <a:bodyPr/>
          <a:lstStyle/>
          <a:p>
            <a:r>
              <a:rPr lang="en-US" dirty="0"/>
              <a:t>A genuine smile or concerned expression helps to match the tone of the message being delivered. They are crucial for establishing emotional connections.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673528-4AA9-7F5A-0398-B6BB0A671184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4634376" y="4797695"/>
            <a:ext cx="6969600" cy="593840"/>
          </a:xfrm>
        </p:spPr>
        <p:txBody>
          <a:bodyPr/>
          <a:lstStyle/>
          <a:p>
            <a:r>
              <a:rPr lang="en-US" dirty="0"/>
              <a:t>Movement on stage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3F6A23-A158-23E1-812D-A138C4590CF4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4634376" y="5388212"/>
            <a:ext cx="6969600" cy="702959"/>
          </a:xfrm>
        </p:spPr>
        <p:txBody>
          <a:bodyPr/>
          <a:lstStyle/>
          <a:p>
            <a:r>
              <a:rPr lang="en-US" dirty="0"/>
              <a:t>Moving purposefully can engage the audience better. However, pacing should be mindful to avoid distraction.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B4CC5CF7-5725-E56F-98E9-0FF8C350A925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0" y="1058346"/>
            <a:ext cx="2875280" cy="1913808"/>
          </a:xfr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57D0F34-2634-C1DE-FBCB-F08F31A96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056" y="2972154"/>
            <a:ext cx="2545192" cy="191109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12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1860A1B-0425-F7AB-966E-FC833EC4F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885962"/>
            <a:ext cx="2875280" cy="191109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12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BDBCF22-DAA8-53C6-7E72-5E6AB3BB52CC}"/>
              </a:ext>
            </a:extLst>
          </p:cNvPr>
          <p:cNvSpPr/>
          <p:nvPr/>
        </p:nvSpPr>
        <p:spPr>
          <a:xfrm>
            <a:off x="9204960" y="6419654"/>
            <a:ext cx="2399664" cy="296106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10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E09A98-2349-F053-CCBB-05838E6C5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6911" y="1321049"/>
            <a:ext cx="6606086" cy="274270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i="1" dirty="0">
                <a:solidFill>
                  <a:srgbClr val="C1FF72"/>
                </a:solidFill>
              </a:rPr>
              <a:t>7 % VERBAL (Conveyed through words)</a:t>
            </a:r>
          </a:p>
          <a:p>
            <a:endParaRPr lang="en-US" sz="2200" dirty="0"/>
          </a:p>
          <a:p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7ED957"/>
                </a:solidFill>
              </a:rPr>
              <a:t>38% VOCAL (intonation, pitch, pauses, etc.)</a:t>
            </a:r>
          </a:p>
          <a:p>
            <a:endParaRPr lang="en-US" sz="2200" dirty="0"/>
          </a:p>
          <a:p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00BF63"/>
                </a:solidFill>
              </a:rPr>
              <a:t>55% NON VERBAL (body language) </a:t>
            </a:r>
          </a:p>
          <a:p>
            <a:endParaRPr lang="en-US" sz="2200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62FEF0E0-95DC-2261-F4AE-00F8E7CC8207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85357" y="711697"/>
            <a:ext cx="5445519" cy="501854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52B957-EFBF-E8FD-50E6-CF73356A44E9}"/>
              </a:ext>
            </a:extLst>
          </p:cNvPr>
          <p:cNvSpPr txBox="1"/>
          <p:nvPr/>
        </p:nvSpPr>
        <p:spPr>
          <a:xfrm>
            <a:off x="0" y="0"/>
            <a:ext cx="12192000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Body language includes the gestures, postures, movements and expressions that a person uses to communicate.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BD0B25-D09D-AC9A-8CEA-C0F80F9F4E73}"/>
              </a:ext>
            </a:extLst>
          </p:cNvPr>
          <p:cNvSpPr/>
          <p:nvPr/>
        </p:nvSpPr>
        <p:spPr>
          <a:xfrm>
            <a:off x="8996516" y="6292645"/>
            <a:ext cx="2828573" cy="491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6146" name="Picture 2" descr="Body language - Vrindawan University">
            <a:extLst>
              <a:ext uri="{FF2B5EF4-FFF2-40B4-BE49-F238E27FC236}">
                <a16:creationId xmlns:a16="http://schemas.microsoft.com/office/drawing/2014/main" id="{08F57B3B-87FD-5715-1B38-8331E16BA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11" y="4165600"/>
            <a:ext cx="4472486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14ED97-5917-9A20-4185-F0C588720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215" y="4165600"/>
            <a:ext cx="2563724" cy="246888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C5F1D65-3B6E-718F-EFB0-CFD78720D5A2}"/>
              </a:ext>
            </a:extLst>
          </p:cNvPr>
          <p:cNvSpPr/>
          <p:nvPr/>
        </p:nvSpPr>
        <p:spPr>
          <a:xfrm>
            <a:off x="9204960" y="6419654"/>
            <a:ext cx="2399664" cy="296106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5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9EE8F5-AB6D-5DC6-763F-A9FE56B5D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54" y="102987"/>
            <a:ext cx="11577478" cy="1361440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i="0" dirty="0">
                <a:solidFill>
                  <a:srgbClr val="9841F5"/>
                </a:solidFill>
                <a:effectLst/>
                <a:latin typeface="Sora"/>
              </a:rPr>
              <a:t>8 Elements of Confident Body Language</a:t>
            </a:r>
            <a:br>
              <a:rPr lang="en-US" b="1" i="0" dirty="0">
                <a:solidFill>
                  <a:srgbClr val="9841F5"/>
                </a:solidFill>
                <a:effectLst/>
                <a:latin typeface="Sora"/>
              </a:rPr>
            </a:b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42F845-232C-781B-C54A-96F5DD1BC4AE}"/>
              </a:ext>
            </a:extLst>
          </p:cNvPr>
          <p:cNvCxnSpPr>
            <a:cxnSpLocks/>
          </p:cNvCxnSpPr>
          <p:nvPr/>
        </p:nvCxnSpPr>
        <p:spPr>
          <a:xfrm flipH="1">
            <a:off x="608515" y="1479665"/>
            <a:ext cx="1095248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E959A3-606F-1F66-4646-6AEA646C6C7F}"/>
              </a:ext>
            </a:extLst>
          </p:cNvPr>
          <p:cNvCxnSpPr>
            <a:cxnSpLocks/>
          </p:cNvCxnSpPr>
          <p:nvPr/>
        </p:nvCxnSpPr>
        <p:spPr>
          <a:xfrm>
            <a:off x="608515" y="1479665"/>
            <a:ext cx="0" cy="843280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98A467-58A8-EDE3-AF48-93DA52A457F6}"/>
              </a:ext>
            </a:extLst>
          </p:cNvPr>
          <p:cNvCxnSpPr>
            <a:cxnSpLocks/>
          </p:cNvCxnSpPr>
          <p:nvPr/>
        </p:nvCxnSpPr>
        <p:spPr>
          <a:xfrm>
            <a:off x="11398435" y="1494904"/>
            <a:ext cx="0" cy="772160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A71706-E27F-45C0-80E3-1161FC204B60}"/>
              </a:ext>
            </a:extLst>
          </p:cNvPr>
          <p:cNvCxnSpPr>
            <a:cxnSpLocks/>
          </p:cNvCxnSpPr>
          <p:nvPr/>
        </p:nvCxnSpPr>
        <p:spPr>
          <a:xfrm>
            <a:off x="5180515" y="1494904"/>
            <a:ext cx="0" cy="3520441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C184DA-E4EB-1812-173C-0601A4AF85A8}"/>
              </a:ext>
            </a:extLst>
          </p:cNvPr>
          <p:cNvCxnSpPr>
            <a:cxnSpLocks/>
          </p:cNvCxnSpPr>
          <p:nvPr/>
        </p:nvCxnSpPr>
        <p:spPr>
          <a:xfrm>
            <a:off x="2213795" y="1494904"/>
            <a:ext cx="0" cy="1691640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3600F4-15FF-BB9C-8AFC-03EDB942CA5E}"/>
              </a:ext>
            </a:extLst>
          </p:cNvPr>
          <p:cNvCxnSpPr>
            <a:cxnSpLocks/>
          </p:cNvCxnSpPr>
          <p:nvPr/>
        </p:nvCxnSpPr>
        <p:spPr>
          <a:xfrm>
            <a:off x="3666675" y="1464427"/>
            <a:ext cx="0" cy="2936240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2746E83-DF44-AC3B-B00C-E3E283EFA8E8}"/>
              </a:ext>
            </a:extLst>
          </p:cNvPr>
          <p:cNvCxnSpPr>
            <a:cxnSpLocks/>
          </p:cNvCxnSpPr>
          <p:nvPr/>
        </p:nvCxnSpPr>
        <p:spPr>
          <a:xfrm>
            <a:off x="9884595" y="1520303"/>
            <a:ext cx="0" cy="1544320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6D5E41-8585-9708-4839-134DEE19439C}"/>
              </a:ext>
            </a:extLst>
          </p:cNvPr>
          <p:cNvCxnSpPr>
            <a:cxnSpLocks/>
          </p:cNvCxnSpPr>
          <p:nvPr/>
        </p:nvCxnSpPr>
        <p:spPr>
          <a:xfrm>
            <a:off x="8228515" y="1494904"/>
            <a:ext cx="0" cy="2773680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4F653D5-4DDE-9FDC-C298-7E88FB0BBFF1}"/>
              </a:ext>
            </a:extLst>
          </p:cNvPr>
          <p:cNvCxnSpPr>
            <a:cxnSpLocks/>
          </p:cNvCxnSpPr>
          <p:nvPr/>
        </p:nvCxnSpPr>
        <p:spPr>
          <a:xfrm>
            <a:off x="6714675" y="1479665"/>
            <a:ext cx="0" cy="3535680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1D998ED-43AA-9397-FA0A-56A2F403EEA9}"/>
              </a:ext>
            </a:extLst>
          </p:cNvPr>
          <p:cNvSpPr txBox="1"/>
          <p:nvPr/>
        </p:nvSpPr>
        <p:spPr>
          <a:xfrm>
            <a:off x="84950" y="2340724"/>
            <a:ext cx="1300805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Sora"/>
              </a:rPr>
              <a:t>Power pose</a:t>
            </a:r>
          </a:p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82F1A3-796F-1FF5-88ED-038DB8E0F244}"/>
              </a:ext>
            </a:extLst>
          </p:cNvPr>
          <p:cNvSpPr txBox="1"/>
          <p:nvPr/>
        </p:nvSpPr>
        <p:spPr>
          <a:xfrm>
            <a:off x="1585466" y="3222103"/>
            <a:ext cx="127349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Sora"/>
              </a:rPr>
              <a:t>Eye contact</a:t>
            </a:r>
          </a:p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429FDC-95AD-1B69-E5C3-FD7FDAC1094A}"/>
              </a:ext>
            </a:extLst>
          </p:cNvPr>
          <p:cNvSpPr txBox="1"/>
          <p:nvPr/>
        </p:nvSpPr>
        <p:spPr>
          <a:xfrm>
            <a:off x="2966536" y="4369013"/>
            <a:ext cx="1544397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Sora"/>
              </a:rPr>
              <a:t>Hand gestures</a:t>
            </a:r>
          </a:p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1DD944-B956-182D-8F79-B905E21DB42B}"/>
              </a:ext>
            </a:extLst>
          </p:cNvPr>
          <p:cNvSpPr txBox="1"/>
          <p:nvPr/>
        </p:nvSpPr>
        <p:spPr>
          <a:xfrm>
            <a:off x="4608219" y="5015345"/>
            <a:ext cx="123610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Sora"/>
              </a:rPr>
              <a:t>Movement</a:t>
            </a:r>
          </a:p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56B003-0B83-7A8B-B365-FE95B21E03E4}"/>
              </a:ext>
            </a:extLst>
          </p:cNvPr>
          <p:cNvSpPr txBox="1"/>
          <p:nvPr/>
        </p:nvSpPr>
        <p:spPr>
          <a:xfrm>
            <a:off x="6111175" y="5015344"/>
            <a:ext cx="1297791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Sora"/>
              </a:rPr>
              <a:t>Expressions</a:t>
            </a:r>
          </a:p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47905E-5206-10C3-31DA-2ED3CFA9B85A}"/>
              </a:ext>
            </a:extLst>
          </p:cNvPr>
          <p:cNvSpPr txBox="1"/>
          <p:nvPr/>
        </p:nvSpPr>
        <p:spPr>
          <a:xfrm>
            <a:off x="7543071" y="4216614"/>
            <a:ext cx="137088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Sora"/>
              </a:rPr>
              <a:t>Mannerisms</a:t>
            </a:r>
          </a:p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E32E98-7557-67C6-A9F3-CC99AF1775D1}"/>
              </a:ext>
            </a:extLst>
          </p:cNvPr>
          <p:cNvSpPr txBox="1"/>
          <p:nvPr/>
        </p:nvSpPr>
        <p:spPr>
          <a:xfrm>
            <a:off x="9301679" y="3064623"/>
            <a:ext cx="116583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Sora"/>
              </a:rPr>
              <a:t> Breathing</a:t>
            </a:r>
          </a:p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D92152-91D4-6A56-857A-FD0CA10B333E}"/>
              </a:ext>
            </a:extLst>
          </p:cNvPr>
          <p:cNvSpPr txBox="1"/>
          <p:nvPr/>
        </p:nvSpPr>
        <p:spPr>
          <a:xfrm>
            <a:off x="11047762" y="2293048"/>
            <a:ext cx="701346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Sora"/>
              </a:rPr>
              <a:t>Voice</a:t>
            </a:r>
          </a:p>
          <a:p>
            <a:pPr algn="ctr"/>
            <a:endParaRPr 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3C4C1A5-43C6-0799-47B6-8D5B082DA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2" y="2790888"/>
            <a:ext cx="1300803" cy="14579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2EF0128-52E0-8D83-9A90-3E5E9BFA6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774" y="3559709"/>
            <a:ext cx="1457958" cy="136927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6EBBFB8-88EE-41DF-ACFF-F82F6FBEB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128" y="4692178"/>
            <a:ext cx="1564637" cy="14538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7370102-FED7-D534-1947-E74B3EC685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357" y="5338509"/>
            <a:ext cx="1297791" cy="12161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0EB1A05-4A87-8FF9-72FE-27D0D55090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962" y="5338509"/>
            <a:ext cx="1452215" cy="12161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C3AC7D2-9643-6E2A-7386-8B48CF16E0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648" y="4539779"/>
            <a:ext cx="1474839" cy="12161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2050" name="Picture 2" descr="Effective Communication with deep breaths">
            <a:extLst>
              <a:ext uri="{FF2B5EF4-FFF2-40B4-BE49-F238E27FC236}">
                <a16:creationId xmlns:a16="http://schemas.microsoft.com/office/drawing/2014/main" id="{52DCF096-CBDF-CDF3-BFC9-B394E2E30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558" y="3341739"/>
            <a:ext cx="1370888" cy="13555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421A480-A405-B4DA-E1A4-A616C8B3C2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731" y="2616214"/>
            <a:ext cx="1600269" cy="1252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43E61A31-EE0A-8A6D-4656-0CBA9AD98C7B}"/>
              </a:ext>
            </a:extLst>
          </p:cNvPr>
          <p:cNvSpPr/>
          <p:nvPr/>
        </p:nvSpPr>
        <p:spPr>
          <a:xfrm>
            <a:off x="9182558" y="6458907"/>
            <a:ext cx="2399664" cy="296106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649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601B0E-D3B3-601E-2FF7-1A8FA8E83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827"/>
            <a:ext cx="12192000" cy="1176825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Interpreting Signals(AUDIENCE)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9B4BB-2B3B-70B6-E8F9-665CF812E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426" y="1520472"/>
            <a:ext cx="6667200" cy="4852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Reading the audience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35E661-B54E-2188-EC26-2F1E1B164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8206" y="2062185"/>
            <a:ext cx="6667200" cy="589947"/>
          </a:xfrm>
        </p:spPr>
        <p:txBody>
          <a:bodyPr/>
          <a:lstStyle/>
          <a:p>
            <a:r>
              <a:rPr lang="en-US" sz="1800" dirty="0"/>
              <a:t>Observing audience body language can provide insight into their engagement level.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56EEF-88AA-917D-02A5-0FCB68520355}"/>
              </a:ext>
            </a:extLst>
          </p:cNvPr>
          <p:cNvSpPr txBox="1"/>
          <p:nvPr/>
        </p:nvSpPr>
        <p:spPr>
          <a:xfrm>
            <a:off x="262011" y="2785541"/>
            <a:ext cx="7236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Fidgeting or Pacing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 Excessive movement may indicate nervousness or lack of confidence.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2F2DD3-0DBE-22CE-FE89-9A43E6AA9E5A}"/>
              </a:ext>
            </a:extLst>
          </p:cNvPr>
          <p:cNvSpPr txBox="1"/>
          <p:nvPr/>
        </p:nvSpPr>
        <p:spPr>
          <a:xfrm>
            <a:off x="278426" y="3799950"/>
            <a:ext cx="6010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Crossed Arms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dirty="0"/>
              <a:t> Can seem defensive or closed-off, reducing engagement.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DDC693-0ADC-BA3D-8423-BA1401E3C32F}"/>
              </a:ext>
            </a:extLst>
          </p:cNvPr>
          <p:cNvSpPr txBox="1"/>
          <p:nvPr/>
        </p:nvSpPr>
        <p:spPr>
          <a:xfrm>
            <a:off x="278426" y="4732883"/>
            <a:ext cx="43559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Avoiding Eye Contact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dirty="0"/>
              <a:t> May signal uncertainty or disconnection.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97F9A9-CE60-6652-092E-D6635887190F}"/>
              </a:ext>
            </a:extLst>
          </p:cNvPr>
          <p:cNvSpPr txBox="1"/>
          <p:nvPr/>
        </p:nvSpPr>
        <p:spPr>
          <a:xfrm>
            <a:off x="278426" y="5696059"/>
            <a:ext cx="3124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Tightly Clenched Hands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 </a:t>
            </a:r>
            <a:r>
              <a:rPr lang="en-US" dirty="0"/>
              <a:t>Shows tension and stress.</a:t>
            </a:r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880524DA-C723-406B-FB9A-B38C6AE50AF5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/>
          <a:stretch>
            <a:fillRect/>
          </a:stretch>
        </p:blipFill>
        <p:spPr>
          <a:xfrm>
            <a:off x="7649376" y="1674665"/>
            <a:ext cx="3650910" cy="3650910"/>
          </a:xfr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DAA8416-095C-EED5-EB20-247CD20F4293}"/>
              </a:ext>
            </a:extLst>
          </p:cNvPr>
          <p:cNvSpPr/>
          <p:nvPr/>
        </p:nvSpPr>
        <p:spPr>
          <a:xfrm>
            <a:off x="9204960" y="6419654"/>
            <a:ext cx="2399664" cy="296106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2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rift">
  <a:themeElements>
    <a:clrScheme name="Custom 66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00416B"/>
      </a:accent1>
      <a:accent2>
        <a:srgbClr val="006098"/>
      </a:accent2>
      <a:accent3>
        <a:srgbClr val="238DC1"/>
      </a:accent3>
      <a:accent4>
        <a:srgbClr val="939598"/>
      </a:accent4>
      <a:accent5>
        <a:srgbClr val="D7D7D7"/>
      </a:accent5>
      <a:accent6>
        <a:srgbClr val="7775FF"/>
      </a:accent6>
      <a:hlink>
        <a:srgbClr val="467886"/>
      </a:hlink>
      <a:folHlink>
        <a:srgbClr val="96607D"/>
      </a:folHlink>
    </a:clrScheme>
    <a:fontScheme name="Custom 118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.1" id="{19F6FF4A-BFB8-D448-81DB-A8F1C71F8E46}" vid="{CDCDF023-17A4-CF46-89DD-D6386F64A91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3DB6221-5EB9-4EEE-9281-651C2BEFEDEA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479</Words>
  <Application>Microsoft Office PowerPoint</Application>
  <PresentationFormat>Widescreen</PresentationFormat>
  <Paragraphs>78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Aharoni</vt:lpstr>
      <vt:lpstr>Arial</vt:lpstr>
      <vt:lpstr>Calibri</vt:lpstr>
      <vt:lpstr>Calibri Light</vt:lpstr>
      <vt:lpstr>Segoe UI</vt:lpstr>
      <vt:lpstr>Sora</vt:lpstr>
      <vt:lpstr>Wingdings</vt:lpstr>
      <vt:lpstr>Office Theme</vt:lpstr>
      <vt:lpstr>Drift</vt:lpstr>
      <vt:lpstr>The Art of Body Language in Public Speaking</vt:lpstr>
      <vt:lpstr>WE WILL LEARN FROM THIS PRESENTATION</vt:lpstr>
      <vt:lpstr>Importance of Body Language</vt:lpstr>
      <vt:lpstr>PowerPoint Presentation</vt:lpstr>
      <vt:lpstr>Key Elements</vt:lpstr>
      <vt:lpstr>Common Body Language</vt:lpstr>
      <vt:lpstr>PowerPoint Presentation</vt:lpstr>
      <vt:lpstr>8 Elements of Confident Body Language </vt:lpstr>
      <vt:lpstr>Interpreting Signals(AUDIENCE)</vt:lpstr>
      <vt:lpstr>Improving Techniques</vt:lpstr>
      <vt:lpstr>Conclusion &amp; 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Azmain Fayek</dc:creator>
  <cp:lastModifiedBy>Azmain Fayek</cp:lastModifiedBy>
  <cp:revision>3</cp:revision>
  <dcterms:created xsi:type="dcterms:W3CDTF">2025-02-03T13:15:11Z</dcterms:created>
  <dcterms:modified xsi:type="dcterms:W3CDTF">2025-02-04T20:32:34Z</dcterms:modified>
</cp:coreProperties>
</file>