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86F2-F008-2D47-A1A6-B7C6946E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BAB99-9F4C-42D0-6E40-02048C3DD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C5DA-1F5A-A33F-3A5A-6B4B022B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FC729-125E-5239-4E5F-406F9C93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93472-2418-3420-B50D-78CA9CC2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55DC-4829-A110-5F7B-09196146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72588-83CF-1F60-8C43-E337D8DD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3AE5-96FB-68AD-905D-B04A7086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FEBF-75BE-270B-BD2F-22A65955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69D5-C554-50E8-D177-35A53EDB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EE561-A26B-8034-CFFD-410A46E02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01201-F05A-192F-C605-32B6A794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09BA-CFAA-B439-EEDB-1A37B8DC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023C-2CBE-C848-88B7-04FAA12C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2135-5B6C-B377-9DBB-CAE063E7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1C06-DB6F-96BA-F171-2FC70FC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29DCA-8136-91C4-D881-F2C5A2FF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3856-3682-D979-227A-D31ECB75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A2905-45C3-5789-BFC9-E8FD2C0D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7C17-F695-48C2-72B8-A4F010BD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BB9-BE18-05D9-FD1E-01447DE7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FF68-E738-928D-DA00-A5E5FE8C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0DC8-AC82-50F1-EFDE-ACE18B88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5D449-F632-254E-697D-267A8083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349D-CD1A-73AA-CD09-23D54373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8DEC-E12E-1DBF-5ECE-7EBE5D0A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A78C-E468-DA3E-D3A7-0C2A6BA92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DE935-6AD0-ECF8-52B7-1F71392DC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08FBB-3F42-4927-1602-A50B8BE3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B42A-0B78-B872-3809-62E9BE6F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B4FFF-3260-8719-6E81-E71653F4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4F64-0DD3-7A76-1216-B4A340C8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6C0E4-4109-E4D1-4AB8-A84C90D0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5C4F6-AF0E-6502-95E6-1850AB48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1078-680A-7BFB-AFC9-C4FB5E490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412AD-D6FC-2FC4-1B69-CA44A4556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71590-522B-D45F-A8A7-8442D1DD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AF4E6-06B4-E25B-E08C-6A924915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D8B677-F8DF-BB1D-E0EB-7BF27A7B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9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4BEF-B5E0-F580-D7E0-53176650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E6D00-04C7-6CFE-EDD5-8898A0EA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582B7-5F0F-29BF-84AB-076483AA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3A2E0-9C03-3C00-A8A0-B46D5859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70D2-EDCC-8A13-4B1F-CD74718D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502C3-23E4-21C3-9E8F-DB3CBECC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EA028-00B4-DBDF-6F2A-90388641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737B-32C9-0793-3FA6-13E13B28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AD77-2F4D-5A47-3737-701C353F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C4C0A-81B6-1450-F4DB-FCA71CA6E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2D8A4-7EBE-7F88-EBC1-6C13E485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06B81-D0D9-7BCE-E800-590FDA91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C308B-CD60-CB80-4901-F34E19B3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FB67-E14E-F60F-14ED-8823C249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9FD40-F82F-09C4-2EEA-E89132B5E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3AD08-21F1-F770-EA3F-C59B2EA2B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DFE87-E465-1661-099B-8788929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6E3B6-341E-AB4D-5458-64B39672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76854-7A8B-77B4-E0AC-891DB1E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8273A-A7D0-24CE-F7DA-DB022D61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1B957-DBB8-0AC6-1AE4-78DD15BB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8F55-09B6-4FDD-A26C-A026F0285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700E-E25A-7D4F-9BD6-AF9F3A2146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B473-EDA9-B601-08A9-647824ECF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1BD4D-2D61-681F-E75C-8E5C453E2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EC48C-C536-9A46-AADE-1742650C8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6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C2FF-A174-BBCF-9BF3-47E3E14D5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9335"/>
            <a:ext cx="9144000" cy="1259330"/>
          </a:xfrm>
        </p:spPr>
        <p:txBody>
          <a:bodyPr/>
          <a:lstStyle/>
          <a:p>
            <a:r>
              <a:rPr lang="en-US" dirty="0" err="1"/>
              <a:t>Bunzz</a:t>
            </a:r>
            <a:r>
              <a:rPr lang="en-US" dirty="0"/>
              <a:t> Website Banners</a:t>
            </a:r>
          </a:p>
        </p:txBody>
      </p:sp>
    </p:spTree>
    <p:extLst>
      <p:ext uri="{BB962C8B-B14F-4D97-AF65-F5344CB8AC3E}">
        <p14:creationId xmlns:p14="http://schemas.microsoft.com/office/powerpoint/2010/main" val="14240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1404F-8856-6127-C2B2-0997EA5F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20252"/>
            <a:ext cx="7772400" cy="28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1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F92AD-098E-4E58-6F2C-828016499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7151E-82D2-5910-DDEC-E0A76FC7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20252"/>
            <a:ext cx="7772400" cy="28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D3A83-1124-557E-BBAD-C368EFD8B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5C9C4A-E9BA-42F4-E031-FA1F2C25D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20252"/>
            <a:ext cx="7772400" cy="28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78FB2-E55E-B9FD-D78D-80B456B33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F63FB4-CF72-E753-0F68-D0B8DE5B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20252"/>
            <a:ext cx="7772400" cy="28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4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59E6D-0209-43B5-2B72-61A1F9C96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8DFF62-4E81-E86C-38E8-9734F040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20252"/>
            <a:ext cx="7772400" cy="28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6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D92E6-F3B0-77F9-3064-82A6F903C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C5CDD-BC8C-25C4-E4E1-3D5A0C50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20252"/>
            <a:ext cx="7772400" cy="28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0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177D2-0AA7-C27D-EB68-FC404769F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5C326B-9096-699D-5422-0624767B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20252"/>
            <a:ext cx="7772400" cy="28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FAF95-3863-FD5E-523B-999FF734D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2B5152-336F-CE1E-58A5-0D45E385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20252"/>
            <a:ext cx="7772400" cy="28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Bunzz Website Banners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2024-12-16T17:05:58Z</dcterms:created>
  <dcterms:modified xsi:type="dcterms:W3CDTF">2024-12-16T17:11:09Z</dcterms:modified>
</cp:coreProperties>
</file>