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rJ4uGpU2ugxgaqjCfwxsw6uy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8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8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5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  <a:defRPr b="0"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D58F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Relationship Id="rId4" Type="http://schemas.openxmlformats.org/officeDocument/2006/relationships/image" Target="../media/image2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26.png"/><Relationship Id="rId5" Type="http://schemas.openxmlformats.org/officeDocument/2006/relationships/image" Target="../media/image33.jpg"/><Relationship Id="rId6" Type="http://schemas.openxmlformats.org/officeDocument/2006/relationships/image" Target="../media/image32.jp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gif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5" Type="http://schemas.openxmlformats.org/officeDocument/2006/relationships/image" Target="../media/image10.jp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9.jp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31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143000" y="38100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CSE 470 – Waterfall Model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219200" y="5410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BRAC University</a:t>
            </a:r>
            <a:endParaRPr/>
          </a:p>
        </p:txBody>
      </p:sp>
      <p:pic>
        <p:nvPicPr>
          <p:cNvPr descr="software-engineering-5b4daa8bab12ae7f4848c482.jp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.png" id="113" name="Google Shape;1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4000"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3200400" y="1600200"/>
            <a:ext cx="388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chemeClr val="dk1"/>
                </a:solidFill>
              </a:rPr>
              <a:t>Coding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download.png" id="224" name="Google Shape;224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rot="-591950">
            <a:off x="6895773" y="2893926"/>
            <a:ext cx="1490834" cy="13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2209800" y="2743200"/>
            <a:ext cx="449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need to build it first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Coding can not start until design is fixed properly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Starts with converting the design in actual running software.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design is spilt into blocks, and blocks are converted to code modules on after another.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 rot="-1411495">
            <a:off x="4329953" y="4924336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sz="6000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28" name="Google Shape;2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2286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3886200" y="1600200"/>
            <a:ext cx="449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Check the software against the requirements set at Requirement Analysis Phase.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case of any problem, that problem is fixed in the code.</a:t>
            </a:r>
            <a:endParaRPr/>
          </a:p>
        </p:txBody>
      </p:sp>
      <p:pic>
        <p:nvPicPr>
          <p:cNvPr id="235" name="Google Shape;23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352800"/>
            <a:ext cx="4953000" cy="301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1"/>
          <p:cNvGrpSpPr/>
          <p:nvPr/>
        </p:nvGrpSpPr>
        <p:grpSpPr>
          <a:xfrm>
            <a:off x="4343400" y="3124200"/>
            <a:ext cx="1794264" cy="1777187"/>
            <a:chOff x="6858000" y="900696"/>
            <a:chExt cx="1794264" cy="1959011"/>
          </a:xfrm>
        </p:grpSpPr>
        <p:pic>
          <p:nvPicPr>
            <p:cNvPr id="237" name="Google Shape;2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0" y="900696"/>
              <a:ext cx="1794264" cy="1959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1"/>
            <p:cNvSpPr txBox="1"/>
            <p:nvPr/>
          </p:nvSpPr>
          <p:spPr>
            <a:xfrm>
              <a:off x="6858000" y="1320676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That does not work !!</a:t>
              </a:r>
              <a:endParaRPr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9" name="Google Shape;239;p11"/>
          <p:cNvGrpSpPr/>
          <p:nvPr/>
        </p:nvGrpSpPr>
        <p:grpSpPr>
          <a:xfrm>
            <a:off x="381000" y="2209800"/>
            <a:ext cx="2209800" cy="1688123"/>
            <a:chOff x="2286000" y="1171584"/>
            <a:chExt cx="2209800" cy="1688123"/>
          </a:xfrm>
        </p:grpSpPr>
        <p:pic>
          <p:nvPicPr>
            <p:cNvPr id="240" name="Google Shape;24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1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It works perfectly !!</a:t>
              </a:r>
              <a:endParaRPr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11"/>
          <p:cNvSpPr txBox="1"/>
          <p:nvPr/>
        </p:nvSpPr>
        <p:spPr>
          <a:xfrm rot="-1411495">
            <a:off x="4818236" y="4995785"/>
            <a:ext cx="44532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sz="6000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44" name="Google Shape;24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Deployment and Maintenance</a:t>
            </a:r>
            <a:endParaRPr/>
          </a:p>
        </p:txBody>
      </p:sp>
      <p:pic>
        <p:nvPicPr>
          <p:cNvPr descr="unnamed (2).png" id="250" name="Google Shape;25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1676400" cy="170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4114800" y="1524000"/>
            <a:ext cx="449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software goes in production in actual information technology environment, specially goes to user environment.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by step deployment and maintenance performed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anything goes wrong here will be maintained and resolved by the team.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Feedback may also be collected</a:t>
            </a:r>
            <a:endParaRPr/>
          </a:p>
        </p:txBody>
      </p:sp>
      <p:pic>
        <p:nvPicPr>
          <p:cNvPr descr="unnamed (2).png"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 (2).png"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 (2).png"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/>
          <p:nvPr/>
        </p:nvSpPr>
        <p:spPr>
          <a:xfrm>
            <a:off x="838200" y="1905000"/>
            <a:ext cx="11891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838200" y="4191000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B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276600" y="4191000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C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5638800" y="4191000"/>
            <a:ext cx="1231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D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" name="Google Shape;259;p12"/>
          <p:cNvCxnSpPr>
            <a:stCxn id="250" idx="2"/>
          </p:cNvCxnSpPr>
          <p:nvPr/>
        </p:nvCxnSpPr>
        <p:spPr>
          <a:xfrm>
            <a:off x="1447800" y="3230562"/>
            <a:ext cx="0" cy="5031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p12"/>
          <p:cNvCxnSpPr/>
          <p:nvPr/>
        </p:nvCxnSpPr>
        <p:spPr>
          <a:xfrm>
            <a:off x="2438400" y="4495800"/>
            <a:ext cx="5334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4800600" y="4495800"/>
            <a:ext cx="5334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When to choose Waterfall Model</a:t>
            </a:r>
            <a:endParaRPr/>
          </a:p>
        </p:txBody>
      </p:sp>
      <p:pic>
        <p:nvPicPr>
          <p:cNvPr descr="wrench-nuts-and-bolt-icon-vector-1979345.jpg" id="269" name="Google Shape;2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5105400"/>
            <a:ext cx="914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_Man_Human_Resource__Life_Style_62-512.png" id="270" name="Google Shape;2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8862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xed-round-grunge-stamp-fixed-sign-fixed-fixed-stamp-136894795.jpg" id="271" name="Google Shape;2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2743200"/>
            <a:ext cx="990600" cy="909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-icon-vector-png_125592.jpg" id="272" name="Google Shape;27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152400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3733800" y="1752600"/>
            <a:ext cx="29786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Requirements are well known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733800" y="2895600"/>
            <a:ext cx="3395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Small scale and short term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3810000" y="4038600"/>
            <a:ext cx="345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Resources are available and trained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3886200" y="5181600"/>
            <a:ext cx="36391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Technological tools required are not dynamic, instead are stable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 flipH="1" rot="10800000">
            <a:off x="457200" y="6156960"/>
            <a:ext cx="822960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14718" lvl="0" marL="27432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79" name="Google Shape;27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Advantages &amp; Disadvantages</a:t>
            </a:r>
            <a:endParaRPr/>
          </a:p>
        </p:txBody>
      </p:sp>
      <p:pic>
        <p:nvPicPr>
          <p:cNvPr descr="Library of svg library advantages and disadvantages png files ...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56765">
            <a:off x="2465350" y="2874964"/>
            <a:ext cx="3660774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724400" y="4800600"/>
            <a:ext cx="4419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completing a stage, it freezes all the subsequent stages.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way to verify the design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Once in testing phase, no more features can be added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 Reuse not possible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228600" y="1143000"/>
            <a:ext cx="4419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Simple to Use and Easy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Stages go one by one, so sudden changes can not create confusions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changes is done only in Development stage, so no need to get back and change everything.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89" name="Google Shape;2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3000"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 Case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arabicPeriod"/>
            </a:pPr>
            <a:r>
              <a:rPr lang="en-US"/>
              <a:t>One of your uncle requested you to develop an accounting calculator for his local shop.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arabicPeriod"/>
            </a:pPr>
            <a:r>
              <a:rPr lang="en-US"/>
              <a:t>Your start-up company wants to develop an accounting calculator for super shops.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1447800" y="4800600"/>
            <a:ext cx="5464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Will you use Waterfall model for both Case 1 and 2 ?</a:t>
            </a:r>
            <a:endParaRPr b="1" i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descr="1474612861_giphy (1).gif" id="304" name="Google Shape;3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478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306" name="Google Shape;3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496" y="-228600"/>
            <a:ext cx="8209767" cy="4952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"/>
          <p:cNvGrpSpPr/>
          <p:nvPr/>
        </p:nvGrpSpPr>
        <p:grpSpPr>
          <a:xfrm>
            <a:off x="2362200" y="4701435"/>
            <a:ext cx="3352800" cy="1471490"/>
            <a:chOff x="2362200" y="4701435"/>
            <a:chExt cx="3352800" cy="1471490"/>
          </a:xfrm>
        </p:grpSpPr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62200" y="4724399"/>
              <a:ext cx="3352800" cy="1448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"/>
            <p:cNvSpPr txBox="1"/>
            <p:nvPr/>
          </p:nvSpPr>
          <p:spPr>
            <a:xfrm rot="-777044">
              <a:off x="4506909" y="4813893"/>
              <a:ext cx="10769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New Project 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23" name="Google Shape;123;p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362200"/>
            <a:ext cx="1752600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33400" y="5791200"/>
            <a:ext cx="117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Team Lead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6" name="Google Shape;12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32" name="Google Shape;13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590800"/>
            <a:ext cx="2206814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56244">
            <a:off x="2034900" y="1797743"/>
            <a:ext cx="1845945" cy="18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56244">
            <a:off x="3635101" y="-31057"/>
            <a:ext cx="1845945" cy="18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3113">
            <a:off x="5449920" y="1034312"/>
            <a:ext cx="1845945" cy="18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 rot="-2703835">
            <a:off x="2351269" y="2332562"/>
            <a:ext cx="964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-3147765">
            <a:off x="3844358" y="462343"/>
            <a:ext cx="963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B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/>
          <p:nvPr/>
        </p:nvSpPr>
        <p:spPr>
          <a:xfrm rot="1350636">
            <a:off x="5917030" y="1447801"/>
            <a:ext cx="99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named.jpg"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1524000"/>
            <a:ext cx="804862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41" name="Google Shape;14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47" name="Google Shape;14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286000"/>
            <a:ext cx="64770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029216"/>
            <a:ext cx="1752600" cy="364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6248400" y="584778"/>
            <a:ext cx="2403864" cy="2462987"/>
            <a:chOff x="6248400" y="396720"/>
            <a:chExt cx="2403864" cy="2462987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8400" y="396720"/>
              <a:ext cx="2403864" cy="2462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4"/>
            <p:cNvSpPr txBox="1"/>
            <p:nvPr/>
          </p:nvSpPr>
          <p:spPr>
            <a:xfrm>
              <a:off x="6705600" y="981882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Small Customer Base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2286000" y="1171584"/>
            <a:ext cx="2209800" cy="1688123"/>
            <a:chOff x="2286000" y="1171584"/>
            <a:chExt cx="2209800" cy="1688123"/>
          </a:xfrm>
        </p:grpSpPr>
        <p:pic>
          <p:nvPicPr>
            <p:cNvPr id="153" name="Google Shape;15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4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know What we Want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56" name="Google Shape;15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4000"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2819400" y="1371600"/>
            <a:ext cx="3733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Waterfall Model</a:t>
            </a:r>
            <a:endParaRPr b="1"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457200" y="2438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sequential methodology for software project management.</a:t>
            </a:r>
            <a:endParaRPr/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4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52400" y="457200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/>
              <a:t>Requirement Analysis</a:t>
            </a:r>
            <a:endParaRPr b="1" sz="2400"/>
          </a:p>
        </p:txBody>
      </p:sp>
      <p:sp>
        <p:nvSpPr>
          <p:cNvPr id="170" name="Google Shape;170;p6"/>
          <p:cNvSpPr txBox="1"/>
          <p:nvPr/>
        </p:nvSpPr>
        <p:spPr>
          <a:xfrm>
            <a:off x="1447800" y="1622121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362200" y="2438400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3505200" y="3425868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403682" y="4247889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Deployment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705345" y="5047989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Maintenance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457200" y="5943600"/>
            <a:ext cx="8229600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4129" lvl="0" marL="27432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 rot="5400000">
            <a:off x="1545400" y="1226769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/>
          <p:nvPr/>
        </p:nvSpPr>
        <p:spPr>
          <a:xfrm rot="5400000">
            <a:off x="2686050" y="2079321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/>
          <p:nvPr/>
        </p:nvSpPr>
        <p:spPr>
          <a:xfrm rot="5400000">
            <a:off x="3607235" y="2935788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/>
          <p:nvPr/>
        </p:nvSpPr>
        <p:spPr>
          <a:xfrm rot="5400000">
            <a:off x="4885673" y="3864018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/>
          <p:nvPr/>
        </p:nvSpPr>
        <p:spPr>
          <a:xfrm rot="5400000">
            <a:off x="6448295" y="4686039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457200" y="152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Requirement Collection</a:t>
            </a:r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>
            <a:off x="304800" y="1339920"/>
            <a:ext cx="4419600" cy="3544724"/>
            <a:chOff x="304800" y="1339920"/>
            <a:chExt cx="4419600" cy="354472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339920"/>
              <a:ext cx="4419600" cy="3508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 txBox="1"/>
            <p:nvPr/>
          </p:nvSpPr>
          <p:spPr>
            <a:xfrm>
              <a:off x="1447800" y="4515312"/>
              <a:ext cx="1560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Client Meeting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4866362" y="1295400"/>
            <a:ext cx="3895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starts with the concept about what the customer wants to do.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2" name="Google Shape;192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072" y="2489362"/>
            <a:ext cx="2669634" cy="27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5699672" y="4848838"/>
            <a:ext cx="222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Collect Requirements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95" name="Google Shape;1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04800"/>
            <a:ext cx="5943600" cy="430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143000"/>
            <a:ext cx="1597214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2286000"/>
            <a:ext cx="1334817" cy="1371599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8"/>
          <p:cNvSpPr txBox="1"/>
          <p:nvPr/>
        </p:nvSpPr>
        <p:spPr>
          <a:xfrm>
            <a:off x="745024" y="4539641"/>
            <a:ext cx="6248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the problem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the feasible and non-feasible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how the software will meet the customer requirements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8"/>
          <p:cNvSpPr txBox="1"/>
          <p:nvPr/>
        </p:nvSpPr>
        <p:spPr>
          <a:xfrm rot="-1411495">
            <a:off x="4727158" y="4952521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sz="6000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07" name="Google Shape;2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13" name="Google Shape;21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0"/>
            <a:ext cx="29813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4267200" y="1676400"/>
            <a:ext cx="434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Creates the logical and physical design of the software project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623104"/>
            <a:ext cx="2133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 rot="-1411495">
            <a:off x="4329953" y="5032799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sz="6000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18" name="Google Shape;2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2020-05-26T17:53:17Z</dcterms:created>
  <dc:creator>User</dc:creator>
</cp:coreProperties>
</file>