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3037478155_0_43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3037478155_0_4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3037478155_0_4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3037478155_0_4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3037478155_0_44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3037478155_0_4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3037478155_0_43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3037478155_0_4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3037478155_0_44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3037478155_0_4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3037478155_0_44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3037478155_0_4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3037478155_0_44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3037478155_0_44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3037478155_0_4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3037478155_0_4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3037478155_0_4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3037478155_0_4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3037478155_0_4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3037478155_0_4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3037478155_0_4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3037478155_0_4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3037478155_0_4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3037478155_0_4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3037478155_0_4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3037478155_0_4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3037478155_0_4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3037478155_0_4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3037478155_0_43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3037478155_0_4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3037478155_0_4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3037478155_0_4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CSE470: Software Engineering</a:t>
            </a:r>
            <a:endParaRPr sz="46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Waterfall Model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Maintenance</a:t>
            </a:r>
            <a:endParaRPr/>
          </a:p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anything goes wrong in the deployment process, it is fixed here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Keeping the software working over time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Advantages of Waterfall Model</a:t>
            </a:r>
            <a:endParaRPr/>
          </a:p>
        </p:txBody>
      </p:sp>
      <p:sp>
        <p:nvSpPr>
          <p:cNvPr id="116" name="Google Shape;11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Easy to Understand and Implement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Step is properly defined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Steps are performed one at a 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Clear goals of each step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Disadvantages of Waterfall Model</a:t>
            </a:r>
            <a:endParaRPr/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feedback path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Difficult to </a:t>
            </a:r>
            <a:r>
              <a:rPr lang="en"/>
              <a:t>incorporate requirement</a:t>
            </a:r>
            <a:r>
              <a:rPr lang="en"/>
              <a:t> changes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step overlapping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flexible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Limited Stakeholder Involvement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Late error detection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Working product after the last step of the model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to </a:t>
            </a:r>
            <a:r>
              <a:rPr lang="en"/>
              <a:t>choose</a:t>
            </a:r>
            <a:r>
              <a:rPr lang="en"/>
              <a:t> Waterfall Model?</a:t>
            </a:r>
            <a:endParaRPr/>
          </a:p>
        </p:txBody>
      </p:sp>
      <p:sp>
        <p:nvSpPr>
          <p:cNvPr id="128" name="Google Shape;12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Requirements are well known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Little to no changes expected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Small to Medium Projects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Minimum Client Involvement needed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Resources are available and trained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Waterfall approach involves less user interaction in the product development process. The product can only be shown to end user when it is ready.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Study</a:t>
            </a:r>
            <a:endParaRPr/>
          </a:p>
        </p:txBody>
      </p:sp>
      <p:sp>
        <p:nvSpPr>
          <p:cNvPr id="134" name="Google Shape;134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Case 1: </a:t>
            </a:r>
            <a:r>
              <a:rPr lang="en"/>
              <a:t>One of your uncle requested you to develop an accounting calculator for his local shop.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Case 2:</a:t>
            </a:r>
            <a:r>
              <a:rPr lang="en"/>
              <a:t> Your start-up company wants to develop an accounting calculator for super shops.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Question:</a:t>
            </a:r>
            <a:r>
              <a:rPr lang="en"/>
              <a:t> Determine if you can implement both cases in Waterfall Model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1</a:t>
            </a:r>
            <a:endParaRPr/>
          </a:p>
        </p:txBody>
      </p:sp>
      <p:sp>
        <p:nvSpPr>
          <p:cNvPr id="140" name="Google Shape;140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of your uncle requested you to develop an accounting calculator for his local shop.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Key Points to note: 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Local shop (Small scale)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Already existing business (Fixed Requirement)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Verdict: Waterfall can be Implemented</a:t>
            </a:r>
            <a:endParaRPr b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2</a:t>
            </a:r>
            <a:endParaRPr/>
          </a:p>
        </p:txBody>
      </p:sp>
      <p:sp>
        <p:nvSpPr>
          <p:cNvPr id="146" name="Google Shape;146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company wants to develop an accounting calculator for start-up super shops.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Key Points to note: 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Super </a:t>
            </a:r>
            <a:r>
              <a:rPr lang="en"/>
              <a:t>shop (Big scale)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Start up (Requirements are not fixed)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Verdict: Cannot implement Waterfall Model</a:t>
            </a:r>
            <a:endParaRPr b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</a:t>
            </a:r>
            <a:endParaRPr/>
          </a:p>
        </p:txBody>
      </p:sp>
      <p:sp>
        <p:nvSpPr>
          <p:cNvPr id="152" name="Google Shape;152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Roger S Pressman, Roger Pressman,"Software Engineering: A Practitioner's Approach", McGraw-Hill, 7th edition, 2010.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https://www.geeksforgeeks.org/waterfall-model/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Waterfall Model?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sequential methodology for software project management.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times when the requirements for a problem are well understood—when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flows from </a:t>
            </a:r>
            <a:r>
              <a:rPr b="1" lang="en"/>
              <a:t>communication </a:t>
            </a:r>
            <a:r>
              <a:rPr lang="en"/>
              <a:t>through </a:t>
            </a:r>
            <a:r>
              <a:rPr b="1" lang="en"/>
              <a:t>deployment </a:t>
            </a:r>
            <a:r>
              <a:rPr lang="en"/>
              <a:t>in a r</a:t>
            </a:r>
            <a:r>
              <a:rPr b="1" lang="en"/>
              <a:t>easonably linear fashion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is also called the </a:t>
            </a:r>
            <a:r>
              <a:rPr b="1" lang="en" u="sng"/>
              <a:t>Classic Life Cycle</a:t>
            </a:r>
            <a:endParaRPr b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does it occur?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situation is sometimes encountered when </a:t>
            </a:r>
            <a:r>
              <a:rPr b="1" lang="en"/>
              <a:t>well-defined adaptations</a:t>
            </a:r>
            <a:r>
              <a:rPr lang="en"/>
              <a:t> or enhancements to an existing system must be made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Example</a:t>
            </a:r>
            <a:r>
              <a:rPr lang="en"/>
              <a:t>: An adaptation to accounting software that has been mandated because of changes to government regulations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It may also occur in a limited number of new development efforts, but only when </a:t>
            </a:r>
            <a:r>
              <a:rPr b="1" lang="en"/>
              <a:t>requirements are well defined and reasonably stable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of the Waterfall Model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Requirement Collection &amp; Analysis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Design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Coding/Implementation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Testing/Verification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Deployment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Maintenance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پرونده:Waterfall system model.jpg - ویکی‌پدیا، دانشنامهٔ آزاد" id="74" name="Google Shape;74;p16"/>
          <p:cNvPicPr preferRelativeResize="0"/>
          <p:nvPr/>
        </p:nvPicPr>
        <p:blipFill rotWithShape="1">
          <a:blip r:embed="rId3">
            <a:alphaModFix/>
          </a:blip>
          <a:srcRect b="0" l="0" r="0" t="22366"/>
          <a:stretch/>
        </p:blipFill>
        <p:spPr>
          <a:xfrm>
            <a:off x="4614500" y="1383425"/>
            <a:ext cx="3854200" cy="237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 Analysis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this phase, all the requirements are gathered from the client. Basically collecting information about what the client wants their software to do. Then our job is to: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Address the problem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Identify feasible and </a:t>
            </a:r>
            <a:r>
              <a:rPr lang="en"/>
              <a:t>infeasible</a:t>
            </a:r>
            <a:r>
              <a:rPr lang="en"/>
              <a:t> requirements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Identify how the software helps our client attain their requirements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this step, the requirements gathered in the previous step is converted into different format (Diagrams) that can be coded in a programming language.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It usually includes a high level and detailed design and architecture of the proposed software solution.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Development/Coding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the design is fixed: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design is converted into blocks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Those blocks are converted into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Step by step converting the design to a workable software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phase starts after the development phase is completed.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finished product is tested based on the user requirements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 case of any problem, it is fixed in code (Unit Testing)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It is usually done in several phases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Deployment</a:t>
            </a:r>
            <a:endParaRPr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software is deployed in the production environment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 to check if the system is performing as expected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