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Gill Sans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GillSans-bold.fntdata"/><Relationship Id="rId6" Type="http://schemas.openxmlformats.org/officeDocument/2006/relationships/slide" Target="slides/slide1.xml"/><Relationship Id="rId18" Type="http://schemas.openxmlformats.org/officeDocument/2006/relationships/font" Target="fonts/Gill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c376a11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c376a1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c376a11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c376a11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2dc376a11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2dc376a11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c376a11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dc376a11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dc376a11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dc376a11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c376a118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c376a118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2dc376a118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2dc376a118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700"/>
              <a:t>CSE470: Software Engineering</a:t>
            </a:r>
            <a:endParaRPr sz="47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 Model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V Model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variation in the representation of the waterfall model is called the V-model.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V-model depicts the relationship of quality assurance actions to the actions associated with communication, modeling, and early construction activities.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 is an extension of the Waterfall model that provides earlier and detailed Software Testing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 of V Model</a:t>
            </a:r>
            <a:endParaRPr/>
          </a:p>
        </p:txBody>
      </p:sp>
      <p:cxnSp>
        <p:nvCxnSpPr>
          <p:cNvPr id="67" name="Google Shape;67;p15"/>
          <p:cNvCxnSpPr/>
          <p:nvPr/>
        </p:nvCxnSpPr>
        <p:spPr>
          <a:xfrm>
            <a:off x="2194600" y="1072325"/>
            <a:ext cx="1730700" cy="3368400"/>
          </a:xfrm>
          <a:prstGeom prst="straightConnector1">
            <a:avLst/>
          </a:prstGeom>
          <a:noFill/>
          <a:ln cap="flat" cmpd="sng" w="1047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68" name="Google Shape;68;p15"/>
          <p:cNvCxnSpPr/>
          <p:nvPr/>
        </p:nvCxnSpPr>
        <p:spPr>
          <a:xfrm flipH="1" rot="10800000">
            <a:off x="4980700" y="1017725"/>
            <a:ext cx="1551900" cy="3423000"/>
          </a:xfrm>
          <a:prstGeom prst="straightConnector1">
            <a:avLst/>
          </a:prstGeom>
          <a:noFill/>
          <a:ln cap="flat" cmpd="sng" w="920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69" name="Google Shape;69;p15"/>
          <p:cNvSpPr/>
          <p:nvPr/>
        </p:nvSpPr>
        <p:spPr>
          <a:xfrm>
            <a:off x="1084525" y="1072325"/>
            <a:ext cx="23571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Requirement Analysis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5284400" y="1072325"/>
            <a:ext cx="22365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Acceptance  Testing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559850" y="1813025"/>
            <a:ext cx="22365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Architecture Design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5284400" y="1813025"/>
            <a:ext cx="17526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System  Testing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246800" y="2553725"/>
            <a:ext cx="28626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Component/Module Design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5171425" y="2564525"/>
            <a:ext cx="21633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Integration Testing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2141200" y="3219200"/>
            <a:ext cx="18375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Code Generation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4941100" y="3219200"/>
            <a:ext cx="1631100" cy="38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19050">
            <a:solidFill>
              <a:srgbClr val="78846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Unit Testing</a:t>
            </a:r>
            <a:endParaRPr b="1" sz="1600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77" name="Google Shape;77;p15"/>
          <p:cNvCxnSpPr>
            <a:stCxn id="69" idx="3"/>
            <a:endCxn id="70" idx="1"/>
          </p:cNvCxnSpPr>
          <p:nvPr/>
        </p:nvCxnSpPr>
        <p:spPr>
          <a:xfrm>
            <a:off x="3441625" y="1264325"/>
            <a:ext cx="18429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78" name="Google Shape;78;p15"/>
          <p:cNvCxnSpPr>
            <a:stCxn id="71" idx="3"/>
            <a:endCxn id="72" idx="1"/>
          </p:cNvCxnSpPr>
          <p:nvPr/>
        </p:nvCxnSpPr>
        <p:spPr>
          <a:xfrm>
            <a:off x="3796350" y="2005025"/>
            <a:ext cx="14880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79" name="Google Shape;79;p15"/>
          <p:cNvCxnSpPr>
            <a:stCxn id="73" idx="3"/>
            <a:endCxn id="74" idx="1"/>
          </p:cNvCxnSpPr>
          <p:nvPr/>
        </p:nvCxnSpPr>
        <p:spPr>
          <a:xfrm>
            <a:off x="4109400" y="2745725"/>
            <a:ext cx="1062000" cy="108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  <p:cxnSp>
        <p:nvCxnSpPr>
          <p:cNvPr id="80" name="Google Shape;80;p15"/>
          <p:cNvCxnSpPr>
            <a:stCxn id="75" idx="3"/>
            <a:endCxn id="76" idx="1"/>
          </p:cNvCxnSpPr>
          <p:nvPr/>
        </p:nvCxnSpPr>
        <p:spPr>
          <a:xfrm>
            <a:off x="3978700" y="3411200"/>
            <a:ext cx="962400" cy="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dash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</a:t>
            </a:r>
            <a:r>
              <a:rPr lang="en"/>
              <a:t> - Validation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311700" y="1152475"/>
            <a:ext cx="476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the product in the right way is called “Verification”.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Building the right product is called “Validation”.</a:t>
            </a:r>
            <a:endParaRPr/>
          </a:p>
        </p:txBody>
      </p:sp>
      <p:cxnSp>
        <p:nvCxnSpPr>
          <p:cNvPr id="87" name="Google Shape;87;p16"/>
          <p:cNvCxnSpPr/>
          <p:nvPr/>
        </p:nvCxnSpPr>
        <p:spPr>
          <a:xfrm>
            <a:off x="6129585" y="1318502"/>
            <a:ext cx="1201200" cy="2573700"/>
          </a:xfrm>
          <a:prstGeom prst="straightConnector1">
            <a:avLst/>
          </a:prstGeom>
          <a:noFill/>
          <a:ln cap="flat" cmpd="sng" w="1047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88" name="Google Shape;88;p16"/>
          <p:cNvCxnSpPr/>
          <p:nvPr/>
        </p:nvCxnSpPr>
        <p:spPr>
          <a:xfrm flipH="1" rot="10800000">
            <a:off x="7406149" y="1152473"/>
            <a:ext cx="1126500" cy="2739600"/>
          </a:xfrm>
          <a:prstGeom prst="straightConnector1">
            <a:avLst/>
          </a:prstGeom>
          <a:noFill/>
          <a:ln cap="flat" cmpd="sng" w="92075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89" name="Google Shape;89;p16"/>
          <p:cNvSpPr txBox="1"/>
          <p:nvPr/>
        </p:nvSpPr>
        <p:spPr>
          <a:xfrm rot="3881362">
            <a:off x="5409472" y="2372354"/>
            <a:ext cx="1954971" cy="3860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Verification</a:t>
            </a:r>
            <a:endParaRPr b="1" sz="1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0" name="Google Shape;90;p16"/>
          <p:cNvSpPr txBox="1"/>
          <p:nvPr/>
        </p:nvSpPr>
        <p:spPr>
          <a:xfrm rot="-4083600">
            <a:off x="7262544" y="2551406"/>
            <a:ext cx="1750369" cy="385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Validation</a:t>
            </a:r>
            <a:endParaRPr b="1" sz="1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 of V Model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High importance 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Early Bug Identification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Improved Quality Assurance (QA)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Test activities planned before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Saves time over waterfall, higher chance of success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Same advantages as Waterfall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Disa</a:t>
            </a:r>
            <a:r>
              <a:rPr lang="en"/>
              <a:t>dvantages of V Model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Difficult</a:t>
            </a:r>
            <a:r>
              <a:rPr lang="en"/>
              <a:t> to incorporate Requirement changes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Workable software at the last step of the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If a test fails, then the test document and code both needs to be updated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Not suitable for projects with unclear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 step </a:t>
            </a:r>
            <a:r>
              <a:rPr lang="en"/>
              <a:t>overlapping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to use V Model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Test heavy development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Projects suitable for Waterfall model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Roger S Pressman, Roger Pressman,"Software Engineering: A Practitioner's Approach", McGraw-Hill, 7th edition, 2010.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https://www.geeksforgeeks.org/software-engineering-sdlc-v-model/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