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9144000"/>
  <p:notesSz cx="6858000" cy="9144000"/>
  <p:embeddedFontLst>
    <p:embeddedFont>
      <p:font typeface="Gill Sans"/>
      <p:regular r:id="rId14"/>
      <p:bold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16" roundtripDataSignature="AMtx7mi5cXcZAQK70+/+1ETlrejcl2Zda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GillSans-bold.fntdata"/><Relationship Id="rId14" Type="http://schemas.openxmlformats.org/officeDocument/2006/relationships/font" Target="fonts/GillSans-regular.fntdata"/><Relationship Id="rId16"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10"/>
          <p:cNvSpPr txBox="1"/>
          <p:nvPr>
            <p:ph type="ctrTitle"/>
          </p:nvPr>
        </p:nvSpPr>
        <p:spPr>
          <a:xfrm>
            <a:off x="1219200" y="3886200"/>
            <a:ext cx="6858000" cy="990600"/>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dk1"/>
              </a:buClr>
              <a:buSzPts val="3200"/>
              <a:buFont typeface="Bookman Old Style"/>
              <a:buNone/>
              <a:defRPr sz="32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10"/>
          <p:cNvSpPr txBox="1"/>
          <p:nvPr>
            <p:ph idx="1" type="subTitle"/>
          </p:nvPr>
        </p:nvSpPr>
        <p:spPr>
          <a:xfrm>
            <a:off x="1219200" y="5124450"/>
            <a:ext cx="6858000" cy="533400"/>
          </a:xfrm>
          <a:prstGeom prst="rect">
            <a:avLst/>
          </a:prstGeom>
          <a:noFill/>
          <a:ln>
            <a:noFill/>
          </a:ln>
        </p:spPr>
        <p:txBody>
          <a:bodyPr anchorCtr="0" anchor="t" bIns="45700" lIns="91425" spcFirstLastPara="1" rIns="91425" wrap="square" tIns="45700">
            <a:normAutofit/>
          </a:bodyPr>
          <a:lstStyle>
            <a:lvl1pPr lvl="0" algn="r">
              <a:spcBef>
                <a:spcPts val="600"/>
              </a:spcBef>
              <a:spcAft>
                <a:spcPts val="0"/>
              </a:spcAft>
              <a:buSzPts val="1520"/>
              <a:buNone/>
              <a:defRPr sz="2000">
                <a:solidFill>
                  <a:schemeClr val="dk2"/>
                </a:solidFill>
                <a:latin typeface="Bookman Old Style"/>
                <a:ea typeface="Bookman Old Style"/>
                <a:cs typeface="Bookman Old Style"/>
                <a:sym typeface="Bookman Old Style"/>
              </a:defRPr>
            </a:lvl1pPr>
            <a:lvl2pPr lvl="1" algn="ctr">
              <a:spcBef>
                <a:spcPts val="500"/>
              </a:spcBef>
              <a:spcAft>
                <a:spcPts val="0"/>
              </a:spcAft>
              <a:buSzPts val="1368"/>
              <a:buNone/>
              <a:defRPr/>
            </a:lvl2pPr>
            <a:lvl3pPr lvl="2" algn="ctr">
              <a:spcBef>
                <a:spcPts val="500"/>
              </a:spcBef>
              <a:spcAft>
                <a:spcPts val="0"/>
              </a:spcAft>
              <a:buSzPts val="1368"/>
              <a:buNone/>
              <a:defRPr/>
            </a:lvl3pPr>
            <a:lvl4pPr lvl="3" algn="ctr">
              <a:spcBef>
                <a:spcPts val="400"/>
              </a:spcBef>
              <a:spcAft>
                <a:spcPts val="0"/>
              </a:spcAft>
              <a:buSzPts val="1260"/>
              <a:buNone/>
              <a:defRPr/>
            </a:lvl4pPr>
            <a:lvl5pPr lvl="4" algn="ctr">
              <a:spcBef>
                <a:spcPts val="300"/>
              </a:spcBef>
              <a:spcAft>
                <a:spcPts val="0"/>
              </a:spcAft>
              <a:buSzPts val="1260"/>
              <a:buNone/>
              <a:defRPr/>
            </a:lvl5pPr>
            <a:lvl6pPr lvl="5" algn="ctr">
              <a:spcBef>
                <a:spcPts val="300"/>
              </a:spcBef>
              <a:spcAft>
                <a:spcPts val="0"/>
              </a:spcAft>
              <a:buSzPts val="1350"/>
              <a:buNone/>
              <a:defRPr/>
            </a:lvl6pPr>
            <a:lvl7pPr lvl="6" algn="ctr">
              <a:spcBef>
                <a:spcPts val="300"/>
              </a:spcBef>
              <a:spcAft>
                <a:spcPts val="0"/>
              </a:spcAft>
              <a:buSzPts val="1350"/>
              <a:buNone/>
              <a:defRPr/>
            </a:lvl7pPr>
            <a:lvl8pPr lvl="7" algn="ctr">
              <a:spcBef>
                <a:spcPts val="300"/>
              </a:spcBef>
              <a:spcAft>
                <a:spcPts val="0"/>
              </a:spcAft>
              <a:buSzPts val="1350"/>
              <a:buNone/>
              <a:defRPr/>
            </a:lvl8pPr>
            <a:lvl9pPr lvl="8" algn="ctr">
              <a:spcBef>
                <a:spcPts val="300"/>
              </a:spcBef>
              <a:spcAft>
                <a:spcPts val="0"/>
              </a:spcAft>
              <a:buSzPts val="1350"/>
              <a:buNone/>
              <a:defRPr/>
            </a:lvl9pPr>
          </a:lstStyle>
          <a:p/>
        </p:txBody>
      </p:sp>
      <p:sp>
        <p:nvSpPr>
          <p:cNvPr id="21" name="Google Shape;21;p10"/>
          <p:cNvSpPr txBox="1"/>
          <p:nvPr>
            <p:ph idx="10" type="dt"/>
          </p:nvPr>
        </p:nvSpPr>
        <p:spPr>
          <a:xfrm>
            <a:off x="6400800" y="6355080"/>
            <a:ext cx="228600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1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0"/>
          <p:cNvSpPr txBox="1"/>
          <p:nvPr>
            <p:ph idx="11" type="ftr"/>
          </p:nvPr>
        </p:nvSpPr>
        <p:spPr>
          <a:xfrm>
            <a:off x="2898648" y="6355080"/>
            <a:ext cx="347472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0"/>
          <p:cNvSpPr txBox="1"/>
          <p:nvPr>
            <p:ph idx="12" type="sldNum"/>
          </p:nvPr>
        </p:nvSpPr>
        <p:spPr>
          <a:xfrm>
            <a:off x="1216152" y="6355080"/>
            <a:ext cx="1219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24" name="Google Shape;24;p10"/>
          <p:cNvSpPr/>
          <p:nvPr/>
        </p:nvSpPr>
        <p:spPr>
          <a:xfrm>
            <a:off x="904875" y="3648075"/>
            <a:ext cx="7315200" cy="1280160"/>
          </a:xfrm>
          <a:prstGeom prst="rect">
            <a:avLst/>
          </a:prstGeom>
          <a:noFill/>
          <a:ln cap="rnd"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5" name="Google Shape;25;p10"/>
          <p:cNvSpPr/>
          <p:nvPr/>
        </p:nvSpPr>
        <p:spPr>
          <a:xfrm>
            <a:off x="914400" y="5048250"/>
            <a:ext cx="7315200" cy="685800"/>
          </a:xfrm>
          <a:prstGeom prst="rect">
            <a:avLst/>
          </a:prstGeom>
          <a:noFill/>
          <a:ln cap="rnd"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6" name="Google Shape;26;p10"/>
          <p:cNvSpPr/>
          <p:nvPr/>
        </p:nvSpPr>
        <p:spPr>
          <a:xfrm>
            <a:off x="904875" y="3648075"/>
            <a:ext cx="228600" cy="12801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7" name="Google Shape;27;p10"/>
          <p:cNvSpPr/>
          <p:nvPr/>
        </p:nvSpPr>
        <p:spPr>
          <a:xfrm>
            <a:off x="914400" y="5048250"/>
            <a:ext cx="228600" cy="6858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0" name="Shape 90"/>
        <p:cNvGrpSpPr/>
        <p:nvPr/>
      </p:nvGrpSpPr>
      <p:grpSpPr>
        <a:xfrm>
          <a:off x="0" y="0"/>
          <a:ext cx="0" cy="0"/>
          <a:chOff x="0" y="0"/>
          <a:chExt cx="0" cy="0"/>
        </a:xfrm>
      </p:grpSpPr>
      <p:sp>
        <p:nvSpPr>
          <p:cNvPr id="91" name="Google Shape;91;p19"/>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19"/>
          <p:cNvSpPr txBox="1"/>
          <p:nvPr>
            <p:ph idx="1" type="body"/>
          </p:nvPr>
        </p:nvSpPr>
        <p:spPr>
          <a:xfrm rot="5400000">
            <a:off x="2116836" y="-440436"/>
            <a:ext cx="4910328" cy="822960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93" name="Google Shape;93;p19"/>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9"/>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9"/>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6" name="Shape 96"/>
        <p:cNvGrpSpPr/>
        <p:nvPr/>
      </p:nvGrpSpPr>
      <p:grpSpPr>
        <a:xfrm>
          <a:off x="0" y="0"/>
          <a:ext cx="0" cy="0"/>
          <a:chOff x="0" y="0"/>
          <a:chExt cx="0" cy="0"/>
        </a:xfrm>
      </p:grpSpPr>
      <p:sp>
        <p:nvSpPr>
          <p:cNvPr id="97" name="Google Shape;97;p20"/>
          <p:cNvSpPr txBox="1"/>
          <p:nvPr>
            <p:ph type="title"/>
          </p:nvPr>
        </p:nvSpPr>
        <p:spPr>
          <a:xfrm rot="5400000">
            <a:off x="4732338" y="2171701"/>
            <a:ext cx="5851525" cy="2057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20"/>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99" name="Google Shape;99;p20"/>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0"/>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0"/>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102" name="Google Shape;102;p20"/>
          <p:cNvCxnSpPr/>
          <p:nvPr/>
        </p:nvCxnSpPr>
        <p:spPr>
          <a:xfrm>
            <a:off x="457200" y="6353175"/>
            <a:ext cx="8229600" cy="0"/>
          </a:xfrm>
          <a:prstGeom prst="straightConnector1">
            <a:avLst/>
          </a:prstGeom>
          <a:noFill/>
          <a:ln cap="flat" cmpd="sng" w="9525">
            <a:solidFill>
              <a:schemeClr val="accent2"/>
            </a:solidFill>
            <a:prstDash val="dash"/>
            <a:round/>
            <a:headEnd len="sm" w="sm" type="none"/>
            <a:tailEnd len="sm" w="sm" type="none"/>
          </a:ln>
        </p:spPr>
      </p:cxnSp>
      <p:sp>
        <p:nvSpPr>
          <p:cNvPr id="103" name="Google Shape;103;p20"/>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cxnSp>
        <p:nvCxnSpPr>
          <p:cNvPr id="104" name="Google Shape;104;p20"/>
          <p:cNvCxnSpPr/>
          <p:nvPr/>
        </p:nvCxnSpPr>
        <p:spPr>
          <a:xfrm rot="5400000">
            <a:off x="3629607" y="3201952"/>
            <a:ext cx="5852160" cy="0"/>
          </a:xfrm>
          <a:prstGeom prst="straightConnector1">
            <a:avLst/>
          </a:prstGeom>
          <a:noFill/>
          <a:ln cap="flat" cmpd="sng" w="9525">
            <a:solidFill>
              <a:schemeClr val="accent2"/>
            </a:solidFill>
            <a:prstDash val="dash"/>
            <a:round/>
            <a:headEnd len="sm" w="sm" type="none"/>
            <a:tailEnd len="sm" w="sm" type="none"/>
          </a:ln>
        </p:spPr>
      </p:cxn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11"/>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1"/>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1"/>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1"/>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33" name="Google Shape;33;p11"/>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12"/>
          <p:cNvSpPr txBox="1"/>
          <p:nvPr>
            <p:ph type="title"/>
          </p:nvPr>
        </p:nvSpPr>
        <p:spPr>
          <a:xfrm>
            <a:off x="1219200" y="2971800"/>
            <a:ext cx="6858000" cy="1066800"/>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dk2"/>
              </a:buClr>
              <a:buSzPts val="3200"/>
              <a:buFont typeface="Bookman Old Style"/>
              <a:buNone/>
              <a:defRPr b="0" sz="3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2"/>
          <p:cNvSpPr txBox="1"/>
          <p:nvPr>
            <p:ph idx="1" type="body"/>
          </p:nvPr>
        </p:nvSpPr>
        <p:spPr>
          <a:xfrm>
            <a:off x="1295400" y="4267200"/>
            <a:ext cx="6781800" cy="1143000"/>
          </a:xfrm>
          <a:prstGeom prst="rect">
            <a:avLst/>
          </a:prstGeom>
          <a:noFill/>
          <a:ln>
            <a:noFill/>
          </a:ln>
        </p:spPr>
        <p:txBody>
          <a:bodyPr anchorCtr="0" anchor="t" bIns="45700" lIns="91425" spcFirstLastPara="1" rIns="91425" wrap="square" tIns="45700">
            <a:normAutofit/>
          </a:bodyPr>
          <a:lstStyle>
            <a:lvl1pPr indent="-228600" lvl="0" marL="457200" algn="r">
              <a:spcBef>
                <a:spcPts val="600"/>
              </a:spcBef>
              <a:spcAft>
                <a:spcPts val="0"/>
              </a:spcAft>
              <a:buSzPts val="1520"/>
              <a:buNone/>
              <a:defRPr sz="2000">
                <a:solidFill>
                  <a:srgbClr val="888888"/>
                </a:solidFill>
              </a:defRPr>
            </a:lvl1pPr>
            <a:lvl2pPr indent="-228600" lvl="1" marL="914400" algn="l">
              <a:spcBef>
                <a:spcPts val="500"/>
              </a:spcBef>
              <a:spcAft>
                <a:spcPts val="0"/>
              </a:spcAft>
              <a:buSzPts val="1368"/>
              <a:buNone/>
              <a:defRPr sz="1800">
                <a:solidFill>
                  <a:srgbClr val="888888"/>
                </a:solidFill>
              </a:defRPr>
            </a:lvl2pPr>
            <a:lvl3pPr indent="-228600" lvl="2" marL="1371600" algn="l">
              <a:spcBef>
                <a:spcPts val="500"/>
              </a:spcBef>
              <a:spcAft>
                <a:spcPts val="0"/>
              </a:spcAft>
              <a:buSzPts val="1216"/>
              <a:buNone/>
              <a:defRPr sz="1600">
                <a:solidFill>
                  <a:srgbClr val="888888"/>
                </a:solidFill>
              </a:defRPr>
            </a:lvl3pPr>
            <a:lvl4pPr indent="-228600" lvl="3" marL="1828800" algn="l">
              <a:spcBef>
                <a:spcPts val="400"/>
              </a:spcBef>
              <a:spcAft>
                <a:spcPts val="0"/>
              </a:spcAft>
              <a:buSzPts val="980"/>
              <a:buNone/>
              <a:defRPr sz="1400">
                <a:solidFill>
                  <a:srgbClr val="888888"/>
                </a:solidFill>
              </a:defRPr>
            </a:lvl4pPr>
            <a:lvl5pPr indent="-228600" lvl="4" marL="2286000" algn="l">
              <a:spcBef>
                <a:spcPts val="300"/>
              </a:spcBef>
              <a:spcAft>
                <a:spcPts val="0"/>
              </a:spcAft>
              <a:buSzPts val="980"/>
              <a:buNone/>
              <a:defRPr sz="1400">
                <a:solidFill>
                  <a:srgbClr val="888888"/>
                </a:solidFill>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37" name="Google Shape;37;p12"/>
          <p:cNvSpPr txBox="1"/>
          <p:nvPr>
            <p:ph idx="10" type="dt"/>
          </p:nvPr>
        </p:nvSpPr>
        <p:spPr>
          <a:xfrm>
            <a:off x="6400800" y="6355080"/>
            <a:ext cx="228600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2"/>
          <p:cNvSpPr txBox="1"/>
          <p:nvPr>
            <p:ph idx="11" type="ftr"/>
          </p:nvPr>
        </p:nvSpPr>
        <p:spPr>
          <a:xfrm>
            <a:off x="2898648" y="6355080"/>
            <a:ext cx="347472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2"/>
          <p:cNvSpPr txBox="1"/>
          <p:nvPr>
            <p:ph idx="12" type="sldNum"/>
          </p:nvPr>
        </p:nvSpPr>
        <p:spPr>
          <a:xfrm>
            <a:off x="1069848" y="6355080"/>
            <a:ext cx="1520952"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40" name="Google Shape;40;p12"/>
          <p:cNvSpPr/>
          <p:nvPr/>
        </p:nvSpPr>
        <p:spPr>
          <a:xfrm>
            <a:off x="914400" y="2819400"/>
            <a:ext cx="7315200" cy="1280160"/>
          </a:xfrm>
          <a:prstGeom prst="rect">
            <a:avLst/>
          </a:prstGeom>
          <a:noFill/>
          <a:ln cap="rnd"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1" name="Google Shape;41;p12"/>
          <p:cNvSpPr/>
          <p:nvPr/>
        </p:nvSpPr>
        <p:spPr>
          <a:xfrm>
            <a:off x="914400" y="2819400"/>
            <a:ext cx="228600" cy="12801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13"/>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3"/>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3"/>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3"/>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47" name="Google Shape;47;p13"/>
          <p:cNvSpPr txBox="1"/>
          <p:nvPr>
            <p:ph idx="1" type="body"/>
          </p:nvPr>
        </p:nvSpPr>
        <p:spPr>
          <a:xfrm>
            <a:off x="457200" y="1219200"/>
            <a:ext cx="4041648" cy="493776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48" name="Google Shape;48;p13"/>
          <p:cNvSpPr txBox="1"/>
          <p:nvPr>
            <p:ph idx="2" type="body"/>
          </p:nvPr>
        </p:nvSpPr>
        <p:spPr>
          <a:xfrm>
            <a:off x="4632198" y="1216152"/>
            <a:ext cx="4041648" cy="493776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14"/>
          <p:cNvSpPr txBox="1"/>
          <p:nvPr>
            <p:ph type="title"/>
          </p:nvPr>
        </p:nvSpPr>
        <p:spPr>
          <a:xfrm>
            <a:off x="457200" y="228600"/>
            <a:ext cx="8229600" cy="9144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3200"/>
              <a:buFont typeface="Bookman Old Styl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4"/>
          <p:cNvSpPr txBox="1"/>
          <p:nvPr>
            <p:ph idx="1" type="body"/>
          </p:nvPr>
        </p:nvSpPr>
        <p:spPr>
          <a:xfrm>
            <a:off x="457200" y="1285875"/>
            <a:ext cx="4040188" cy="685800"/>
          </a:xfrm>
          <a:prstGeom prst="rect">
            <a:avLst/>
          </a:prstGeom>
          <a:noFill/>
          <a:ln>
            <a:noFill/>
          </a:ln>
        </p:spPr>
        <p:txBody>
          <a:bodyPr anchorCtr="0" anchor="b" bIns="45700" lIns="91425" spcFirstLastPara="1" rIns="91425" wrap="square" tIns="45700">
            <a:noAutofit/>
          </a:bodyPr>
          <a:lstStyle>
            <a:lvl1pPr indent="-228600" lvl="0" marL="457200" algn="l">
              <a:spcBef>
                <a:spcPts val="600"/>
              </a:spcBef>
              <a:spcAft>
                <a:spcPts val="0"/>
              </a:spcAft>
              <a:buSzPts val="1824"/>
              <a:buNone/>
              <a:defRPr b="1" sz="2400">
                <a:solidFill>
                  <a:schemeClr val="accent2"/>
                </a:solidFill>
              </a:defRPr>
            </a:lvl1pPr>
            <a:lvl2pPr indent="-228600" lvl="1" marL="914400" algn="l">
              <a:spcBef>
                <a:spcPts val="500"/>
              </a:spcBef>
              <a:spcAft>
                <a:spcPts val="0"/>
              </a:spcAft>
              <a:buSzPts val="1520"/>
              <a:buNone/>
              <a:defRPr b="1" sz="2000"/>
            </a:lvl2pPr>
            <a:lvl3pPr indent="-228600" lvl="2" marL="1371600" algn="l">
              <a:spcBef>
                <a:spcPts val="500"/>
              </a:spcBef>
              <a:spcAft>
                <a:spcPts val="0"/>
              </a:spcAft>
              <a:buSzPts val="1368"/>
              <a:buNone/>
              <a:defRPr b="1" sz="1800"/>
            </a:lvl3pPr>
            <a:lvl4pPr indent="-228600" lvl="3" marL="1828800" algn="l">
              <a:spcBef>
                <a:spcPts val="400"/>
              </a:spcBef>
              <a:spcAft>
                <a:spcPts val="0"/>
              </a:spcAft>
              <a:buSzPts val="1120"/>
              <a:buNone/>
              <a:defRPr b="1" sz="1600"/>
            </a:lvl4pPr>
            <a:lvl5pPr indent="-228600" lvl="4" marL="2286000" algn="l">
              <a:spcBef>
                <a:spcPts val="300"/>
              </a:spcBef>
              <a:spcAft>
                <a:spcPts val="0"/>
              </a:spcAft>
              <a:buSzPts val="1120"/>
              <a:buNone/>
              <a:defRPr b="1" sz="16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52" name="Google Shape;52;p14"/>
          <p:cNvSpPr txBox="1"/>
          <p:nvPr>
            <p:ph idx="2" type="body"/>
          </p:nvPr>
        </p:nvSpPr>
        <p:spPr>
          <a:xfrm>
            <a:off x="4648200" y="1295400"/>
            <a:ext cx="4041775" cy="685800"/>
          </a:xfrm>
          <a:prstGeom prst="rect">
            <a:avLst/>
          </a:prstGeom>
          <a:noFill/>
          <a:ln>
            <a:noFill/>
          </a:ln>
        </p:spPr>
        <p:txBody>
          <a:bodyPr anchorCtr="0" anchor="b" bIns="45700" lIns="91425" spcFirstLastPara="1" rIns="91425" wrap="square" tIns="45700">
            <a:normAutofit/>
          </a:bodyPr>
          <a:lstStyle>
            <a:lvl1pPr indent="-228600" lvl="0" marL="457200" algn="l">
              <a:spcBef>
                <a:spcPts val="600"/>
              </a:spcBef>
              <a:spcAft>
                <a:spcPts val="0"/>
              </a:spcAft>
              <a:buSzPts val="1824"/>
              <a:buNone/>
              <a:defRPr b="1" sz="2400">
                <a:solidFill>
                  <a:schemeClr val="accent2"/>
                </a:solidFill>
              </a:defRPr>
            </a:lvl1pPr>
            <a:lvl2pPr indent="-228600" lvl="1" marL="914400" algn="l">
              <a:spcBef>
                <a:spcPts val="500"/>
              </a:spcBef>
              <a:spcAft>
                <a:spcPts val="0"/>
              </a:spcAft>
              <a:buSzPts val="1520"/>
              <a:buNone/>
              <a:defRPr b="1" sz="2000"/>
            </a:lvl2pPr>
            <a:lvl3pPr indent="-228600" lvl="2" marL="1371600" algn="l">
              <a:spcBef>
                <a:spcPts val="500"/>
              </a:spcBef>
              <a:spcAft>
                <a:spcPts val="0"/>
              </a:spcAft>
              <a:buSzPts val="1368"/>
              <a:buNone/>
              <a:defRPr b="1" sz="1800"/>
            </a:lvl3pPr>
            <a:lvl4pPr indent="-228600" lvl="3" marL="1828800" algn="l">
              <a:spcBef>
                <a:spcPts val="400"/>
              </a:spcBef>
              <a:spcAft>
                <a:spcPts val="0"/>
              </a:spcAft>
              <a:buSzPts val="1120"/>
              <a:buNone/>
              <a:defRPr b="1" sz="1600"/>
            </a:lvl4pPr>
            <a:lvl5pPr indent="-228600" lvl="4" marL="2286000" algn="l">
              <a:spcBef>
                <a:spcPts val="300"/>
              </a:spcBef>
              <a:spcAft>
                <a:spcPts val="0"/>
              </a:spcAft>
              <a:buSzPts val="1120"/>
              <a:buNone/>
              <a:defRPr b="1" sz="16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53" name="Google Shape;53;p14"/>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4"/>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4"/>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56" name="Google Shape;56;p14"/>
          <p:cNvSpPr txBox="1"/>
          <p:nvPr>
            <p:ph idx="3" type="body"/>
          </p:nvPr>
        </p:nvSpPr>
        <p:spPr>
          <a:xfrm>
            <a:off x="457200" y="2133600"/>
            <a:ext cx="4038600" cy="403860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57" name="Google Shape;57;p14"/>
          <p:cNvSpPr txBox="1"/>
          <p:nvPr>
            <p:ph idx="4" type="body"/>
          </p:nvPr>
        </p:nvSpPr>
        <p:spPr>
          <a:xfrm>
            <a:off x="4648200" y="2133600"/>
            <a:ext cx="4038600" cy="403860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15"/>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5"/>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5"/>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5"/>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63" name="Google Shape;63;p15"/>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4" name="Shape 64"/>
        <p:cNvGrpSpPr/>
        <p:nvPr/>
      </p:nvGrpSpPr>
      <p:grpSpPr>
        <a:xfrm>
          <a:off x="0" y="0"/>
          <a:ext cx="0" cy="0"/>
          <a:chOff x="0" y="0"/>
          <a:chExt cx="0" cy="0"/>
        </a:xfrm>
      </p:grpSpPr>
      <p:sp>
        <p:nvSpPr>
          <p:cNvPr id="65" name="Google Shape;65;p16"/>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6"/>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6"/>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68" name="Google Shape;68;p16"/>
          <p:cNvCxnSpPr/>
          <p:nvPr/>
        </p:nvCxnSpPr>
        <p:spPr>
          <a:xfrm>
            <a:off x="457200" y="6353175"/>
            <a:ext cx="8229600" cy="0"/>
          </a:xfrm>
          <a:prstGeom prst="straightConnector1">
            <a:avLst/>
          </a:prstGeom>
          <a:noFill/>
          <a:ln cap="flat" cmpd="sng" w="9525">
            <a:solidFill>
              <a:schemeClr val="accent2"/>
            </a:solidFill>
            <a:prstDash val="dash"/>
            <a:round/>
            <a:headEnd len="sm" w="sm" type="none"/>
            <a:tailEnd len="sm" w="sm" type="none"/>
          </a:ln>
        </p:spPr>
      </p:cxnSp>
      <p:sp>
        <p:nvSpPr>
          <p:cNvPr id="69" name="Google Shape;69;p16"/>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0" name="Shape 70"/>
        <p:cNvGrpSpPr/>
        <p:nvPr/>
      </p:nvGrpSpPr>
      <p:grpSpPr>
        <a:xfrm>
          <a:off x="0" y="0"/>
          <a:ext cx="0" cy="0"/>
          <a:chOff x="0" y="0"/>
          <a:chExt cx="0" cy="0"/>
        </a:xfrm>
      </p:grpSpPr>
      <p:sp>
        <p:nvSpPr>
          <p:cNvPr id="71" name="Google Shape;71;p17"/>
          <p:cNvSpPr txBox="1"/>
          <p:nvPr>
            <p:ph type="title"/>
          </p:nvPr>
        </p:nvSpPr>
        <p:spPr>
          <a:xfrm>
            <a:off x="6324600" y="304800"/>
            <a:ext cx="2514600" cy="838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2000"/>
              <a:buFont typeface="Gill Sans"/>
              <a:buNone/>
              <a:defRPr b="1" sz="2000">
                <a:solidFill>
                  <a:schemeClr val="dk2"/>
                </a:solidFill>
                <a:latin typeface="Gill Sans"/>
                <a:ea typeface="Gill Sans"/>
                <a:cs typeface="Gill Sans"/>
                <a:sym typeface="Gill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7"/>
          <p:cNvSpPr txBox="1"/>
          <p:nvPr>
            <p:ph idx="1" type="body"/>
          </p:nvPr>
        </p:nvSpPr>
        <p:spPr>
          <a:xfrm>
            <a:off x="6324600" y="1219200"/>
            <a:ext cx="2514600" cy="4843463"/>
          </a:xfrm>
          <a:prstGeom prst="rect">
            <a:avLst/>
          </a:prstGeom>
          <a:noFill/>
          <a:ln>
            <a:noFill/>
          </a:ln>
        </p:spPr>
        <p:txBody>
          <a:bodyPr anchorCtr="0" anchor="t" bIns="45700" lIns="91425" spcFirstLastPara="1" rIns="91425" wrap="square" tIns="45700">
            <a:normAutofit/>
          </a:bodyPr>
          <a:lstStyle>
            <a:lvl1pPr indent="-228600" lvl="0" marL="457200" algn="l">
              <a:lnSpc>
                <a:spcPct val="137500"/>
              </a:lnSpc>
              <a:spcBef>
                <a:spcPts val="600"/>
              </a:spcBef>
              <a:spcAft>
                <a:spcPts val="0"/>
              </a:spcAft>
              <a:buSzPts val="1216"/>
              <a:buNone/>
              <a:defRPr sz="1600">
                <a:solidFill>
                  <a:schemeClr val="dk2"/>
                </a:solidFill>
              </a:defRPr>
            </a:lvl1pPr>
            <a:lvl2pPr indent="-228600" lvl="1" marL="914400" algn="l">
              <a:spcBef>
                <a:spcPts val="1000"/>
              </a:spcBef>
              <a:spcAft>
                <a:spcPts val="0"/>
              </a:spcAft>
              <a:buSzPts val="912"/>
              <a:buNone/>
              <a:defRPr sz="1200"/>
            </a:lvl2pPr>
            <a:lvl3pPr indent="-228600" lvl="2" marL="1371600" algn="l">
              <a:spcBef>
                <a:spcPts val="500"/>
              </a:spcBef>
              <a:spcAft>
                <a:spcPts val="0"/>
              </a:spcAft>
              <a:buSzPts val="760"/>
              <a:buNone/>
              <a:defRPr sz="1000"/>
            </a:lvl3pPr>
            <a:lvl4pPr indent="-228600" lvl="3" marL="1828800" algn="l">
              <a:spcBef>
                <a:spcPts val="400"/>
              </a:spcBef>
              <a:spcAft>
                <a:spcPts val="0"/>
              </a:spcAft>
              <a:buSzPts val="630"/>
              <a:buNone/>
              <a:defRPr sz="900"/>
            </a:lvl4pPr>
            <a:lvl5pPr indent="-228600" lvl="4" marL="2286000" algn="l">
              <a:spcBef>
                <a:spcPts val="300"/>
              </a:spcBef>
              <a:spcAft>
                <a:spcPts val="0"/>
              </a:spcAft>
              <a:buSzPts val="630"/>
              <a:buNone/>
              <a:defRPr sz="9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73" name="Google Shape;73;p17"/>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7"/>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7"/>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76" name="Google Shape;76;p17"/>
          <p:cNvCxnSpPr/>
          <p:nvPr/>
        </p:nvCxnSpPr>
        <p:spPr>
          <a:xfrm>
            <a:off x="457200" y="6353175"/>
            <a:ext cx="8229600" cy="0"/>
          </a:xfrm>
          <a:prstGeom prst="straightConnector1">
            <a:avLst/>
          </a:prstGeom>
          <a:noFill/>
          <a:ln cap="flat" cmpd="sng" w="9525">
            <a:solidFill>
              <a:schemeClr val="accent2"/>
            </a:solidFill>
            <a:prstDash val="dash"/>
            <a:round/>
            <a:headEnd len="sm" w="sm" type="none"/>
            <a:tailEnd len="sm" w="sm" type="none"/>
          </a:ln>
        </p:spPr>
      </p:cxnSp>
      <p:cxnSp>
        <p:nvCxnSpPr>
          <p:cNvPr id="77" name="Google Shape;77;p17"/>
          <p:cNvCxnSpPr/>
          <p:nvPr/>
        </p:nvCxnSpPr>
        <p:spPr>
          <a:xfrm rot="5400000">
            <a:off x="3160645" y="3324225"/>
            <a:ext cx="6035040" cy="0"/>
          </a:xfrm>
          <a:prstGeom prst="straightConnector1">
            <a:avLst/>
          </a:prstGeom>
          <a:noFill/>
          <a:ln cap="flat" cmpd="sng" w="9525">
            <a:solidFill>
              <a:schemeClr val="accent2"/>
            </a:solidFill>
            <a:prstDash val="dash"/>
            <a:round/>
            <a:headEnd len="sm" w="sm" type="none"/>
            <a:tailEnd len="sm" w="sm" type="none"/>
          </a:ln>
        </p:spPr>
      </p:cxnSp>
      <p:sp>
        <p:nvSpPr>
          <p:cNvPr id="78" name="Google Shape;78;p17"/>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79" name="Google Shape;79;p17"/>
          <p:cNvSpPr txBox="1"/>
          <p:nvPr>
            <p:ph idx="2" type="body"/>
          </p:nvPr>
        </p:nvSpPr>
        <p:spPr>
          <a:xfrm>
            <a:off x="304800" y="304800"/>
            <a:ext cx="5715000" cy="571500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0" name="Shape 80"/>
        <p:cNvGrpSpPr/>
        <p:nvPr/>
      </p:nvGrpSpPr>
      <p:grpSpPr>
        <a:xfrm>
          <a:off x="0" y="0"/>
          <a:ext cx="0" cy="0"/>
          <a:chOff x="0" y="0"/>
          <a:chExt cx="0" cy="0"/>
        </a:xfrm>
      </p:grpSpPr>
      <p:sp>
        <p:nvSpPr>
          <p:cNvPr id="81" name="Google Shape;81;p18"/>
          <p:cNvSpPr txBox="1"/>
          <p:nvPr>
            <p:ph type="title"/>
          </p:nvPr>
        </p:nvSpPr>
        <p:spPr>
          <a:xfrm>
            <a:off x="457200" y="500856"/>
            <a:ext cx="8229600" cy="674688"/>
          </a:xfrm>
          <a:prstGeom prst="rect">
            <a:avLst/>
          </a:prstGeom>
          <a:noFill/>
          <a:ln cap="flat" cmpd="sng" w="9525">
            <a:solidFill>
              <a:schemeClr val="accent1"/>
            </a:solidFill>
            <a:prstDash val="solid"/>
            <a:round/>
            <a:headEnd len="sm" w="sm" type="none"/>
            <a:tailEnd len="sm" w="sm" type="none"/>
          </a:ln>
        </p:spPr>
        <p:txBody>
          <a:bodyPr anchorCtr="0" anchor="ctr" bIns="45700" lIns="274300" spcFirstLastPara="1" rIns="91425" wrap="square" tIns="45700">
            <a:normAutofit/>
          </a:bodyPr>
          <a:lstStyle>
            <a:lvl1pPr lvl="0" algn="r">
              <a:spcBef>
                <a:spcPts val="0"/>
              </a:spcBef>
              <a:spcAft>
                <a:spcPts val="0"/>
              </a:spcAft>
              <a:buClr>
                <a:schemeClr val="dk1"/>
              </a:buClr>
              <a:buSzPts val="2000"/>
              <a:buFont typeface="Bookman Old Style"/>
              <a:buNone/>
              <a:defRPr b="0" sz="2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8"/>
          <p:cNvSpPr/>
          <p:nvPr>
            <p:ph idx="2" type="pic"/>
          </p:nvPr>
        </p:nvSpPr>
        <p:spPr>
          <a:xfrm>
            <a:off x="457200" y="1905000"/>
            <a:ext cx="8229600" cy="4270248"/>
          </a:xfrm>
          <a:prstGeom prst="rect">
            <a:avLst/>
          </a:prstGeom>
          <a:solidFill>
            <a:schemeClr val="dk1"/>
          </a:solidFill>
          <a:ln>
            <a:noFill/>
          </a:ln>
        </p:spPr>
      </p:sp>
      <p:sp>
        <p:nvSpPr>
          <p:cNvPr id="83" name="Google Shape;83;p18"/>
          <p:cNvSpPr txBox="1"/>
          <p:nvPr>
            <p:ph idx="1" type="body"/>
          </p:nvPr>
        </p:nvSpPr>
        <p:spPr>
          <a:xfrm>
            <a:off x="457200" y="1219200"/>
            <a:ext cx="8229600" cy="533400"/>
          </a:xfrm>
          <a:prstGeom prst="rect">
            <a:avLst/>
          </a:prstGeom>
          <a:noFill/>
          <a:ln>
            <a:noFill/>
          </a:ln>
        </p:spPr>
        <p:txBody>
          <a:bodyPr anchorCtr="0" anchor="ctr" bIns="45700" lIns="91425" spcFirstLastPara="1" rIns="91425" wrap="square" tIns="45700">
            <a:normAutofit/>
          </a:bodyPr>
          <a:lstStyle>
            <a:lvl1pPr indent="-228600" lvl="0" marL="457200" algn="l">
              <a:spcBef>
                <a:spcPts val="600"/>
              </a:spcBef>
              <a:spcAft>
                <a:spcPts val="0"/>
              </a:spcAft>
              <a:buSzPts val="1064"/>
              <a:buFont typeface="Gill Sans"/>
              <a:buNone/>
              <a:defRPr sz="1400"/>
            </a:lvl1pPr>
            <a:lvl2pPr indent="-286512" lvl="1" marL="914400" algn="l">
              <a:spcBef>
                <a:spcPts val="500"/>
              </a:spcBef>
              <a:spcAft>
                <a:spcPts val="0"/>
              </a:spcAft>
              <a:buSzPts val="912"/>
              <a:buChar char="🞂"/>
              <a:defRPr sz="1200"/>
            </a:lvl2pPr>
            <a:lvl3pPr indent="-276860" lvl="2" marL="1371600" algn="l">
              <a:spcBef>
                <a:spcPts val="500"/>
              </a:spcBef>
              <a:spcAft>
                <a:spcPts val="0"/>
              </a:spcAft>
              <a:buSzPts val="760"/>
              <a:buChar char="🞂"/>
              <a:defRPr sz="1000"/>
            </a:lvl3pPr>
            <a:lvl4pPr indent="-268605" lvl="3" marL="1828800" algn="l">
              <a:spcBef>
                <a:spcPts val="400"/>
              </a:spcBef>
              <a:spcAft>
                <a:spcPts val="0"/>
              </a:spcAft>
              <a:buSzPts val="630"/>
              <a:buChar char="◻"/>
              <a:defRPr sz="900"/>
            </a:lvl4pPr>
            <a:lvl5pPr indent="-268604" lvl="4" marL="2286000" algn="l">
              <a:spcBef>
                <a:spcPts val="300"/>
              </a:spcBef>
              <a:spcAft>
                <a:spcPts val="0"/>
              </a:spcAft>
              <a:buSzPts val="630"/>
              <a:buChar char="◻"/>
              <a:defRPr sz="9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84" name="Google Shape;84;p18"/>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8"/>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8"/>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87" name="Google Shape;87;p18"/>
          <p:cNvCxnSpPr/>
          <p:nvPr/>
        </p:nvCxnSpPr>
        <p:spPr>
          <a:xfrm>
            <a:off x="457200" y="6353175"/>
            <a:ext cx="8229600" cy="0"/>
          </a:xfrm>
          <a:prstGeom prst="straightConnector1">
            <a:avLst/>
          </a:prstGeom>
          <a:noFill/>
          <a:ln cap="flat" cmpd="sng" w="9525">
            <a:solidFill>
              <a:schemeClr val="accent2"/>
            </a:solidFill>
            <a:prstDash val="dash"/>
            <a:round/>
            <a:headEnd len="sm" w="sm" type="none"/>
            <a:tailEnd len="sm" w="sm" type="none"/>
          </a:ln>
        </p:spPr>
      </p:cxnSp>
      <p:sp>
        <p:nvSpPr>
          <p:cNvPr id="88" name="Google Shape;88;p18"/>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89" name="Google Shape;89;p18"/>
          <p:cNvSpPr/>
          <p:nvPr/>
        </p:nvSpPr>
        <p:spPr>
          <a:xfrm>
            <a:off x="457200" y="500856"/>
            <a:ext cx="182880" cy="685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 name="Shape 9"/>
        <p:cNvGrpSpPr/>
        <p:nvPr/>
      </p:nvGrpSpPr>
      <p:grpSpPr>
        <a:xfrm>
          <a:off x="0" y="0"/>
          <a:ext cx="0" cy="0"/>
          <a:chOff x="0" y="0"/>
          <a:chExt cx="0" cy="0"/>
        </a:xfrm>
      </p:grpSpPr>
      <p:sp>
        <p:nvSpPr>
          <p:cNvPr id="10" name="Google Shape;10;p9"/>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dk2"/>
              </a:buClr>
              <a:buSzPts val="3200"/>
              <a:buFont typeface="Bookman Old Style"/>
              <a:buNone/>
              <a:defRPr b="0" i="0" sz="3200" u="none" cap="none" strike="noStrike">
                <a:solidFill>
                  <a:schemeClr val="dk2"/>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9"/>
          <p:cNvSpPr txBox="1"/>
          <p:nvPr>
            <p:ph idx="1" type="body"/>
          </p:nvPr>
        </p:nvSpPr>
        <p:spPr>
          <a:xfrm>
            <a:off x="457200" y="1219200"/>
            <a:ext cx="8229600" cy="4910328"/>
          </a:xfrm>
          <a:prstGeom prst="rect">
            <a:avLst/>
          </a:prstGeom>
          <a:noFill/>
          <a:ln>
            <a:noFill/>
          </a:ln>
        </p:spPr>
        <p:txBody>
          <a:bodyPr anchorCtr="0" anchor="t" bIns="45700" lIns="91425" spcFirstLastPara="1" rIns="91425" wrap="square" tIns="45700">
            <a:normAutofit/>
          </a:bodyPr>
          <a:lstStyle>
            <a:lvl1pPr indent="-354076" lvl="0" marL="457200" marR="0" rtl="0" algn="l">
              <a:spcBef>
                <a:spcPts val="600"/>
              </a:spcBef>
              <a:spcAft>
                <a:spcPts val="0"/>
              </a:spcAft>
              <a:buClr>
                <a:schemeClr val="accent1"/>
              </a:buClr>
              <a:buSzPts val="1976"/>
              <a:buFont typeface="Noto Sans Symbols"/>
              <a:buChar char="🞂"/>
              <a:defRPr b="0" i="0" sz="2600" u="none" cap="none" strike="noStrike">
                <a:solidFill>
                  <a:schemeClr val="dk1"/>
                </a:solidFill>
                <a:latin typeface="Gill Sans"/>
                <a:ea typeface="Gill Sans"/>
                <a:cs typeface="Gill Sans"/>
                <a:sym typeface="Gill Sans"/>
              </a:defRPr>
            </a:lvl1pPr>
            <a:lvl2pPr indent="-339597" lvl="1" marL="914400" marR="0" rtl="0" algn="l">
              <a:spcBef>
                <a:spcPts val="500"/>
              </a:spcBef>
              <a:spcAft>
                <a:spcPts val="0"/>
              </a:spcAft>
              <a:buClr>
                <a:schemeClr val="accent2"/>
              </a:buClr>
              <a:buSzPts val="1748"/>
              <a:buFont typeface="Noto Sans Symbols"/>
              <a:buChar char="🞂"/>
              <a:defRPr b="0" i="0" sz="2300" u="none" cap="none" strike="noStrike">
                <a:solidFill>
                  <a:schemeClr val="dk2"/>
                </a:solidFill>
                <a:latin typeface="Gill Sans"/>
                <a:ea typeface="Gill Sans"/>
                <a:cs typeface="Gill Sans"/>
                <a:sym typeface="Gill Sans"/>
              </a:defRPr>
            </a:lvl2pPr>
            <a:lvl3pPr indent="-325119" lvl="2" marL="1371600" marR="0" rtl="0" algn="l">
              <a:spcBef>
                <a:spcPts val="500"/>
              </a:spcBef>
              <a:spcAft>
                <a:spcPts val="0"/>
              </a:spcAft>
              <a:buClr>
                <a:srgbClr val="BABABA"/>
              </a:buClr>
              <a:buSzPts val="1520"/>
              <a:buFont typeface="Noto Sans Symbols"/>
              <a:buChar char="🞂"/>
              <a:defRPr b="0" i="0" sz="2000" u="none" cap="none" strike="noStrike">
                <a:solidFill>
                  <a:schemeClr val="dk1"/>
                </a:solidFill>
                <a:latin typeface="Gill Sans"/>
                <a:ea typeface="Gill Sans"/>
                <a:cs typeface="Gill Sans"/>
                <a:sym typeface="Gill Sans"/>
              </a:defRPr>
            </a:lvl3pPr>
            <a:lvl4pPr indent="-308610" lvl="3" marL="1828800" marR="0" rtl="0" algn="l">
              <a:spcBef>
                <a:spcPts val="400"/>
              </a:spcBef>
              <a:spcAft>
                <a:spcPts val="0"/>
              </a:spcAft>
              <a:buClr>
                <a:srgbClr val="D58F3E"/>
              </a:buClr>
              <a:buSzPts val="1260"/>
              <a:buFont typeface="Noto Sans Symbols"/>
              <a:buChar char="◻"/>
              <a:defRPr b="0" i="0" sz="1800" u="none" cap="none" strike="noStrike">
                <a:solidFill>
                  <a:schemeClr val="dk1"/>
                </a:solidFill>
                <a:latin typeface="Gill Sans"/>
                <a:ea typeface="Gill Sans"/>
                <a:cs typeface="Gill Sans"/>
                <a:sym typeface="Gill Sans"/>
              </a:defRPr>
            </a:lvl4pPr>
            <a:lvl5pPr indent="-299720" lvl="4" marL="2286000" marR="0" rtl="0" algn="l">
              <a:spcBef>
                <a:spcPts val="300"/>
              </a:spcBef>
              <a:spcAft>
                <a:spcPts val="0"/>
              </a:spcAft>
              <a:buClr>
                <a:schemeClr val="accent2"/>
              </a:buClr>
              <a:buSzPts val="1120"/>
              <a:buFont typeface="Noto Sans Symbols"/>
              <a:buChar char="◻"/>
              <a:defRPr b="0" i="0" sz="1600" u="none" cap="none" strike="noStrike">
                <a:solidFill>
                  <a:schemeClr val="dk1"/>
                </a:solidFill>
                <a:latin typeface="Gill Sans"/>
                <a:ea typeface="Gill Sans"/>
                <a:cs typeface="Gill Sans"/>
                <a:sym typeface="Gill Sans"/>
              </a:defRPr>
            </a:lvl5pPr>
            <a:lvl6pPr indent="-304800" lvl="5" marL="2743200" marR="0" rtl="0" algn="l">
              <a:spcBef>
                <a:spcPts val="300"/>
              </a:spcBef>
              <a:spcAft>
                <a:spcPts val="0"/>
              </a:spcAft>
              <a:buClr>
                <a:srgbClr val="8BA1B3"/>
              </a:buClr>
              <a:buSzPts val="1200"/>
              <a:buFont typeface="Noto Sans Symbols"/>
              <a:buChar char="🞂"/>
              <a:defRPr b="0" i="0" sz="1600" u="none" cap="none" strike="noStrike">
                <a:solidFill>
                  <a:schemeClr val="dk1"/>
                </a:solidFill>
                <a:latin typeface="Gill Sans"/>
                <a:ea typeface="Gill Sans"/>
                <a:cs typeface="Gill Sans"/>
                <a:sym typeface="Gill Sans"/>
              </a:defRPr>
            </a:lvl6pPr>
            <a:lvl7pPr indent="-295275" lvl="6" marL="3200400" marR="0" rtl="0" algn="l">
              <a:spcBef>
                <a:spcPts val="300"/>
              </a:spcBef>
              <a:spcAft>
                <a:spcPts val="0"/>
              </a:spcAft>
              <a:buClr>
                <a:srgbClr val="646C8F"/>
              </a:buClr>
              <a:buSzPts val="1050"/>
              <a:buFont typeface="Noto Sans Symbols"/>
              <a:buChar char="🞂"/>
              <a:defRPr b="0" i="0" sz="1400" u="none" cap="none" strike="noStrike">
                <a:solidFill>
                  <a:schemeClr val="dk1"/>
                </a:solidFill>
                <a:latin typeface="Gill Sans"/>
                <a:ea typeface="Gill Sans"/>
                <a:cs typeface="Gill Sans"/>
                <a:sym typeface="Gill Sans"/>
              </a:defRPr>
            </a:lvl7pPr>
            <a:lvl8pPr indent="-295275" lvl="7" marL="3657600" marR="0" rtl="0" algn="l">
              <a:spcBef>
                <a:spcPts val="300"/>
              </a:spcBef>
              <a:spcAft>
                <a:spcPts val="0"/>
              </a:spcAft>
              <a:buClr>
                <a:srgbClr val="BABABA"/>
              </a:buClr>
              <a:buSzPts val="1050"/>
              <a:buFont typeface="Noto Sans Symbols"/>
              <a:buChar char="🞂"/>
              <a:defRPr b="0" i="0" sz="1400" u="none" cap="none" strike="noStrike">
                <a:solidFill>
                  <a:schemeClr val="dk1"/>
                </a:solidFill>
                <a:latin typeface="Gill Sans"/>
                <a:ea typeface="Gill Sans"/>
                <a:cs typeface="Gill Sans"/>
                <a:sym typeface="Gill Sans"/>
              </a:defRPr>
            </a:lvl8pPr>
            <a:lvl9pPr indent="-285750" lvl="8" marL="4114800" marR="0" rtl="0" algn="l">
              <a:spcBef>
                <a:spcPts val="300"/>
              </a:spcBef>
              <a:spcAft>
                <a:spcPts val="0"/>
              </a:spcAft>
              <a:buClr>
                <a:srgbClr val="9FB8CD"/>
              </a:buClr>
              <a:buSzPts val="900"/>
              <a:buFont typeface="Noto Sans Symbols"/>
              <a:buChar char="🞂"/>
              <a:defRPr b="0" i="0" sz="1200" u="none" cap="none" strike="noStrike">
                <a:solidFill>
                  <a:schemeClr val="dk1"/>
                </a:solidFill>
                <a:latin typeface="Gill Sans"/>
                <a:ea typeface="Gill Sans"/>
                <a:cs typeface="Gill Sans"/>
                <a:sym typeface="Gill Sans"/>
              </a:defRPr>
            </a:lvl9pPr>
          </a:lstStyle>
          <a:p/>
        </p:txBody>
      </p:sp>
      <p:sp>
        <p:nvSpPr>
          <p:cNvPr id="12" name="Google Shape;12;p9"/>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3" name="Google Shape;13;p9"/>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400" u="none" cap="none" strike="noStrike">
                <a:solidFill>
                  <a:schemeClr val="dk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4" name="Google Shape;14;p9"/>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400" u="none" cap="none" strike="noStrike">
                <a:solidFill>
                  <a:schemeClr val="dk2"/>
                </a:solidFill>
                <a:latin typeface="Gill Sans"/>
                <a:ea typeface="Gill Sans"/>
                <a:cs typeface="Gill Sans"/>
                <a:sym typeface="Gill Sans"/>
              </a:defRPr>
            </a:lvl1pPr>
            <a:lvl2pPr indent="0" lvl="1" marL="0" marR="0" rtl="0" algn="l">
              <a:spcBef>
                <a:spcPts val="0"/>
              </a:spcBef>
              <a:buNone/>
              <a:defRPr b="0" i="0" sz="1400" u="none" cap="none" strike="noStrike">
                <a:solidFill>
                  <a:schemeClr val="dk2"/>
                </a:solidFill>
                <a:latin typeface="Gill Sans"/>
                <a:ea typeface="Gill Sans"/>
                <a:cs typeface="Gill Sans"/>
                <a:sym typeface="Gill Sans"/>
              </a:defRPr>
            </a:lvl2pPr>
            <a:lvl3pPr indent="0" lvl="2" marL="0" marR="0" rtl="0" algn="l">
              <a:spcBef>
                <a:spcPts val="0"/>
              </a:spcBef>
              <a:buNone/>
              <a:defRPr b="0" i="0" sz="1400" u="none" cap="none" strike="noStrike">
                <a:solidFill>
                  <a:schemeClr val="dk2"/>
                </a:solidFill>
                <a:latin typeface="Gill Sans"/>
                <a:ea typeface="Gill Sans"/>
                <a:cs typeface="Gill Sans"/>
                <a:sym typeface="Gill Sans"/>
              </a:defRPr>
            </a:lvl3pPr>
            <a:lvl4pPr indent="0" lvl="3" marL="0" marR="0" rtl="0" algn="l">
              <a:spcBef>
                <a:spcPts val="0"/>
              </a:spcBef>
              <a:buNone/>
              <a:defRPr b="0" i="0" sz="1400" u="none" cap="none" strike="noStrike">
                <a:solidFill>
                  <a:schemeClr val="dk2"/>
                </a:solidFill>
                <a:latin typeface="Gill Sans"/>
                <a:ea typeface="Gill Sans"/>
                <a:cs typeface="Gill Sans"/>
                <a:sym typeface="Gill Sans"/>
              </a:defRPr>
            </a:lvl4pPr>
            <a:lvl5pPr indent="0" lvl="4" marL="0" marR="0" rtl="0" algn="l">
              <a:spcBef>
                <a:spcPts val="0"/>
              </a:spcBef>
              <a:buNone/>
              <a:defRPr b="0" i="0" sz="1400" u="none" cap="none" strike="noStrike">
                <a:solidFill>
                  <a:schemeClr val="dk2"/>
                </a:solidFill>
                <a:latin typeface="Gill Sans"/>
                <a:ea typeface="Gill Sans"/>
                <a:cs typeface="Gill Sans"/>
                <a:sym typeface="Gill Sans"/>
              </a:defRPr>
            </a:lvl5pPr>
            <a:lvl6pPr indent="0" lvl="5" marL="0" marR="0" rtl="0" algn="l">
              <a:spcBef>
                <a:spcPts val="0"/>
              </a:spcBef>
              <a:buNone/>
              <a:defRPr b="0" i="0" sz="1400" u="none" cap="none" strike="noStrike">
                <a:solidFill>
                  <a:schemeClr val="dk2"/>
                </a:solidFill>
                <a:latin typeface="Gill Sans"/>
                <a:ea typeface="Gill Sans"/>
                <a:cs typeface="Gill Sans"/>
                <a:sym typeface="Gill Sans"/>
              </a:defRPr>
            </a:lvl6pPr>
            <a:lvl7pPr indent="0" lvl="6" marL="0" marR="0" rtl="0" algn="l">
              <a:spcBef>
                <a:spcPts val="0"/>
              </a:spcBef>
              <a:buNone/>
              <a:defRPr b="0" i="0" sz="1400" u="none" cap="none" strike="noStrike">
                <a:solidFill>
                  <a:schemeClr val="dk2"/>
                </a:solidFill>
                <a:latin typeface="Gill Sans"/>
                <a:ea typeface="Gill Sans"/>
                <a:cs typeface="Gill Sans"/>
                <a:sym typeface="Gill Sans"/>
              </a:defRPr>
            </a:lvl7pPr>
            <a:lvl8pPr indent="0" lvl="7" marL="0" marR="0" rtl="0" algn="l">
              <a:spcBef>
                <a:spcPts val="0"/>
              </a:spcBef>
              <a:buNone/>
              <a:defRPr b="0" i="0" sz="1400" u="none" cap="none" strike="noStrike">
                <a:solidFill>
                  <a:schemeClr val="dk2"/>
                </a:solidFill>
                <a:latin typeface="Gill Sans"/>
                <a:ea typeface="Gill Sans"/>
                <a:cs typeface="Gill Sans"/>
                <a:sym typeface="Gill Sans"/>
              </a:defRPr>
            </a:lvl8pPr>
            <a:lvl9pPr indent="0" lvl="8" marL="0" marR="0" rtl="0" algn="l">
              <a:spcBef>
                <a:spcPts val="0"/>
              </a:spcBef>
              <a:buNone/>
              <a:defRPr b="0" i="0" sz="1400" u="none" cap="none" strike="noStrike">
                <a:solidFill>
                  <a:schemeClr val="dk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cxnSp>
        <p:nvCxnSpPr>
          <p:cNvPr id="15" name="Google Shape;15;p9"/>
          <p:cNvCxnSpPr/>
          <p:nvPr/>
        </p:nvCxnSpPr>
        <p:spPr>
          <a:xfrm>
            <a:off x="457200" y="6353175"/>
            <a:ext cx="8229600" cy="0"/>
          </a:xfrm>
          <a:prstGeom prst="straightConnector1">
            <a:avLst/>
          </a:prstGeom>
          <a:noFill/>
          <a:ln cap="flat" cmpd="sng" w="9525">
            <a:solidFill>
              <a:schemeClr val="accent2"/>
            </a:solidFill>
            <a:prstDash val="dash"/>
            <a:round/>
            <a:headEnd len="sm" w="sm" type="none"/>
            <a:tailEnd len="sm" w="sm" type="none"/>
          </a:ln>
        </p:spPr>
      </p:cxnSp>
      <p:cxnSp>
        <p:nvCxnSpPr>
          <p:cNvPr id="16" name="Google Shape;16;p9"/>
          <p:cNvCxnSpPr/>
          <p:nvPr/>
        </p:nvCxnSpPr>
        <p:spPr>
          <a:xfrm>
            <a:off x="457200" y="1143000"/>
            <a:ext cx="8229600" cy="0"/>
          </a:xfrm>
          <a:prstGeom prst="straightConnector1">
            <a:avLst/>
          </a:prstGeom>
          <a:noFill/>
          <a:ln cap="flat" cmpd="sng" w="9525">
            <a:solidFill>
              <a:schemeClr val="accent2"/>
            </a:solidFill>
            <a:prstDash val="dash"/>
            <a:round/>
            <a:headEnd len="sm" w="sm" type="none"/>
            <a:tailEnd len="sm" w="sm" type="none"/>
          </a:ln>
        </p:spPr>
      </p:cxnSp>
      <p:sp>
        <p:nvSpPr>
          <p:cNvPr id="17" name="Google Shape;17;p9"/>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7.jp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jpg"/><Relationship Id="rId4" Type="http://schemas.openxmlformats.org/officeDocument/2006/relationships/image" Target="../media/image10.png"/><Relationship Id="rId5" Type="http://schemas.openxmlformats.org/officeDocument/2006/relationships/image" Target="../media/image11.jpg"/><Relationship Id="rId6"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jpg"/><Relationship Id="rId4" Type="http://schemas.openxmlformats.org/officeDocument/2006/relationships/image" Target="../media/image2.png"/><Relationship Id="rId5" Type="http://schemas.openxmlformats.org/officeDocument/2006/relationships/image" Target="../media/image8.png"/><Relationship Id="rId6"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jp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6.jpg"/><Relationship Id="rId4" Type="http://schemas.openxmlformats.org/officeDocument/2006/relationships/image" Target="../media/image13.jpg"/><Relationship Id="rId5" Type="http://schemas.openxmlformats.org/officeDocument/2006/relationships/image" Target="../media/image6.png"/><Relationship Id="rId6" Type="http://schemas.openxmlformats.org/officeDocument/2006/relationships/image" Target="../media/image15.jpg"/><Relationship Id="rId7" Type="http://schemas.openxmlformats.org/officeDocument/2006/relationships/image" Target="../media/image9.png"/><Relationship Id="rId8"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8.jp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gif"/><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
          <p:cNvSpPr txBox="1"/>
          <p:nvPr>
            <p:ph type="ctrTitle"/>
          </p:nvPr>
        </p:nvSpPr>
        <p:spPr>
          <a:xfrm>
            <a:off x="1143000" y="3810000"/>
            <a:ext cx="6858000" cy="990600"/>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Clr>
                <a:schemeClr val="dk1"/>
              </a:buClr>
              <a:buSzPts val="3200"/>
              <a:buFont typeface="Bookman Old Style"/>
              <a:buNone/>
            </a:pPr>
            <a:r>
              <a:rPr lang="en-US"/>
              <a:t>CSE 470 – V Model</a:t>
            </a:r>
            <a:endParaRPr/>
          </a:p>
        </p:txBody>
      </p:sp>
      <p:sp>
        <p:nvSpPr>
          <p:cNvPr id="110" name="Google Shape;110;p1"/>
          <p:cNvSpPr txBox="1"/>
          <p:nvPr>
            <p:ph idx="1" type="subTitle"/>
          </p:nvPr>
        </p:nvSpPr>
        <p:spPr>
          <a:xfrm>
            <a:off x="1219200" y="5410200"/>
            <a:ext cx="6858000" cy="533400"/>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SzPts val="1520"/>
              <a:buNone/>
            </a:pPr>
            <a:r>
              <a:rPr lang="en-US"/>
              <a:t>BRAC University</a:t>
            </a:r>
            <a:endParaRPr/>
          </a:p>
        </p:txBody>
      </p:sp>
      <p:pic>
        <p:nvPicPr>
          <p:cNvPr descr="software-engineering-5b4daa8bab12ae7f4848c482.jpg" id="111" name="Google Shape;111;p1"/>
          <p:cNvPicPr preferRelativeResize="0"/>
          <p:nvPr/>
        </p:nvPicPr>
        <p:blipFill rotWithShape="1">
          <a:blip r:embed="rId3">
            <a:alphaModFix/>
          </a:blip>
          <a:srcRect b="0" l="0" r="0" t="0"/>
          <a:stretch/>
        </p:blipFill>
        <p:spPr>
          <a:xfrm>
            <a:off x="0" y="0"/>
            <a:ext cx="9144000" cy="3581400"/>
          </a:xfrm>
          <a:prstGeom prst="rect">
            <a:avLst/>
          </a:prstGeom>
          <a:noFill/>
          <a:ln>
            <a:noFill/>
          </a:ln>
        </p:spPr>
      </p:pic>
      <p:pic>
        <p:nvPicPr>
          <p:cNvPr descr="brac.png" id="112" name="Google Shape;112;p1"/>
          <p:cNvPicPr preferRelativeResize="0"/>
          <p:nvPr/>
        </p:nvPicPr>
        <p:blipFill rotWithShape="1">
          <a:blip r:embed="rId4">
            <a:alphaModFix/>
          </a:blip>
          <a:srcRect b="0" l="0" r="0" t="0"/>
          <a:stretch/>
        </p:blipFill>
        <p:spPr>
          <a:xfrm>
            <a:off x="8077200" y="5943600"/>
            <a:ext cx="1066800" cy="914400"/>
          </a:xfrm>
          <a:prstGeom prst="rect">
            <a:avLst/>
          </a:prstGeom>
          <a:noFill/>
          <a:ln>
            <a:noFill/>
          </a:ln>
        </p:spPr>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t/>
            </a:r>
            <a:endParaRPr/>
          </a:p>
        </p:txBody>
      </p:sp>
      <p:pic>
        <p:nvPicPr>
          <p:cNvPr descr="1_2d_j5JXuHZRksMJXNulaAg.jpeg" id="118" name="Google Shape;118;p2"/>
          <p:cNvPicPr preferRelativeResize="0"/>
          <p:nvPr>
            <p:ph idx="1" type="body"/>
          </p:nvPr>
        </p:nvPicPr>
        <p:blipFill rotWithShape="1">
          <a:blip r:embed="rId3">
            <a:alphaModFix/>
          </a:blip>
          <a:srcRect b="0" l="0" r="0" t="0"/>
          <a:stretch/>
        </p:blipFill>
        <p:spPr>
          <a:xfrm>
            <a:off x="2057400" y="0"/>
            <a:ext cx="7086600" cy="3886200"/>
          </a:xfrm>
          <a:prstGeom prst="rect">
            <a:avLst/>
          </a:prstGeom>
          <a:noFill/>
          <a:ln>
            <a:noFill/>
          </a:ln>
          <a:effectLst>
            <a:outerShdw blurRad="50800" rotWithShape="0" algn="ctr" dir="5400000" dist="50800">
              <a:srgbClr val="000000">
                <a:alpha val="96862"/>
              </a:srgbClr>
            </a:outerShdw>
          </a:effectLst>
        </p:spPr>
      </p:pic>
      <p:grpSp>
        <p:nvGrpSpPr>
          <p:cNvPr id="119" name="Google Shape;119;p2"/>
          <p:cNvGrpSpPr/>
          <p:nvPr/>
        </p:nvGrpSpPr>
        <p:grpSpPr>
          <a:xfrm>
            <a:off x="2362200" y="4648200"/>
            <a:ext cx="3527843" cy="1524725"/>
            <a:chOff x="2362200" y="4648200"/>
            <a:chExt cx="3527843" cy="1524725"/>
          </a:xfrm>
        </p:grpSpPr>
        <p:pic>
          <p:nvPicPr>
            <p:cNvPr id="120" name="Google Shape;120;p2"/>
            <p:cNvPicPr preferRelativeResize="0"/>
            <p:nvPr/>
          </p:nvPicPr>
          <p:blipFill rotWithShape="1">
            <a:blip r:embed="rId4">
              <a:alphaModFix/>
            </a:blip>
            <a:srcRect b="0" l="0" r="0" t="0"/>
            <a:stretch/>
          </p:blipFill>
          <p:spPr>
            <a:xfrm>
              <a:off x="2362200" y="4724399"/>
              <a:ext cx="3352800" cy="1448526"/>
            </a:xfrm>
            <a:prstGeom prst="rect">
              <a:avLst/>
            </a:prstGeom>
            <a:noFill/>
            <a:ln>
              <a:noFill/>
            </a:ln>
          </p:spPr>
        </p:pic>
        <p:sp>
          <p:nvSpPr>
            <p:cNvPr id="121" name="Google Shape;121;p2"/>
            <p:cNvSpPr txBox="1"/>
            <p:nvPr/>
          </p:nvSpPr>
          <p:spPr>
            <a:xfrm rot="-777044">
              <a:off x="4004481" y="4847337"/>
              <a:ext cx="1843480"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600" u="none" cap="none" strike="noStrike">
                  <a:solidFill>
                    <a:schemeClr val="dk1"/>
                  </a:solidFill>
                  <a:latin typeface="Gill Sans"/>
                  <a:ea typeface="Gill Sans"/>
                  <a:cs typeface="Gill Sans"/>
                  <a:sym typeface="Gill Sans"/>
                </a:rPr>
                <a:t>Small Accounting             Project </a:t>
              </a:r>
              <a:endParaRPr b="0" i="0" sz="1600" u="none" cap="none" strike="noStrike">
                <a:solidFill>
                  <a:schemeClr val="dk1"/>
                </a:solidFill>
                <a:latin typeface="Gill Sans"/>
                <a:ea typeface="Gill Sans"/>
                <a:cs typeface="Gill Sans"/>
                <a:sym typeface="Gill Sans"/>
              </a:endParaRPr>
            </a:p>
          </p:txBody>
        </p:sp>
      </p:grpSp>
      <p:pic>
        <p:nvPicPr>
          <p:cNvPr id="122" name="Google Shape;122;p2"/>
          <p:cNvPicPr preferRelativeResize="0"/>
          <p:nvPr/>
        </p:nvPicPr>
        <p:blipFill rotWithShape="1">
          <a:blip r:embed="rId5">
            <a:alphaModFix/>
          </a:blip>
          <a:srcRect b="0" l="0" r="0" t="0"/>
          <a:stretch/>
        </p:blipFill>
        <p:spPr>
          <a:xfrm>
            <a:off x="228600" y="2362200"/>
            <a:ext cx="1752600" cy="3641725"/>
          </a:xfrm>
          <a:prstGeom prst="rect">
            <a:avLst/>
          </a:prstGeom>
          <a:noFill/>
          <a:ln>
            <a:noFill/>
          </a:ln>
        </p:spPr>
      </p:pic>
      <p:sp>
        <p:nvSpPr>
          <p:cNvPr id="123" name="Google Shape;123;p2"/>
          <p:cNvSpPr txBox="1"/>
          <p:nvPr/>
        </p:nvSpPr>
        <p:spPr>
          <a:xfrm>
            <a:off x="533400" y="5791200"/>
            <a:ext cx="117916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Gill Sans"/>
                <a:ea typeface="Gill Sans"/>
                <a:cs typeface="Gill Sans"/>
                <a:sym typeface="Gill Sans"/>
              </a:rPr>
              <a:t>Team Lead</a:t>
            </a:r>
            <a:endParaRPr sz="1800">
              <a:solidFill>
                <a:schemeClr val="dk1"/>
              </a:solidFill>
              <a:latin typeface="Gill Sans"/>
              <a:ea typeface="Gill Sans"/>
              <a:cs typeface="Gill Sans"/>
              <a:sym typeface="Gill Sans"/>
            </a:endParaRPr>
          </a:p>
        </p:txBody>
      </p:sp>
      <p:pic>
        <p:nvPicPr>
          <p:cNvPr descr="brac.png" id="124" name="Google Shape;124;p2"/>
          <p:cNvPicPr preferRelativeResize="0"/>
          <p:nvPr/>
        </p:nvPicPr>
        <p:blipFill rotWithShape="1">
          <a:blip r:embed="rId6">
            <a:alphaModFix/>
          </a:blip>
          <a:srcRect b="0" l="0" r="0" t="0"/>
          <a:stretch/>
        </p:blipFill>
        <p:spPr>
          <a:xfrm>
            <a:off x="8077200" y="5943600"/>
            <a:ext cx="1066800" cy="914400"/>
          </a:xfrm>
          <a:prstGeom prst="rect">
            <a:avLst/>
          </a:prstGeom>
          <a:noFill/>
          <a:ln>
            <a:noFill/>
          </a:ln>
        </p:spPr>
      </p:pic>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2"/>
                                        </p:tgtEl>
                                        <p:attrNameLst>
                                          <p:attrName>style.visibility</p:attrName>
                                        </p:attrNameLst>
                                      </p:cBhvr>
                                      <p:to>
                                        <p:strVal val="visible"/>
                                      </p:to>
                                    </p:set>
                                    <p:anim calcmode="lin" valueType="num">
                                      <p:cBhvr additive="base">
                                        <p:cTn dur="500"/>
                                        <p:tgtEl>
                                          <p:spTgt spid="12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23"/>
                                        </p:tgtEl>
                                        <p:attrNameLst>
                                          <p:attrName>style.visibility</p:attrName>
                                        </p:attrNameLst>
                                      </p:cBhvr>
                                      <p:to>
                                        <p:strVal val="visible"/>
                                      </p:to>
                                    </p:set>
                                    <p:anim calcmode="lin" valueType="num">
                                      <p:cBhvr additive="base">
                                        <p:cTn dur="500"/>
                                        <p:tgtEl>
                                          <p:spTgt spid="12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3"/>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t/>
            </a:r>
            <a:endParaRPr/>
          </a:p>
        </p:txBody>
      </p:sp>
      <p:pic>
        <p:nvPicPr>
          <p:cNvPr id="130" name="Google Shape;130;p3"/>
          <p:cNvPicPr preferRelativeResize="0"/>
          <p:nvPr/>
        </p:nvPicPr>
        <p:blipFill rotWithShape="1">
          <a:blip r:embed="rId3">
            <a:alphaModFix/>
          </a:blip>
          <a:srcRect b="0" l="0" r="0" t="0"/>
          <a:stretch/>
        </p:blipFill>
        <p:spPr>
          <a:xfrm>
            <a:off x="5105400" y="2209800"/>
            <a:ext cx="1752600" cy="3641725"/>
          </a:xfrm>
          <a:prstGeom prst="rect">
            <a:avLst/>
          </a:prstGeom>
          <a:noFill/>
          <a:ln>
            <a:noFill/>
          </a:ln>
        </p:spPr>
      </p:pic>
      <p:pic>
        <p:nvPicPr>
          <p:cNvPr descr="44-446339_clipboard-clipart-checklist-template-clipboard-png.png" id="131" name="Google Shape;131;p3"/>
          <p:cNvPicPr preferRelativeResize="0"/>
          <p:nvPr>
            <p:ph idx="1" type="body"/>
          </p:nvPr>
        </p:nvPicPr>
        <p:blipFill rotWithShape="1">
          <a:blip r:embed="rId4">
            <a:alphaModFix/>
          </a:blip>
          <a:srcRect b="0" l="0" r="0" t="0"/>
          <a:stretch/>
        </p:blipFill>
        <p:spPr>
          <a:xfrm>
            <a:off x="6477000" y="3200400"/>
            <a:ext cx="1830117" cy="1981199"/>
          </a:xfrm>
          <a:prstGeom prst="rect">
            <a:avLst/>
          </a:prstGeom>
          <a:noFill/>
          <a:ln>
            <a:noFill/>
          </a:ln>
        </p:spPr>
      </p:pic>
      <p:grpSp>
        <p:nvGrpSpPr>
          <p:cNvPr id="132" name="Google Shape;132;p3"/>
          <p:cNvGrpSpPr/>
          <p:nvPr/>
        </p:nvGrpSpPr>
        <p:grpSpPr>
          <a:xfrm>
            <a:off x="1632608" y="891397"/>
            <a:ext cx="3821384" cy="3246405"/>
            <a:chOff x="1632608" y="891397"/>
            <a:chExt cx="3821384" cy="3246405"/>
          </a:xfrm>
        </p:grpSpPr>
        <p:pic>
          <p:nvPicPr>
            <p:cNvPr descr="unnamed.png" id="133" name="Google Shape;133;p3"/>
            <p:cNvPicPr preferRelativeResize="0"/>
            <p:nvPr/>
          </p:nvPicPr>
          <p:blipFill rotWithShape="1">
            <a:blip r:embed="rId5">
              <a:alphaModFix/>
            </a:blip>
            <a:srcRect b="0" l="0" r="0" t="0"/>
            <a:stretch/>
          </p:blipFill>
          <p:spPr>
            <a:xfrm rot="-959045">
              <a:off x="1905000" y="1295400"/>
              <a:ext cx="3276600" cy="2438400"/>
            </a:xfrm>
            <a:prstGeom prst="rect">
              <a:avLst/>
            </a:prstGeom>
            <a:noFill/>
            <a:ln>
              <a:noFill/>
            </a:ln>
          </p:spPr>
        </p:pic>
        <p:sp>
          <p:nvSpPr>
            <p:cNvPr id="134" name="Google Shape;134;p3"/>
            <p:cNvSpPr txBox="1"/>
            <p:nvPr/>
          </p:nvSpPr>
          <p:spPr>
            <a:xfrm rot="-1558592">
              <a:off x="2410307" y="1530732"/>
              <a:ext cx="2743199"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Customer asked to emphasize on proper testing of the accounting software…..!!!</a:t>
              </a:r>
              <a:endParaRPr sz="1800">
                <a:solidFill>
                  <a:schemeClr val="dk1"/>
                </a:solidFill>
                <a:latin typeface="Gill Sans"/>
                <a:ea typeface="Gill Sans"/>
                <a:cs typeface="Gill Sans"/>
                <a:sym typeface="Gill Sans"/>
              </a:endParaRPr>
            </a:p>
          </p:txBody>
        </p:sp>
      </p:grpSp>
      <p:grpSp>
        <p:nvGrpSpPr>
          <p:cNvPr id="135" name="Google Shape;135;p3"/>
          <p:cNvGrpSpPr/>
          <p:nvPr/>
        </p:nvGrpSpPr>
        <p:grpSpPr>
          <a:xfrm rot="658942">
            <a:off x="4724400" y="533400"/>
            <a:ext cx="2209800" cy="1688123"/>
            <a:chOff x="2286000" y="1171584"/>
            <a:chExt cx="2209800" cy="1688123"/>
          </a:xfrm>
        </p:grpSpPr>
        <p:pic>
          <p:nvPicPr>
            <p:cNvPr id="136" name="Google Shape;136;p3"/>
            <p:cNvPicPr preferRelativeResize="0"/>
            <p:nvPr/>
          </p:nvPicPr>
          <p:blipFill rotWithShape="1">
            <a:blip r:embed="rId5">
              <a:alphaModFix/>
            </a:blip>
            <a:srcRect b="0" l="0" r="0" t="0"/>
            <a:stretch/>
          </p:blipFill>
          <p:spPr>
            <a:xfrm>
              <a:off x="2286000" y="1171584"/>
              <a:ext cx="2209800" cy="1688123"/>
            </a:xfrm>
            <a:prstGeom prst="rect">
              <a:avLst/>
            </a:prstGeom>
            <a:noFill/>
            <a:ln>
              <a:noFill/>
            </a:ln>
          </p:spPr>
        </p:pic>
        <p:sp>
          <p:nvSpPr>
            <p:cNvPr id="137" name="Google Shape;137;p3"/>
            <p:cNvSpPr txBox="1"/>
            <p:nvPr/>
          </p:nvSpPr>
          <p:spPr>
            <a:xfrm>
              <a:off x="2743200" y="1493107"/>
              <a:ext cx="16002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Requirement is Rigid.</a:t>
              </a:r>
              <a:endParaRPr sz="1800">
                <a:solidFill>
                  <a:schemeClr val="dk1"/>
                </a:solidFill>
                <a:latin typeface="Gill Sans"/>
                <a:ea typeface="Gill Sans"/>
                <a:cs typeface="Gill Sans"/>
                <a:sym typeface="Gill Sans"/>
              </a:endParaRPr>
            </a:p>
          </p:txBody>
        </p:sp>
      </p:grpSp>
      <p:pic>
        <p:nvPicPr>
          <p:cNvPr descr="brac.png" id="138" name="Google Shape;138;p3"/>
          <p:cNvPicPr preferRelativeResize="0"/>
          <p:nvPr/>
        </p:nvPicPr>
        <p:blipFill rotWithShape="1">
          <a:blip r:embed="rId6">
            <a:alphaModFix/>
          </a:blip>
          <a:srcRect b="0" l="0" r="0" t="0"/>
          <a:stretch/>
        </p:blipFill>
        <p:spPr>
          <a:xfrm>
            <a:off x="8077200" y="5943600"/>
            <a:ext cx="1066800" cy="914400"/>
          </a:xfrm>
          <a:prstGeom prst="rect">
            <a:avLst/>
          </a:prstGeom>
          <a:noFill/>
          <a:ln>
            <a:noFill/>
          </a:ln>
        </p:spPr>
      </p:pic>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5"/>
                                        </p:tgtEl>
                                        <p:attrNameLst>
                                          <p:attrName>style.visibility</p:attrName>
                                        </p:attrNameLst>
                                      </p:cBhvr>
                                      <p:to>
                                        <p:strVal val="visible"/>
                                      </p:to>
                                    </p:set>
                                    <p:anim calcmode="lin" valueType="num">
                                      <p:cBhvr additive="base">
                                        <p:cTn dur="500"/>
                                        <p:tgtEl>
                                          <p:spTgt spid="13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2"/>
                                        </p:tgtEl>
                                        <p:attrNameLst>
                                          <p:attrName>style.visibility</p:attrName>
                                        </p:attrNameLst>
                                      </p:cBhvr>
                                      <p:to>
                                        <p:strVal val="visible"/>
                                      </p:to>
                                    </p:set>
                                    <p:anim calcmode="lin" valueType="num">
                                      <p:cBhvr additive="base">
                                        <p:cTn dur="500"/>
                                        <p:tgtEl>
                                          <p:spTgt spid="13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38000"/>
          </a:blip>
          <a:stretch>
            <a:fillRect/>
          </a:stretch>
        </a:blipFill>
      </p:bgPr>
    </p:bg>
    <p:spTree>
      <p:nvGrpSpPr>
        <p:cNvPr id="142" name="Shape 142"/>
        <p:cNvGrpSpPr/>
        <p:nvPr/>
      </p:nvGrpSpPr>
      <p:grpSpPr>
        <a:xfrm>
          <a:off x="0" y="0"/>
          <a:ext cx="0" cy="0"/>
          <a:chOff x="0" y="0"/>
          <a:chExt cx="0" cy="0"/>
        </a:xfrm>
      </p:grpSpPr>
      <p:sp>
        <p:nvSpPr>
          <p:cNvPr id="143" name="Google Shape;143;p4"/>
          <p:cNvSpPr txBox="1"/>
          <p:nvPr>
            <p:ph type="title"/>
          </p:nvPr>
        </p:nvSpPr>
        <p:spPr>
          <a:xfrm>
            <a:off x="3505200" y="1981200"/>
            <a:ext cx="22860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3200"/>
              <a:buFont typeface="Bookman Old Style"/>
              <a:buNone/>
            </a:pPr>
            <a:r>
              <a:rPr b="1" lang="en-US">
                <a:solidFill>
                  <a:schemeClr val="dk1"/>
                </a:solidFill>
              </a:rPr>
              <a:t>V-Model</a:t>
            </a:r>
            <a:endParaRPr b="1">
              <a:solidFill>
                <a:schemeClr val="dk1"/>
              </a:solidFill>
            </a:endParaRPr>
          </a:p>
        </p:txBody>
      </p:sp>
      <p:sp>
        <p:nvSpPr>
          <p:cNvPr id="144" name="Google Shape;144;p4"/>
          <p:cNvSpPr txBox="1"/>
          <p:nvPr>
            <p:ph idx="1" type="body"/>
          </p:nvPr>
        </p:nvSpPr>
        <p:spPr>
          <a:xfrm>
            <a:off x="609600" y="3124200"/>
            <a:ext cx="8153400" cy="19812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76"/>
              <a:buNone/>
            </a:pPr>
            <a:r>
              <a:rPr lang="en-US"/>
              <a:t>	Its another sequential software development process model. Its also known as an extension of waterfall model, due to providing earlier and detailed software testing.</a:t>
            </a:r>
            <a:endParaRPr/>
          </a:p>
        </p:txBody>
      </p:sp>
      <p:pic>
        <p:nvPicPr>
          <p:cNvPr descr="brac.png" id="145" name="Google Shape;145;p4"/>
          <p:cNvPicPr preferRelativeResize="0"/>
          <p:nvPr/>
        </p:nvPicPr>
        <p:blipFill rotWithShape="1">
          <a:blip r:embed="rId4">
            <a:alphaModFix/>
          </a:blip>
          <a:srcRect b="0" l="0" r="0" t="0"/>
          <a:stretch/>
        </p:blipFill>
        <p:spPr>
          <a:xfrm>
            <a:off x="8077200" y="5943600"/>
            <a:ext cx="1066800" cy="914400"/>
          </a:xfrm>
          <a:prstGeom prst="rect">
            <a:avLst/>
          </a:prstGeom>
          <a:noFill/>
          <a:ln>
            <a:noFill/>
          </a:ln>
        </p:spPr>
      </p:pic>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4">
                                            <p:txEl>
                                              <p:pRg end="0" st="0"/>
                                            </p:txEl>
                                          </p:spTgt>
                                        </p:tgtEl>
                                        <p:attrNameLst>
                                          <p:attrName>style.visibility</p:attrName>
                                        </p:attrNameLst>
                                      </p:cBhvr>
                                      <p:to>
                                        <p:strVal val="visible"/>
                                      </p:to>
                                    </p:set>
                                    <p:anim calcmode="lin" valueType="num">
                                      <p:cBhvr additive="base">
                                        <p:cTn dur="2000"/>
                                        <p:tgtEl>
                                          <p:spTgt spid="144">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cxnSp>
        <p:nvCxnSpPr>
          <p:cNvPr id="150" name="Google Shape;150;p5"/>
          <p:cNvCxnSpPr/>
          <p:nvPr/>
        </p:nvCxnSpPr>
        <p:spPr>
          <a:xfrm flipH="1" rot="10800000">
            <a:off x="3962400" y="0"/>
            <a:ext cx="2362200" cy="5257800"/>
          </a:xfrm>
          <a:prstGeom prst="straightConnector1">
            <a:avLst/>
          </a:prstGeom>
          <a:noFill/>
          <a:ln cap="flat" cmpd="sng" w="92075">
            <a:solidFill>
              <a:schemeClr val="dk1"/>
            </a:solidFill>
            <a:prstDash val="solid"/>
            <a:round/>
            <a:headEnd len="sm" w="sm" type="none"/>
            <a:tailEnd len="med" w="med" type="stealth"/>
          </a:ln>
        </p:spPr>
      </p:cxnSp>
      <p:cxnSp>
        <p:nvCxnSpPr>
          <p:cNvPr id="151" name="Google Shape;151;p5"/>
          <p:cNvCxnSpPr/>
          <p:nvPr/>
        </p:nvCxnSpPr>
        <p:spPr>
          <a:xfrm>
            <a:off x="762000" y="304800"/>
            <a:ext cx="2362200" cy="4648200"/>
          </a:xfrm>
          <a:prstGeom prst="straightConnector1">
            <a:avLst/>
          </a:prstGeom>
          <a:noFill/>
          <a:ln cap="flat" cmpd="sng" w="104775">
            <a:solidFill>
              <a:schemeClr val="dk1"/>
            </a:solidFill>
            <a:prstDash val="solid"/>
            <a:round/>
            <a:headEnd len="sm" w="sm" type="none"/>
            <a:tailEnd len="med" w="med" type="stealth"/>
          </a:ln>
        </p:spPr>
      </p:cxnSp>
      <p:sp>
        <p:nvSpPr>
          <p:cNvPr id="152" name="Google Shape;152;p5"/>
          <p:cNvSpPr/>
          <p:nvPr/>
        </p:nvSpPr>
        <p:spPr>
          <a:xfrm>
            <a:off x="228600" y="609600"/>
            <a:ext cx="1676400" cy="762000"/>
          </a:xfrm>
          <a:prstGeom prst="roundRect">
            <a:avLst>
              <a:gd fmla="val 16667" name="adj"/>
            </a:avLst>
          </a:prstGeom>
          <a:solidFill>
            <a:srgbClr val="BDEEFF"/>
          </a:solidFill>
          <a:ln cap="flat" cmpd="sng" w="1905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Gill Sans"/>
                <a:ea typeface="Gill Sans"/>
                <a:cs typeface="Gill Sans"/>
                <a:sym typeface="Gill Sans"/>
              </a:rPr>
              <a:t>Requirement Analysis</a:t>
            </a:r>
            <a:endParaRPr b="1" sz="1800">
              <a:solidFill>
                <a:schemeClr val="dk1"/>
              </a:solidFill>
              <a:latin typeface="Gill Sans"/>
              <a:ea typeface="Gill Sans"/>
              <a:cs typeface="Gill Sans"/>
              <a:sym typeface="Gill Sans"/>
            </a:endParaRPr>
          </a:p>
        </p:txBody>
      </p:sp>
      <p:sp>
        <p:nvSpPr>
          <p:cNvPr id="153" name="Google Shape;153;p5"/>
          <p:cNvSpPr/>
          <p:nvPr/>
        </p:nvSpPr>
        <p:spPr>
          <a:xfrm>
            <a:off x="762000" y="1600200"/>
            <a:ext cx="1676400" cy="762000"/>
          </a:xfrm>
          <a:prstGeom prst="roundRect">
            <a:avLst>
              <a:gd fmla="val 16667" name="adj"/>
            </a:avLst>
          </a:prstGeom>
          <a:solidFill>
            <a:srgbClr val="BDEEFF"/>
          </a:solidFill>
          <a:ln cap="flat" cmpd="sng" w="1905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Gill Sans"/>
                <a:ea typeface="Gill Sans"/>
                <a:cs typeface="Gill Sans"/>
                <a:sym typeface="Gill Sans"/>
              </a:rPr>
              <a:t>Architecture Design</a:t>
            </a:r>
            <a:endParaRPr b="1" sz="1800">
              <a:solidFill>
                <a:schemeClr val="dk1"/>
              </a:solidFill>
              <a:latin typeface="Gill Sans"/>
              <a:ea typeface="Gill Sans"/>
              <a:cs typeface="Gill Sans"/>
              <a:sym typeface="Gill Sans"/>
            </a:endParaRPr>
          </a:p>
        </p:txBody>
      </p:sp>
      <p:sp>
        <p:nvSpPr>
          <p:cNvPr id="154" name="Google Shape;154;p5"/>
          <p:cNvSpPr/>
          <p:nvPr/>
        </p:nvSpPr>
        <p:spPr>
          <a:xfrm>
            <a:off x="1066800" y="2667000"/>
            <a:ext cx="1752600" cy="914400"/>
          </a:xfrm>
          <a:prstGeom prst="roundRect">
            <a:avLst>
              <a:gd fmla="val 16667" name="adj"/>
            </a:avLst>
          </a:prstGeom>
          <a:solidFill>
            <a:srgbClr val="BDEEFF"/>
          </a:solidFill>
          <a:ln cap="flat" cmpd="sng" w="1905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Gill Sans"/>
                <a:ea typeface="Gill Sans"/>
                <a:cs typeface="Gill Sans"/>
                <a:sym typeface="Gill Sans"/>
              </a:rPr>
              <a:t>Component/Module Design</a:t>
            </a:r>
            <a:endParaRPr b="1" sz="1800">
              <a:solidFill>
                <a:schemeClr val="dk1"/>
              </a:solidFill>
              <a:latin typeface="Gill Sans"/>
              <a:ea typeface="Gill Sans"/>
              <a:cs typeface="Gill Sans"/>
              <a:sym typeface="Gill Sans"/>
            </a:endParaRPr>
          </a:p>
        </p:txBody>
      </p:sp>
      <p:sp>
        <p:nvSpPr>
          <p:cNvPr id="155" name="Google Shape;155;p5"/>
          <p:cNvSpPr/>
          <p:nvPr/>
        </p:nvSpPr>
        <p:spPr>
          <a:xfrm>
            <a:off x="1524000" y="3810000"/>
            <a:ext cx="1752600" cy="609600"/>
          </a:xfrm>
          <a:prstGeom prst="roundRect">
            <a:avLst>
              <a:gd fmla="val 16667" name="adj"/>
            </a:avLst>
          </a:prstGeom>
          <a:solidFill>
            <a:srgbClr val="BDEEFF"/>
          </a:solidFill>
          <a:ln cap="flat" cmpd="sng" w="1905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Gill Sans"/>
                <a:ea typeface="Gill Sans"/>
                <a:cs typeface="Gill Sans"/>
                <a:sym typeface="Gill Sans"/>
              </a:rPr>
              <a:t>Code Generation</a:t>
            </a:r>
            <a:endParaRPr b="1" sz="1800">
              <a:solidFill>
                <a:schemeClr val="dk1"/>
              </a:solidFill>
              <a:latin typeface="Gill Sans"/>
              <a:ea typeface="Gill Sans"/>
              <a:cs typeface="Gill Sans"/>
              <a:sym typeface="Gill Sans"/>
            </a:endParaRPr>
          </a:p>
        </p:txBody>
      </p:sp>
      <p:sp>
        <p:nvSpPr>
          <p:cNvPr id="156" name="Google Shape;156;p5"/>
          <p:cNvSpPr/>
          <p:nvPr/>
        </p:nvSpPr>
        <p:spPr>
          <a:xfrm>
            <a:off x="4267200" y="3810000"/>
            <a:ext cx="1371600" cy="609600"/>
          </a:xfrm>
          <a:prstGeom prst="roundRect">
            <a:avLst>
              <a:gd fmla="val 16667" name="adj"/>
            </a:avLst>
          </a:prstGeom>
          <a:solidFill>
            <a:srgbClr val="BDEEFF"/>
          </a:solidFill>
          <a:ln cap="flat" cmpd="sng" w="1905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Gill Sans"/>
                <a:ea typeface="Gill Sans"/>
                <a:cs typeface="Gill Sans"/>
                <a:sym typeface="Gill Sans"/>
              </a:rPr>
              <a:t>Unit Testing</a:t>
            </a:r>
            <a:endParaRPr b="1" sz="1800">
              <a:solidFill>
                <a:schemeClr val="dk1"/>
              </a:solidFill>
              <a:latin typeface="Gill Sans"/>
              <a:ea typeface="Gill Sans"/>
              <a:cs typeface="Gill Sans"/>
              <a:sym typeface="Gill Sans"/>
            </a:endParaRPr>
          </a:p>
        </p:txBody>
      </p:sp>
      <p:sp>
        <p:nvSpPr>
          <p:cNvPr id="157" name="Google Shape;157;p5"/>
          <p:cNvSpPr/>
          <p:nvPr/>
        </p:nvSpPr>
        <p:spPr>
          <a:xfrm>
            <a:off x="4648200" y="2667000"/>
            <a:ext cx="1752600" cy="914400"/>
          </a:xfrm>
          <a:prstGeom prst="roundRect">
            <a:avLst>
              <a:gd fmla="val 16667" name="adj"/>
            </a:avLst>
          </a:prstGeom>
          <a:solidFill>
            <a:srgbClr val="BDEEFF"/>
          </a:solidFill>
          <a:ln cap="flat" cmpd="sng" w="1905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Gill Sans"/>
                <a:ea typeface="Gill Sans"/>
                <a:cs typeface="Gill Sans"/>
                <a:sym typeface="Gill Sans"/>
              </a:rPr>
              <a:t>Integration Testing</a:t>
            </a:r>
            <a:endParaRPr b="1" sz="1800">
              <a:solidFill>
                <a:schemeClr val="dk1"/>
              </a:solidFill>
              <a:latin typeface="Gill Sans"/>
              <a:ea typeface="Gill Sans"/>
              <a:cs typeface="Gill Sans"/>
              <a:sym typeface="Gill Sans"/>
            </a:endParaRPr>
          </a:p>
        </p:txBody>
      </p:sp>
      <p:sp>
        <p:nvSpPr>
          <p:cNvPr id="158" name="Google Shape;158;p5"/>
          <p:cNvSpPr/>
          <p:nvPr/>
        </p:nvSpPr>
        <p:spPr>
          <a:xfrm>
            <a:off x="4953000" y="1676400"/>
            <a:ext cx="1752600" cy="685800"/>
          </a:xfrm>
          <a:prstGeom prst="roundRect">
            <a:avLst>
              <a:gd fmla="val 16667" name="adj"/>
            </a:avLst>
          </a:prstGeom>
          <a:solidFill>
            <a:srgbClr val="BDEEFF"/>
          </a:solidFill>
          <a:ln cap="flat" cmpd="sng" w="1905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Gill Sans"/>
                <a:ea typeface="Gill Sans"/>
                <a:cs typeface="Gill Sans"/>
                <a:sym typeface="Gill Sans"/>
              </a:rPr>
              <a:t>System  Testing</a:t>
            </a:r>
            <a:endParaRPr b="1" sz="1800">
              <a:solidFill>
                <a:schemeClr val="dk1"/>
              </a:solidFill>
              <a:latin typeface="Gill Sans"/>
              <a:ea typeface="Gill Sans"/>
              <a:cs typeface="Gill Sans"/>
              <a:sym typeface="Gill Sans"/>
            </a:endParaRPr>
          </a:p>
        </p:txBody>
      </p:sp>
      <p:sp>
        <p:nvSpPr>
          <p:cNvPr id="159" name="Google Shape;159;p5"/>
          <p:cNvSpPr/>
          <p:nvPr/>
        </p:nvSpPr>
        <p:spPr>
          <a:xfrm>
            <a:off x="5257800" y="533400"/>
            <a:ext cx="1752600" cy="914400"/>
          </a:xfrm>
          <a:prstGeom prst="roundRect">
            <a:avLst>
              <a:gd fmla="val 16667" name="adj"/>
            </a:avLst>
          </a:prstGeom>
          <a:solidFill>
            <a:srgbClr val="BDEEFF"/>
          </a:solidFill>
          <a:ln cap="flat" cmpd="sng" w="1905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Gill Sans"/>
                <a:ea typeface="Gill Sans"/>
                <a:cs typeface="Gill Sans"/>
                <a:sym typeface="Gill Sans"/>
              </a:rPr>
              <a:t>Acceptance  Testing</a:t>
            </a:r>
            <a:endParaRPr b="1" sz="1800">
              <a:solidFill>
                <a:schemeClr val="dk1"/>
              </a:solidFill>
              <a:latin typeface="Gill Sans"/>
              <a:ea typeface="Gill Sans"/>
              <a:cs typeface="Gill Sans"/>
              <a:sym typeface="Gill Sans"/>
            </a:endParaRPr>
          </a:p>
        </p:txBody>
      </p:sp>
      <p:pic>
        <p:nvPicPr>
          <p:cNvPr descr="software-web-development-icon-software-png-photos.jpg" id="160" name="Google Shape;160;p5"/>
          <p:cNvPicPr preferRelativeResize="0"/>
          <p:nvPr>
            <p:ph idx="1" type="body"/>
          </p:nvPr>
        </p:nvPicPr>
        <p:blipFill rotWithShape="1">
          <a:blip r:embed="rId3">
            <a:alphaModFix/>
          </a:blip>
          <a:srcRect b="0" l="0" r="0" t="0"/>
          <a:stretch/>
        </p:blipFill>
        <p:spPr>
          <a:xfrm>
            <a:off x="2667000" y="5029200"/>
            <a:ext cx="1638300" cy="1249362"/>
          </a:xfrm>
          <a:prstGeom prst="rect">
            <a:avLst/>
          </a:prstGeom>
          <a:noFill/>
          <a:ln>
            <a:noFill/>
          </a:ln>
        </p:spPr>
      </p:pic>
      <p:pic>
        <p:nvPicPr>
          <p:cNvPr descr="0_l4Jj1m2zjnEv4DsW.jpg" id="161" name="Google Shape;161;p5"/>
          <p:cNvPicPr preferRelativeResize="0"/>
          <p:nvPr/>
        </p:nvPicPr>
        <p:blipFill rotWithShape="1">
          <a:blip r:embed="rId4">
            <a:alphaModFix/>
          </a:blip>
          <a:srcRect b="0" l="0" r="0" t="0"/>
          <a:stretch/>
        </p:blipFill>
        <p:spPr>
          <a:xfrm>
            <a:off x="6257926" y="4343400"/>
            <a:ext cx="2886074" cy="2005012"/>
          </a:xfrm>
          <a:prstGeom prst="rect">
            <a:avLst/>
          </a:prstGeom>
          <a:noFill/>
          <a:ln>
            <a:noFill/>
          </a:ln>
        </p:spPr>
      </p:pic>
      <p:pic>
        <p:nvPicPr>
          <p:cNvPr descr="1_UGvE0cunF9Vr17Qr2FSZeQ.png" id="162" name="Google Shape;162;p5"/>
          <p:cNvPicPr preferRelativeResize="0"/>
          <p:nvPr/>
        </p:nvPicPr>
        <p:blipFill rotWithShape="1">
          <a:blip r:embed="rId5">
            <a:alphaModFix/>
          </a:blip>
          <a:srcRect b="0" l="0" r="0" t="0"/>
          <a:stretch/>
        </p:blipFill>
        <p:spPr>
          <a:xfrm>
            <a:off x="5944625" y="3886200"/>
            <a:ext cx="2909887" cy="1952625"/>
          </a:xfrm>
          <a:prstGeom prst="rect">
            <a:avLst/>
          </a:prstGeom>
          <a:noFill/>
          <a:ln>
            <a:noFill/>
          </a:ln>
        </p:spPr>
      </p:pic>
      <p:pic>
        <p:nvPicPr>
          <p:cNvPr descr="maxresdefault.jpg" id="163" name="Google Shape;163;p5"/>
          <p:cNvPicPr preferRelativeResize="0"/>
          <p:nvPr/>
        </p:nvPicPr>
        <p:blipFill rotWithShape="1">
          <a:blip r:embed="rId6">
            <a:alphaModFix/>
          </a:blip>
          <a:srcRect b="0" l="0" r="0" t="0"/>
          <a:stretch/>
        </p:blipFill>
        <p:spPr>
          <a:xfrm>
            <a:off x="4876800" y="4343400"/>
            <a:ext cx="3810000" cy="2266950"/>
          </a:xfrm>
          <a:prstGeom prst="rect">
            <a:avLst/>
          </a:prstGeom>
          <a:noFill/>
          <a:ln>
            <a:noFill/>
          </a:ln>
        </p:spPr>
      </p:pic>
      <p:pic>
        <p:nvPicPr>
          <p:cNvPr descr="user.png" id="164" name="Google Shape;164;p5"/>
          <p:cNvPicPr preferRelativeResize="0"/>
          <p:nvPr/>
        </p:nvPicPr>
        <p:blipFill rotWithShape="1">
          <a:blip r:embed="rId7">
            <a:alphaModFix/>
          </a:blip>
          <a:srcRect b="0" l="0" r="0" t="0"/>
          <a:stretch/>
        </p:blipFill>
        <p:spPr>
          <a:xfrm>
            <a:off x="6781800" y="3124200"/>
            <a:ext cx="1752600" cy="2628705"/>
          </a:xfrm>
          <a:prstGeom prst="rect">
            <a:avLst/>
          </a:prstGeom>
          <a:noFill/>
          <a:ln>
            <a:noFill/>
          </a:ln>
        </p:spPr>
      </p:pic>
      <p:sp>
        <p:nvSpPr>
          <p:cNvPr id="165" name="Google Shape;165;p5"/>
          <p:cNvSpPr txBox="1"/>
          <p:nvPr/>
        </p:nvSpPr>
        <p:spPr>
          <a:xfrm>
            <a:off x="3276600" y="3429000"/>
            <a:ext cx="14478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Unit Test Design</a:t>
            </a:r>
            <a:endParaRPr sz="1800">
              <a:solidFill>
                <a:schemeClr val="dk1"/>
              </a:solidFill>
              <a:latin typeface="Gill Sans"/>
              <a:ea typeface="Gill Sans"/>
              <a:cs typeface="Gill Sans"/>
              <a:sym typeface="Gill Sans"/>
            </a:endParaRPr>
          </a:p>
        </p:txBody>
      </p:sp>
      <p:sp>
        <p:nvSpPr>
          <p:cNvPr id="166" name="Google Shape;166;p5"/>
          <p:cNvSpPr txBox="1"/>
          <p:nvPr/>
        </p:nvSpPr>
        <p:spPr>
          <a:xfrm>
            <a:off x="3048000" y="2438400"/>
            <a:ext cx="14478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Integration</a:t>
            </a:r>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Test Design</a:t>
            </a:r>
            <a:endParaRPr sz="1800">
              <a:solidFill>
                <a:schemeClr val="dk1"/>
              </a:solidFill>
              <a:latin typeface="Gill Sans"/>
              <a:ea typeface="Gill Sans"/>
              <a:cs typeface="Gill Sans"/>
              <a:sym typeface="Gill Sans"/>
            </a:endParaRPr>
          </a:p>
        </p:txBody>
      </p:sp>
      <p:sp>
        <p:nvSpPr>
          <p:cNvPr id="167" name="Google Shape;167;p5"/>
          <p:cNvSpPr txBox="1"/>
          <p:nvPr/>
        </p:nvSpPr>
        <p:spPr>
          <a:xfrm>
            <a:off x="2895600" y="1371600"/>
            <a:ext cx="1447800"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System</a:t>
            </a:r>
            <a:endParaRPr/>
          </a:p>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Test Design</a:t>
            </a:r>
            <a:endParaRPr sz="1800">
              <a:solidFill>
                <a:schemeClr val="dk1"/>
              </a:solidFill>
              <a:latin typeface="Gill Sans"/>
              <a:ea typeface="Gill Sans"/>
              <a:cs typeface="Gill Sans"/>
              <a:sym typeface="Gill Sans"/>
            </a:endParaRPr>
          </a:p>
        </p:txBody>
      </p:sp>
      <p:sp>
        <p:nvSpPr>
          <p:cNvPr id="168" name="Google Shape;168;p5"/>
          <p:cNvSpPr txBox="1"/>
          <p:nvPr/>
        </p:nvSpPr>
        <p:spPr>
          <a:xfrm>
            <a:off x="2971800" y="381000"/>
            <a:ext cx="1447800"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Accpetance</a:t>
            </a:r>
            <a:endParaRPr sz="1800">
              <a:solidFill>
                <a:schemeClr val="dk1"/>
              </a:solidFill>
              <a:latin typeface="Gill Sans"/>
              <a:ea typeface="Gill Sans"/>
              <a:cs typeface="Gill Sans"/>
              <a:sym typeface="Gill Sans"/>
            </a:endParaRPr>
          </a:p>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Test Design</a:t>
            </a:r>
            <a:endParaRPr sz="1800">
              <a:solidFill>
                <a:schemeClr val="dk1"/>
              </a:solidFill>
              <a:latin typeface="Gill Sans"/>
              <a:ea typeface="Gill Sans"/>
              <a:cs typeface="Gill Sans"/>
              <a:sym typeface="Gill Sans"/>
            </a:endParaRPr>
          </a:p>
        </p:txBody>
      </p:sp>
      <p:cxnSp>
        <p:nvCxnSpPr>
          <p:cNvPr id="169" name="Google Shape;169;p5"/>
          <p:cNvCxnSpPr>
            <a:stCxn id="152" idx="3"/>
            <a:endCxn id="159" idx="1"/>
          </p:cNvCxnSpPr>
          <p:nvPr/>
        </p:nvCxnSpPr>
        <p:spPr>
          <a:xfrm>
            <a:off x="1905000" y="990600"/>
            <a:ext cx="3352800" cy="0"/>
          </a:xfrm>
          <a:prstGeom prst="straightConnector1">
            <a:avLst/>
          </a:prstGeom>
          <a:noFill/>
          <a:ln cap="flat" cmpd="sng" w="38100">
            <a:solidFill>
              <a:schemeClr val="dk1"/>
            </a:solidFill>
            <a:prstDash val="dash"/>
            <a:round/>
            <a:headEnd len="med" w="med" type="stealth"/>
            <a:tailEnd len="med" w="med" type="stealth"/>
          </a:ln>
        </p:spPr>
      </p:cxnSp>
      <p:cxnSp>
        <p:nvCxnSpPr>
          <p:cNvPr id="170" name="Google Shape;170;p5"/>
          <p:cNvCxnSpPr>
            <a:stCxn id="153" idx="3"/>
            <a:endCxn id="158" idx="1"/>
          </p:cNvCxnSpPr>
          <p:nvPr/>
        </p:nvCxnSpPr>
        <p:spPr>
          <a:xfrm>
            <a:off x="2438400" y="1981200"/>
            <a:ext cx="2514600" cy="38100"/>
          </a:xfrm>
          <a:prstGeom prst="straightConnector1">
            <a:avLst/>
          </a:prstGeom>
          <a:noFill/>
          <a:ln cap="flat" cmpd="sng" w="38100">
            <a:solidFill>
              <a:schemeClr val="dk1"/>
            </a:solidFill>
            <a:prstDash val="dash"/>
            <a:round/>
            <a:headEnd len="med" w="med" type="stealth"/>
            <a:tailEnd len="med" w="med" type="stealth"/>
          </a:ln>
        </p:spPr>
      </p:cxnSp>
      <p:cxnSp>
        <p:nvCxnSpPr>
          <p:cNvPr id="171" name="Google Shape;171;p5"/>
          <p:cNvCxnSpPr>
            <a:stCxn id="154" idx="3"/>
            <a:endCxn id="157" idx="1"/>
          </p:cNvCxnSpPr>
          <p:nvPr/>
        </p:nvCxnSpPr>
        <p:spPr>
          <a:xfrm>
            <a:off x="2819400" y="3124200"/>
            <a:ext cx="1828800" cy="0"/>
          </a:xfrm>
          <a:prstGeom prst="straightConnector1">
            <a:avLst/>
          </a:prstGeom>
          <a:noFill/>
          <a:ln cap="flat" cmpd="sng" w="38100">
            <a:solidFill>
              <a:schemeClr val="dk1"/>
            </a:solidFill>
            <a:prstDash val="dash"/>
            <a:round/>
            <a:headEnd len="med" w="med" type="stealth"/>
            <a:tailEnd len="med" w="med" type="stealth"/>
          </a:ln>
        </p:spPr>
      </p:cxnSp>
      <p:cxnSp>
        <p:nvCxnSpPr>
          <p:cNvPr id="172" name="Google Shape;172;p5"/>
          <p:cNvCxnSpPr>
            <a:stCxn id="155" idx="3"/>
            <a:endCxn id="156" idx="1"/>
          </p:cNvCxnSpPr>
          <p:nvPr/>
        </p:nvCxnSpPr>
        <p:spPr>
          <a:xfrm>
            <a:off x="3276600" y="4114800"/>
            <a:ext cx="990600" cy="0"/>
          </a:xfrm>
          <a:prstGeom prst="straightConnector1">
            <a:avLst/>
          </a:prstGeom>
          <a:noFill/>
          <a:ln cap="flat" cmpd="sng" w="38100">
            <a:solidFill>
              <a:schemeClr val="dk1"/>
            </a:solidFill>
            <a:prstDash val="dash"/>
            <a:round/>
            <a:headEnd len="med" w="med" type="stealth"/>
            <a:tailEnd len="med" w="med" type="stealth"/>
          </a:ln>
        </p:spPr>
      </p:cxnSp>
      <p:pic>
        <p:nvPicPr>
          <p:cNvPr descr="brac.png" id="173" name="Google Shape;173;p5"/>
          <p:cNvPicPr preferRelativeResize="0"/>
          <p:nvPr/>
        </p:nvPicPr>
        <p:blipFill rotWithShape="1">
          <a:blip r:embed="rId8">
            <a:alphaModFix/>
          </a:blip>
          <a:srcRect b="0" l="0" r="0" t="0"/>
          <a:stretch/>
        </p:blipFill>
        <p:spPr>
          <a:xfrm>
            <a:off x="8077200" y="0"/>
            <a:ext cx="1066800" cy="914400"/>
          </a:xfrm>
          <a:prstGeom prst="rect">
            <a:avLst/>
          </a:prstGeom>
          <a:noFill/>
          <a:ln>
            <a:noFill/>
          </a:ln>
        </p:spPr>
      </p:pic>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500"/>
                                        <p:tgtEl>
                                          <p:spTgt spid="1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500"/>
                                        <p:tgtEl>
                                          <p:spTgt spid="1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500"/>
                                        <p:tgtEl>
                                          <p:spTgt spid="169"/>
                                        </p:tgtEl>
                                      </p:cBhvr>
                                    </p:animEffect>
                                  </p:childTnLst>
                                </p:cTn>
                              </p:par>
                              <p:par>
                                <p:cTn fill="hold" nodeType="with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500"/>
                                        <p:tgtEl>
                                          <p:spTgt spid="1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500"/>
                                        <p:tgtEl>
                                          <p:spTgt spid="1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500"/>
                                        <p:tgtEl>
                                          <p:spTgt spid="170"/>
                                        </p:tgtEl>
                                      </p:cBhvr>
                                    </p:animEffect>
                                  </p:childTnLst>
                                </p:cTn>
                              </p:par>
                              <p:par>
                                <p:cTn fill="hold" nodeType="with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500"/>
                                        <p:tgtEl>
                                          <p:spTgt spid="1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500"/>
                                        <p:tgtEl>
                                          <p:spTgt spid="1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500"/>
                                        <p:tgtEl>
                                          <p:spTgt spid="171"/>
                                        </p:tgtEl>
                                      </p:cBhvr>
                                    </p:animEffect>
                                  </p:childTnLst>
                                </p:cTn>
                              </p:par>
                              <p:par>
                                <p:cTn fill="hold" nodeType="with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500"/>
                                        <p:tgtEl>
                                          <p:spTgt spid="1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500"/>
                                        <p:tgtEl>
                                          <p:spTgt spid="1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500"/>
                                        <p:tgtEl>
                                          <p:spTgt spid="172"/>
                                        </p:tgtEl>
                                      </p:cBhvr>
                                    </p:animEffect>
                                  </p:childTnLst>
                                </p:cTn>
                              </p:par>
                              <p:par>
                                <p:cTn fill="hold" nodeType="with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500"/>
                                        <p:tgtEl>
                                          <p:spTgt spid="1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0"/>
                                        </p:tgtEl>
                                        <p:attrNameLst>
                                          <p:attrName>style.visibility</p:attrName>
                                        </p:attrNameLst>
                                      </p:cBhvr>
                                      <p:to>
                                        <p:strVal val="visible"/>
                                      </p:to>
                                    </p:set>
                                    <p:anim calcmode="lin" valueType="num">
                                      <p:cBhvr additive="base">
                                        <p:cTn dur="500"/>
                                        <p:tgtEl>
                                          <p:spTgt spid="16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500"/>
                                        <p:tgtEl>
                                          <p:spTgt spid="1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500"/>
                                        <p:tgtEl>
                                          <p:spTgt spid="1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1"/>
                                        </p:tgtEl>
                                        <p:attrNameLst>
                                          <p:attrName>style.visibility</p:attrName>
                                        </p:attrNameLst>
                                      </p:cBhvr>
                                      <p:to>
                                        <p:strVal val="visible"/>
                                      </p:to>
                                    </p:set>
                                    <p:anim calcmode="lin" valueType="num">
                                      <p:cBhvr additive="base">
                                        <p:cTn dur="500"/>
                                        <p:tgtEl>
                                          <p:spTgt spid="16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4">
                                  <p:stCondLst>
                                    <p:cond delay="0"/>
                                  </p:stCondLst>
                                  <p:childTnLst>
                                    <p:anim calcmode="lin" valueType="num">
                                      <p:cBhvr additive="base">
                                        <p:cTn dur="500"/>
                                        <p:tgtEl>
                                          <p:spTgt spid="161"/>
                                        </p:tgtEl>
                                        <p:attrNameLst>
                                          <p:attrName>ppt_y</p:attrName>
                                        </p:attrNameLst>
                                      </p:cBhvr>
                                      <p:tavLst>
                                        <p:tav fmla="" tm="0">
                                          <p:val>
                                            <p:strVal val="#ppt_y"/>
                                          </p:val>
                                        </p:tav>
                                        <p:tav fmla="" tm="100000">
                                          <p:val>
                                            <p:strVal val="#ppt_y+1"/>
                                          </p:val>
                                        </p:tav>
                                      </p:tavLst>
                                    </p:anim>
                                    <p:set>
                                      <p:cBhvr>
                                        <p:cTn dur="1" fill="hold">
                                          <p:stCondLst>
                                            <p:cond delay="500"/>
                                          </p:stCondLst>
                                        </p:cTn>
                                        <p:tgtEl>
                                          <p:spTgt spid="16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500"/>
                                        <p:tgtEl>
                                          <p:spTgt spid="1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2"/>
                                        </p:tgtEl>
                                        <p:attrNameLst>
                                          <p:attrName>style.visibility</p:attrName>
                                        </p:attrNameLst>
                                      </p:cBhvr>
                                      <p:to>
                                        <p:strVal val="visible"/>
                                      </p:to>
                                    </p:set>
                                    <p:anim calcmode="lin" valueType="num">
                                      <p:cBhvr additive="base">
                                        <p:cTn dur="500"/>
                                        <p:tgtEl>
                                          <p:spTgt spid="16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4">
                                  <p:stCondLst>
                                    <p:cond delay="0"/>
                                  </p:stCondLst>
                                  <p:childTnLst>
                                    <p:anim calcmode="lin" valueType="num">
                                      <p:cBhvr additive="base">
                                        <p:cTn dur="500"/>
                                        <p:tgtEl>
                                          <p:spTgt spid="162"/>
                                        </p:tgtEl>
                                        <p:attrNameLst>
                                          <p:attrName>ppt_y</p:attrName>
                                        </p:attrNameLst>
                                      </p:cBhvr>
                                      <p:tavLst>
                                        <p:tav fmla="" tm="0">
                                          <p:val>
                                            <p:strVal val="#ppt_y"/>
                                          </p:val>
                                        </p:tav>
                                        <p:tav fmla="" tm="100000">
                                          <p:val>
                                            <p:strVal val="#ppt_y+1"/>
                                          </p:val>
                                        </p:tav>
                                      </p:tavLst>
                                    </p:anim>
                                    <p:set>
                                      <p:cBhvr>
                                        <p:cTn dur="1" fill="hold">
                                          <p:stCondLst>
                                            <p:cond delay="500"/>
                                          </p:stCondLst>
                                        </p:cTn>
                                        <p:tgtEl>
                                          <p:spTgt spid="16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500"/>
                                        <p:tgtEl>
                                          <p:spTgt spid="1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3"/>
                                        </p:tgtEl>
                                        <p:attrNameLst>
                                          <p:attrName>style.visibility</p:attrName>
                                        </p:attrNameLst>
                                      </p:cBhvr>
                                      <p:to>
                                        <p:strVal val="visible"/>
                                      </p:to>
                                    </p:set>
                                    <p:anim calcmode="lin" valueType="num">
                                      <p:cBhvr additive="base">
                                        <p:cTn dur="500"/>
                                        <p:tgtEl>
                                          <p:spTgt spid="16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4">
                                  <p:stCondLst>
                                    <p:cond delay="0"/>
                                  </p:stCondLst>
                                  <p:childTnLst>
                                    <p:anim calcmode="lin" valueType="num">
                                      <p:cBhvr additive="base">
                                        <p:cTn dur="500"/>
                                        <p:tgtEl>
                                          <p:spTgt spid="163"/>
                                        </p:tgtEl>
                                        <p:attrNameLst>
                                          <p:attrName>ppt_y</p:attrName>
                                        </p:attrNameLst>
                                      </p:cBhvr>
                                      <p:tavLst>
                                        <p:tav fmla="" tm="0">
                                          <p:val>
                                            <p:strVal val="#ppt_y"/>
                                          </p:val>
                                        </p:tav>
                                        <p:tav fmla="" tm="100000">
                                          <p:val>
                                            <p:strVal val="#ppt_y+1"/>
                                          </p:val>
                                        </p:tav>
                                      </p:tavLst>
                                    </p:anim>
                                    <p:set>
                                      <p:cBhvr>
                                        <p:cTn dur="1" fill="hold">
                                          <p:stCondLst>
                                            <p:cond delay="500"/>
                                          </p:stCondLst>
                                        </p:cTn>
                                        <p:tgtEl>
                                          <p:spTgt spid="16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500"/>
                                        <p:tgtEl>
                                          <p:spTgt spid="1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4"/>
                                        </p:tgtEl>
                                        <p:attrNameLst>
                                          <p:attrName>style.visibility</p:attrName>
                                        </p:attrNameLst>
                                      </p:cBhvr>
                                      <p:to>
                                        <p:strVal val="visible"/>
                                      </p:to>
                                    </p:set>
                                    <p:anim calcmode="lin" valueType="num">
                                      <p:cBhvr additive="base">
                                        <p:cTn dur="500"/>
                                        <p:tgtEl>
                                          <p:spTgt spid="16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4">
                                  <p:stCondLst>
                                    <p:cond delay="0"/>
                                  </p:stCondLst>
                                  <p:childTnLst>
                                    <p:anim calcmode="lin" valueType="num">
                                      <p:cBhvr additive="base">
                                        <p:cTn dur="500"/>
                                        <p:tgtEl>
                                          <p:spTgt spid="164"/>
                                        </p:tgtEl>
                                        <p:attrNameLst>
                                          <p:attrName>ppt_y</p:attrName>
                                        </p:attrNameLst>
                                      </p:cBhvr>
                                      <p:tavLst>
                                        <p:tav fmla="" tm="0">
                                          <p:val>
                                            <p:strVal val="#ppt_y"/>
                                          </p:val>
                                        </p:tav>
                                        <p:tav fmla="" tm="100000">
                                          <p:val>
                                            <p:strVal val="#ppt_y+1"/>
                                          </p:val>
                                        </p:tav>
                                      </p:tavLst>
                                    </p:anim>
                                    <p:set>
                                      <p:cBhvr>
                                        <p:cTn dur="1" fill="hold">
                                          <p:stCondLst>
                                            <p:cond delay="500"/>
                                          </p:stCondLst>
                                        </p:cTn>
                                        <p:tgtEl>
                                          <p:spTgt spid="16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6"/>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US"/>
              <a:t>Verification and Validation</a:t>
            </a:r>
            <a:endParaRPr/>
          </a:p>
        </p:txBody>
      </p:sp>
      <p:cxnSp>
        <p:nvCxnSpPr>
          <p:cNvPr id="179" name="Google Shape;179;p6"/>
          <p:cNvCxnSpPr/>
          <p:nvPr/>
        </p:nvCxnSpPr>
        <p:spPr>
          <a:xfrm>
            <a:off x="5638800" y="1600200"/>
            <a:ext cx="1219200" cy="2362200"/>
          </a:xfrm>
          <a:prstGeom prst="straightConnector1">
            <a:avLst/>
          </a:prstGeom>
          <a:noFill/>
          <a:ln cap="flat" cmpd="sng" w="104775">
            <a:solidFill>
              <a:schemeClr val="dk1"/>
            </a:solidFill>
            <a:prstDash val="solid"/>
            <a:round/>
            <a:headEnd len="sm" w="sm" type="none"/>
            <a:tailEnd len="med" w="med" type="stealth"/>
          </a:ln>
        </p:spPr>
      </p:cxnSp>
      <p:cxnSp>
        <p:nvCxnSpPr>
          <p:cNvPr id="180" name="Google Shape;180;p6"/>
          <p:cNvCxnSpPr/>
          <p:nvPr/>
        </p:nvCxnSpPr>
        <p:spPr>
          <a:xfrm flipH="1" rot="10800000">
            <a:off x="6934200" y="1447800"/>
            <a:ext cx="1143000" cy="2514600"/>
          </a:xfrm>
          <a:prstGeom prst="straightConnector1">
            <a:avLst/>
          </a:prstGeom>
          <a:noFill/>
          <a:ln cap="flat" cmpd="sng" w="92075">
            <a:solidFill>
              <a:schemeClr val="dk1"/>
            </a:solidFill>
            <a:prstDash val="solid"/>
            <a:round/>
            <a:headEnd len="sm" w="sm" type="none"/>
            <a:tailEnd len="med" w="med" type="stealth"/>
          </a:ln>
        </p:spPr>
      </p:cxnSp>
      <p:sp>
        <p:nvSpPr>
          <p:cNvPr id="181" name="Google Shape;181;p6"/>
          <p:cNvSpPr txBox="1"/>
          <p:nvPr/>
        </p:nvSpPr>
        <p:spPr>
          <a:xfrm rot="3744078">
            <a:off x="4880507" y="2644532"/>
            <a:ext cx="183062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Gill Sans"/>
                <a:ea typeface="Gill Sans"/>
                <a:cs typeface="Gill Sans"/>
                <a:sym typeface="Gill Sans"/>
              </a:rPr>
              <a:t>Verification</a:t>
            </a:r>
            <a:endParaRPr b="1" sz="2400">
              <a:solidFill>
                <a:schemeClr val="dk1"/>
              </a:solidFill>
              <a:latin typeface="Gill Sans"/>
              <a:ea typeface="Gill Sans"/>
              <a:cs typeface="Gill Sans"/>
              <a:sym typeface="Gill Sans"/>
            </a:endParaRPr>
          </a:p>
        </p:txBody>
      </p:sp>
      <p:sp>
        <p:nvSpPr>
          <p:cNvPr id="182" name="Google Shape;182;p6"/>
          <p:cNvSpPr txBox="1"/>
          <p:nvPr/>
        </p:nvSpPr>
        <p:spPr>
          <a:xfrm rot="-3959914">
            <a:off x="7042184" y="2665606"/>
            <a:ext cx="163134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Gill Sans"/>
                <a:ea typeface="Gill Sans"/>
                <a:cs typeface="Gill Sans"/>
                <a:sym typeface="Gill Sans"/>
              </a:rPr>
              <a:t>Validation</a:t>
            </a:r>
            <a:endParaRPr b="1" sz="2400">
              <a:solidFill>
                <a:schemeClr val="dk1"/>
              </a:solidFill>
              <a:latin typeface="Gill Sans"/>
              <a:ea typeface="Gill Sans"/>
              <a:cs typeface="Gill Sans"/>
              <a:sym typeface="Gill Sans"/>
            </a:endParaRPr>
          </a:p>
        </p:txBody>
      </p:sp>
      <p:sp>
        <p:nvSpPr>
          <p:cNvPr id="183" name="Google Shape;183;p6"/>
          <p:cNvSpPr txBox="1"/>
          <p:nvPr/>
        </p:nvSpPr>
        <p:spPr>
          <a:xfrm>
            <a:off x="152399" y="1427153"/>
            <a:ext cx="5643422"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Suppose, you have received a request for developing a android app. In this regard, you meet the customers, collected requirements, documented the requirements, created designs to built it and finally coded it as per the design. That means you are trying to follow all standard ways to develop the app rightly. </a:t>
            </a:r>
            <a:endParaRPr/>
          </a:p>
          <a:p>
            <a:pPr indent="0" lvl="0" marL="0" marR="0" rtl="0" algn="l">
              <a:spcBef>
                <a:spcPts val="0"/>
              </a:spcBef>
              <a:spcAft>
                <a:spcPts val="0"/>
              </a:spcAft>
              <a:buNone/>
            </a:pPr>
            <a:r>
              <a:rPr b="1" i="1" lang="en-US" sz="1800">
                <a:solidFill>
                  <a:srgbClr val="0000CC"/>
                </a:solidFill>
                <a:latin typeface="Gill Sans"/>
                <a:ea typeface="Gill Sans"/>
                <a:cs typeface="Gill Sans"/>
                <a:sym typeface="Gill Sans"/>
              </a:rPr>
              <a:t>Building the product in the right way is called “Verification”.</a:t>
            </a:r>
            <a:endParaRPr b="1" i="1" sz="1800">
              <a:solidFill>
                <a:srgbClr val="0000CC"/>
              </a:solidFill>
              <a:latin typeface="Gill Sans"/>
              <a:ea typeface="Gill Sans"/>
              <a:cs typeface="Gill Sans"/>
              <a:sym typeface="Gill Sans"/>
            </a:endParaRPr>
          </a:p>
        </p:txBody>
      </p:sp>
      <p:sp>
        <p:nvSpPr>
          <p:cNvPr id="184" name="Google Shape;184;p6"/>
          <p:cNvSpPr txBox="1"/>
          <p:nvPr/>
        </p:nvSpPr>
        <p:spPr>
          <a:xfrm>
            <a:off x="2438400" y="3979101"/>
            <a:ext cx="5257800"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After completion of the app coding, we sent it to testing phase. Various tests are performed to ensure whether the app meets the customer requirements. That is you try to check whether the right app is developed.</a:t>
            </a:r>
            <a:endParaRPr/>
          </a:p>
          <a:p>
            <a:pPr indent="0" lvl="0" marL="0" marR="0" rtl="0" algn="l">
              <a:spcBef>
                <a:spcPts val="0"/>
              </a:spcBef>
              <a:spcAft>
                <a:spcPts val="0"/>
              </a:spcAft>
              <a:buNone/>
            </a:pPr>
            <a:r>
              <a:rPr b="1" i="1" lang="en-US" sz="1800">
                <a:solidFill>
                  <a:srgbClr val="0000CC"/>
                </a:solidFill>
                <a:latin typeface="Gill Sans"/>
                <a:ea typeface="Gill Sans"/>
                <a:cs typeface="Gill Sans"/>
                <a:sym typeface="Gill Sans"/>
              </a:rPr>
              <a:t>Building the right product is called “Validation”.</a:t>
            </a:r>
            <a:endParaRPr b="1" i="1" sz="1800">
              <a:solidFill>
                <a:srgbClr val="0000CC"/>
              </a:solidFill>
              <a:latin typeface="Gill Sans"/>
              <a:ea typeface="Gill Sans"/>
              <a:cs typeface="Gill Sans"/>
              <a:sym typeface="Gill Sans"/>
            </a:endParaRPr>
          </a:p>
        </p:txBody>
      </p:sp>
      <p:pic>
        <p:nvPicPr>
          <p:cNvPr descr="brac.png" id="185" name="Google Shape;185;p6"/>
          <p:cNvPicPr preferRelativeResize="0"/>
          <p:nvPr/>
        </p:nvPicPr>
        <p:blipFill rotWithShape="1">
          <a:blip r:embed="rId3">
            <a:alphaModFix/>
          </a:blip>
          <a:srcRect b="0" l="0" r="0" t="0"/>
          <a:stretch/>
        </p:blipFill>
        <p:spPr>
          <a:xfrm>
            <a:off x="8077200" y="5943600"/>
            <a:ext cx="1066800" cy="914400"/>
          </a:xfrm>
          <a:prstGeom prst="rect">
            <a:avLst/>
          </a:prstGeom>
          <a:noFill/>
          <a:ln>
            <a:noFill/>
          </a:ln>
        </p:spPr>
      </p:pic>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500"/>
                                        <p:tgtEl>
                                          <p:spTgt spid="1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500"/>
                                        <p:tgtEl>
                                          <p:spTgt spid="1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500"/>
                                        <p:tgtEl>
                                          <p:spTgt spid="1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500"/>
                                        <p:tgtEl>
                                          <p:spTgt spid="1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0" st="0"/>
                                            </p:txEl>
                                          </p:spTgt>
                                        </p:tgtEl>
                                        <p:attrNameLst>
                                          <p:attrName>style.visibility</p:attrName>
                                        </p:attrNameLst>
                                      </p:cBhvr>
                                      <p:to>
                                        <p:strVal val="visible"/>
                                      </p:to>
                                    </p:set>
                                    <p:animEffect filter="fade" transition="in">
                                      <p:cBhvr>
                                        <p:cTn dur="1000"/>
                                        <p:tgtEl>
                                          <p:spTgt spid="18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1" st="1"/>
                                            </p:txEl>
                                          </p:spTgt>
                                        </p:tgtEl>
                                        <p:attrNameLst>
                                          <p:attrName>style.visibility</p:attrName>
                                        </p:attrNameLst>
                                      </p:cBhvr>
                                      <p:to>
                                        <p:strVal val="visible"/>
                                      </p:to>
                                    </p:set>
                                    <p:animEffect filter="fade" transition="in">
                                      <p:cBhvr>
                                        <p:cTn dur="1000"/>
                                        <p:tgtEl>
                                          <p:spTgt spid="18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xEl>
                                              <p:pRg end="0" st="0"/>
                                            </p:txEl>
                                          </p:spTgt>
                                        </p:tgtEl>
                                        <p:attrNameLst>
                                          <p:attrName>style.visibility</p:attrName>
                                        </p:attrNameLst>
                                      </p:cBhvr>
                                      <p:to>
                                        <p:strVal val="visible"/>
                                      </p:to>
                                    </p:set>
                                    <p:animEffect filter="fade" transition="in">
                                      <p:cBhvr>
                                        <p:cTn dur="1000"/>
                                        <p:tgtEl>
                                          <p:spTgt spid="18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xEl>
                                              <p:pRg end="1" st="1"/>
                                            </p:txEl>
                                          </p:spTgt>
                                        </p:tgtEl>
                                        <p:attrNameLst>
                                          <p:attrName>style.visibility</p:attrName>
                                        </p:attrNameLst>
                                      </p:cBhvr>
                                      <p:to>
                                        <p:strVal val="visible"/>
                                      </p:to>
                                    </p:set>
                                    <p:animEffect filter="fade" transition="in">
                                      <p:cBhvr>
                                        <p:cTn dur="1000"/>
                                        <p:tgtEl>
                                          <p:spTgt spid="184">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76000"/>
          </a:blip>
          <a:stretch>
            <a:fillRect/>
          </a:stretch>
        </a:blipFill>
      </p:bgPr>
    </p:bg>
    <p:spTree>
      <p:nvGrpSpPr>
        <p:cNvPr id="189" name="Shape 189"/>
        <p:cNvGrpSpPr/>
        <p:nvPr/>
      </p:nvGrpSpPr>
      <p:grpSpPr>
        <a:xfrm>
          <a:off x="0" y="0"/>
          <a:ext cx="0" cy="0"/>
          <a:chOff x="0" y="0"/>
          <a:chExt cx="0" cy="0"/>
        </a:xfrm>
      </p:grpSpPr>
      <p:sp>
        <p:nvSpPr>
          <p:cNvPr id="190" name="Google Shape;190;p7"/>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148844" lvl="0" marL="274320" rtl="0" algn="l">
              <a:spcBef>
                <a:spcPts val="0"/>
              </a:spcBef>
              <a:spcAft>
                <a:spcPts val="0"/>
              </a:spcAft>
              <a:buSzPts val="1976"/>
              <a:buNone/>
            </a:pPr>
            <a:r>
              <a:t/>
            </a:r>
            <a:endParaRPr/>
          </a:p>
          <a:p>
            <a:pPr indent="-148844" lvl="0" marL="274320" rtl="0" algn="l">
              <a:spcBef>
                <a:spcPts val="600"/>
              </a:spcBef>
              <a:spcAft>
                <a:spcPts val="0"/>
              </a:spcAft>
              <a:buSzPts val="1976"/>
              <a:buNone/>
            </a:pPr>
            <a:r>
              <a:t/>
            </a:r>
            <a:endParaRPr/>
          </a:p>
        </p:txBody>
      </p:sp>
      <p:sp>
        <p:nvSpPr>
          <p:cNvPr id="191" name="Google Shape;191;p7"/>
          <p:cNvSpPr txBox="1"/>
          <p:nvPr/>
        </p:nvSpPr>
        <p:spPr>
          <a:xfrm>
            <a:off x="66451" y="3730900"/>
            <a:ext cx="4393500" cy="1477500"/>
          </a:xfrm>
          <a:prstGeom prst="rect">
            <a:avLst/>
          </a:prstGeom>
          <a:noFill/>
          <a:ln>
            <a:noFill/>
          </a:ln>
        </p:spPr>
        <p:txBody>
          <a:bodyPr anchorCtr="0" anchor="t" bIns="45700" lIns="91425" spcFirstLastPara="1" rIns="91425" wrap="square" tIns="45700">
            <a:spAutoFit/>
          </a:bodyPr>
          <a:lstStyle/>
          <a:p>
            <a:pPr indent="-342900" lvl="0" marL="342900" rtl="0" algn="l">
              <a:spcBef>
                <a:spcPts val="0"/>
              </a:spcBef>
              <a:spcAft>
                <a:spcPts val="0"/>
              </a:spcAft>
              <a:buClr>
                <a:schemeClr val="dk1"/>
              </a:buClr>
              <a:buSzPts val="1800"/>
              <a:buFont typeface="Gill Sans"/>
              <a:buAutoNum type="arabicPeriod"/>
            </a:pPr>
            <a:r>
              <a:rPr lang="en-US" sz="1800">
                <a:solidFill>
                  <a:schemeClr val="dk1"/>
                </a:solidFill>
                <a:latin typeface="Gill Sans"/>
                <a:ea typeface="Gill Sans"/>
                <a:cs typeface="Gill Sans"/>
                <a:sym typeface="Gill Sans"/>
              </a:rPr>
              <a:t>Changes are not welcomed</a:t>
            </a:r>
            <a:endParaRPr>
              <a:solidFill>
                <a:schemeClr val="dk1"/>
              </a:solidFill>
            </a:endParaRPr>
          </a:p>
          <a:p>
            <a:pPr indent="-342900" lvl="0" marL="342900" rtl="0" algn="l">
              <a:spcBef>
                <a:spcPts val="0"/>
              </a:spcBef>
              <a:spcAft>
                <a:spcPts val="0"/>
              </a:spcAft>
              <a:buClr>
                <a:schemeClr val="dk1"/>
              </a:buClr>
              <a:buSzPts val="1800"/>
              <a:buFont typeface="Gill Sans"/>
              <a:buAutoNum type="arabicPeriod"/>
            </a:pPr>
            <a:r>
              <a:rPr lang="en-US" sz="1800">
                <a:solidFill>
                  <a:schemeClr val="dk1"/>
                </a:solidFill>
                <a:latin typeface="Gill Sans"/>
                <a:ea typeface="Gill Sans"/>
                <a:cs typeface="Gill Sans"/>
                <a:sym typeface="Gill Sans"/>
              </a:rPr>
              <a:t>Software developed at end of all phases, so no dummy prototypes can be found</a:t>
            </a:r>
            <a:endParaRPr>
              <a:solidFill>
                <a:schemeClr val="dk1"/>
              </a:solidFill>
            </a:endParaRPr>
          </a:p>
          <a:p>
            <a:pPr indent="-342900" lvl="0" marL="342900" rtl="0" algn="l">
              <a:spcBef>
                <a:spcPts val="0"/>
              </a:spcBef>
              <a:spcAft>
                <a:spcPts val="0"/>
              </a:spcAft>
              <a:buClr>
                <a:schemeClr val="dk1"/>
              </a:buClr>
              <a:buSzPts val="1800"/>
              <a:buFont typeface="Gill Sans"/>
              <a:buAutoNum type="arabicPeriod"/>
            </a:pPr>
            <a:r>
              <a:rPr lang="en-US" sz="1800">
                <a:solidFill>
                  <a:schemeClr val="dk1"/>
                </a:solidFill>
                <a:latin typeface="Gill Sans"/>
                <a:ea typeface="Gill Sans"/>
                <a:cs typeface="Gill Sans"/>
                <a:sym typeface="Gill Sans"/>
              </a:rPr>
              <a:t>If any test fails, then test document and code both needs to be updated</a:t>
            </a:r>
            <a:endParaRPr/>
          </a:p>
        </p:txBody>
      </p:sp>
      <p:sp>
        <p:nvSpPr>
          <p:cNvPr id="192" name="Google Shape;192;p7"/>
          <p:cNvSpPr txBox="1"/>
          <p:nvPr/>
        </p:nvSpPr>
        <p:spPr>
          <a:xfrm>
            <a:off x="4731705" y="3200400"/>
            <a:ext cx="4260000" cy="2862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342900" lvl="0" marL="457200" rtl="0" algn="l">
              <a:spcBef>
                <a:spcPts val="0"/>
              </a:spcBef>
              <a:spcAft>
                <a:spcPts val="0"/>
              </a:spcAft>
              <a:buClr>
                <a:schemeClr val="dk1"/>
              </a:buClr>
              <a:buSzPts val="1800"/>
              <a:buFont typeface="Gill Sans"/>
              <a:buAutoNum type="arabicPeriod"/>
            </a:pPr>
            <a:r>
              <a:rPr lang="en-US" sz="1800">
                <a:solidFill>
                  <a:schemeClr val="dk1"/>
                </a:solidFill>
                <a:latin typeface="Gill Sans"/>
                <a:ea typeface="Gill Sans"/>
                <a:cs typeface="Gill Sans"/>
                <a:sym typeface="Gill Sans"/>
              </a:rPr>
              <a:t>Along with waterfall advantages, it emphasizes planning for verification and validation (V&amp;V) of the product from the very beginning of requirement collection. </a:t>
            </a:r>
            <a:endParaRPr>
              <a:solidFill>
                <a:schemeClr val="dk1"/>
              </a:solidFill>
            </a:endParaRPr>
          </a:p>
          <a:p>
            <a:pPr indent="-342900" lvl="0" marL="457200" rtl="0" algn="l">
              <a:spcBef>
                <a:spcPts val="0"/>
              </a:spcBef>
              <a:spcAft>
                <a:spcPts val="0"/>
              </a:spcAft>
              <a:buClr>
                <a:schemeClr val="dk1"/>
              </a:buClr>
              <a:buSzPts val="1800"/>
              <a:buFont typeface="Gill Sans"/>
              <a:buAutoNum type="arabicPeriod"/>
            </a:pPr>
            <a:r>
              <a:rPr lang="en-US" sz="1800">
                <a:solidFill>
                  <a:schemeClr val="dk1"/>
                </a:solidFill>
                <a:latin typeface="Gill Sans"/>
                <a:ea typeface="Gill Sans"/>
                <a:cs typeface="Gill Sans"/>
                <a:sym typeface="Gill Sans"/>
              </a:rPr>
              <a:t>Test activities planned before testing</a:t>
            </a:r>
            <a:endParaRPr>
              <a:solidFill>
                <a:schemeClr val="dk1"/>
              </a:solidFill>
            </a:endParaRPr>
          </a:p>
          <a:p>
            <a:pPr indent="-342900" lvl="0" marL="457200" rtl="0" algn="l">
              <a:spcBef>
                <a:spcPts val="0"/>
              </a:spcBef>
              <a:spcAft>
                <a:spcPts val="0"/>
              </a:spcAft>
              <a:buClr>
                <a:schemeClr val="dk1"/>
              </a:buClr>
              <a:buSzPts val="1800"/>
              <a:buFont typeface="Gill Sans"/>
              <a:buAutoNum type="arabicPeriod"/>
            </a:pPr>
            <a:r>
              <a:rPr lang="en-US" sz="1800">
                <a:solidFill>
                  <a:schemeClr val="dk1"/>
                </a:solidFill>
                <a:latin typeface="Gill Sans"/>
                <a:ea typeface="Gill Sans"/>
                <a:cs typeface="Gill Sans"/>
                <a:sym typeface="Gill Sans"/>
              </a:rPr>
              <a:t>Saves time over waterfall, higher chance of success</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pic>
        <p:nvPicPr>
          <p:cNvPr descr="brac.png" id="193" name="Google Shape;193;p7"/>
          <p:cNvPicPr preferRelativeResize="0"/>
          <p:nvPr/>
        </p:nvPicPr>
        <p:blipFill rotWithShape="1">
          <a:blip r:embed="rId4">
            <a:alphaModFix/>
          </a:blip>
          <a:srcRect b="0" l="0" r="0" t="0"/>
          <a:stretch/>
        </p:blipFill>
        <p:spPr>
          <a:xfrm>
            <a:off x="8077200" y="5943600"/>
            <a:ext cx="1066800" cy="914400"/>
          </a:xfrm>
          <a:prstGeom prst="rect">
            <a:avLst/>
          </a:prstGeom>
          <a:noFill/>
          <a:ln>
            <a:noFill/>
          </a:ln>
        </p:spPr>
      </p:pic>
    </p:spTree>
  </p:cSld>
  <p:clrMapOvr>
    <a:masterClrMapping/>
  </p:clrMapOvr>
  <p:transition>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8"/>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t/>
            </a:r>
            <a:endParaRPr/>
          </a:p>
        </p:txBody>
      </p:sp>
      <p:pic>
        <p:nvPicPr>
          <p:cNvPr descr="1474612861_giphy (1).gif" id="199" name="Google Shape;199;p8"/>
          <p:cNvPicPr preferRelativeResize="0"/>
          <p:nvPr/>
        </p:nvPicPr>
        <p:blipFill rotWithShape="1">
          <a:blip r:embed="rId3">
            <a:alphaModFix/>
          </a:blip>
          <a:srcRect b="0" l="0" r="0" t="0"/>
          <a:stretch/>
        </p:blipFill>
        <p:spPr>
          <a:xfrm>
            <a:off x="2667000" y="1752600"/>
            <a:ext cx="3810000" cy="3657600"/>
          </a:xfrm>
          <a:prstGeom prst="rect">
            <a:avLst/>
          </a:prstGeom>
          <a:noFill/>
          <a:ln>
            <a:noFill/>
          </a:ln>
        </p:spPr>
      </p:pic>
      <p:sp>
        <p:nvSpPr>
          <p:cNvPr id="200" name="Google Shape;200;p8"/>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148844" lvl="0" marL="274320" rtl="0" algn="l">
              <a:spcBef>
                <a:spcPts val="0"/>
              </a:spcBef>
              <a:spcAft>
                <a:spcPts val="0"/>
              </a:spcAft>
              <a:buSzPts val="1976"/>
              <a:buNone/>
            </a:pPr>
            <a:r>
              <a:t/>
            </a:r>
            <a:endParaRPr/>
          </a:p>
          <a:p>
            <a:pPr indent="-148844" lvl="0" marL="274320" rtl="0" algn="l">
              <a:spcBef>
                <a:spcPts val="600"/>
              </a:spcBef>
              <a:spcAft>
                <a:spcPts val="0"/>
              </a:spcAft>
              <a:buSzPts val="1976"/>
              <a:buNone/>
            </a:pPr>
            <a:r>
              <a:t/>
            </a:r>
            <a:endParaRPr/>
          </a:p>
        </p:txBody>
      </p:sp>
      <p:pic>
        <p:nvPicPr>
          <p:cNvPr descr="brac.png" id="201" name="Google Shape;201;p8"/>
          <p:cNvPicPr preferRelativeResize="0"/>
          <p:nvPr/>
        </p:nvPicPr>
        <p:blipFill rotWithShape="1">
          <a:blip r:embed="rId4">
            <a:alphaModFix/>
          </a:blip>
          <a:srcRect b="0" l="0" r="0" t="0"/>
          <a:stretch/>
        </p:blipFill>
        <p:spPr>
          <a:xfrm>
            <a:off x="8077200" y="5943600"/>
            <a:ext cx="1066800" cy="914400"/>
          </a:xfrm>
          <a:prstGeom prst="rect">
            <a:avLst/>
          </a:prstGeom>
          <a:noFill/>
          <a:ln>
            <a:noFill/>
          </a:ln>
        </p:spPr>
      </p:pic>
      <p:sp>
        <p:nvSpPr>
          <p:cNvPr id="202" name="Google Shape;202;p8"/>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p:transition>
</p:sld>
</file>

<file path=ppt/theme/theme1.xml><?xml version="1.0" encoding="utf-8"?>
<a:theme xmlns:a="http://schemas.openxmlformats.org/drawingml/2006/main" xmlns:r="http://schemas.openxmlformats.org/officeDocument/2006/relationships" name="Origin">
  <a:themeElements>
    <a:clrScheme name="Paper">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2020-05-26T17:53:17Z</dcterms:created>
  <dc:creator>User</dc:creator>
</cp:coreProperties>
</file>