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d1ccaa54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d1ccaa54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d1ccaa54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d1ccaa5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d1ccaa54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d1ccaa54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d1ccaa542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d1ccaa542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d1ccaa54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d1ccaa54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d1ccaa54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d1ccaa5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9d1ccaa542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9d1ccaa542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9d1ccaa542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9d1ccaa542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9d1ccaa5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9d1ccaa5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9d1ccaa5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9d1ccaa5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1ccaa5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1ccaa5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9d1ccaa54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9d1ccaa54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9d1ccaa54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9d1ccaa54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9d1ccaa542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9d1ccaa542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9d1ccaa542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9d1ccaa542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9d1ccaa542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9d1ccaa542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9d1ccaa54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9d1ccaa54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9d1ccaa54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9d1ccaa54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9d1ccaa542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9d1ccaa542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9d1ccaa542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9d1ccaa542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9d1ccaa542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9d1ccaa542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1ccaa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1ccaa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9d1ccaa542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9d1ccaa542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9d1ccaa542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9d1ccaa542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29d2bcee1c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29d2bcee1c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9d2bcee1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9d2bcee1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9d2bcee1c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9d2bcee1c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9d2bcee1c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9d2bcee1c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1ccaa54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1ccaa54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d1ccaa542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d1ccaa542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d1ccaa54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d1ccaa54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1ccaa54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1ccaa5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d1ccaa54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d1ccaa5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d1ccaa54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d1ccaa54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299" name="Google Shape;299;p22"/>
          <p:cNvSpPr txBox="1"/>
          <p:nvPr>
            <p:ph idx="1" type="body"/>
          </p:nvPr>
        </p:nvSpPr>
        <p:spPr>
          <a:xfrm>
            <a:off x="5921850" y="569525"/>
            <a:ext cx="2283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SRA Algorithm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301" name="Google Shape;301;p22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03" name="Google Shape;303;p22"/>
          <p:cNvCxnSpPr>
            <a:stCxn id="300" idx="4"/>
            <a:endCxn id="301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2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2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9" name="Google Shape;309;p22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62014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311" name="Google Shape;311;p22"/>
          <p:cNvSpPr/>
          <p:nvPr/>
        </p:nvSpPr>
        <p:spPr>
          <a:xfrm>
            <a:off x="75643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312" name="Google Shape;312;p22"/>
          <p:cNvSpPr/>
          <p:nvPr/>
        </p:nvSpPr>
        <p:spPr>
          <a:xfrm>
            <a:off x="6201400" y="21235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313" name="Google Shape;313;p22"/>
          <p:cNvSpPr/>
          <p:nvPr/>
        </p:nvSpPr>
        <p:spPr>
          <a:xfrm>
            <a:off x="7511675" y="212355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314" name="Google Shape;314;p22"/>
          <p:cNvCxnSpPr>
            <a:stCxn id="310" idx="4"/>
            <a:endCxn id="312" idx="0"/>
          </p:cNvCxnSpPr>
          <p:nvPr/>
        </p:nvCxnSpPr>
        <p:spPr>
          <a:xfrm>
            <a:off x="6527050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2"/>
          <p:cNvCxnSpPr>
            <a:stCxn id="310" idx="5"/>
            <a:endCxn id="313" idx="1"/>
          </p:cNvCxnSpPr>
          <p:nvPr/>
        </p:nvCxnSpPr>
        <p:spPr>
          <a:xfrm>
            <a:off x="6757319" y="1862638"/>
            <a:ext cx="865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2"/>
          <p:cNvCxnSpPr>
            <a:stCxn id="311" idx="3"/>
            <a:endCxn id="312" idx="7"/>
          </p:cNvCxnSpPr>
          <p:nvPr/>
        </p:nvCxnSpPr>
        <p:spPr>
          <a:xfrm flipH="1">
            <a:off x="6757306" y="1862638"/>
            <a:ext cx="9024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22"/>
          <p:cNvCxnSpPr>
            <a:stCxn id="311" idx="4"/>
            <a:endCxn id="313" idx="0"/>
          </p:cNvCxnSpPr>
          <p:nvPr/>
        </p:nvCxnSpPr>
        <p:spPr>
          <a:xfrm>
            <a:off x="7889975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22"/>
          <p:cNvSpPr/>
          <p:nvPr/>
        </p:nvSpPr>
        <p:spPr>
          <a:xfrm>
            <a:off x="6201388" y="276702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319" name="Google Shape;319;p22"/>
          <p:cNvSpPr/>
          <p:nvPr/>
        </p:nvSpPr>
        <p:spPr>
          <a:xfrm>
            <a:off x="7511663" y="27670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320" name="Google Shape;320;p22"/>
          <p:cNvCxnSpPr>
            <a:stCxn id="312" idx="4"/>
            <a:endCxn id="318" idx="0"/>
          </p:cNvCxnSpPr>
          <p:nvPr/>
        </p:nvCxnSpPr>
        <p:spPr>
          <a:xfrm>
            <a:off x="6527050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2"/>
          <p:cNvCxnSpPr>
            <a:stCxn id="313" idx="4"/>
            <a:endCxn id="319" idx="0"/>
          </p:cNvCxnSpPr>
          <p:nvPr/>
        </p:nvCxnSpPr>
        <p:spPr>
          <a:xfrm>
            <a:off x="7889975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22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5158375" y="20462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5222950" y="26972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5921850" y="569525"/>
            <a:ext cx="2283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SRA Algorithm</a:t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333" name="Google Shape;333;p23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23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35" name="Google Shape;335;p23"/>
          <p:cNvCxnSpPr>
            <a:stCxn id="332" idx="4"/>
            <a:endCxn id="333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3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23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62014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343" name="Google Shape;343;p23"/>
          <p:cNvSpPr/>
          <p:nvPr/>
        </p:nvSpPr>
        <p:spPr>
          <a:xfrm>
            <a:off x="75643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344" name="Google Shape;344;p23"/>
          <p:cNvSpPr/>
          <p:nvPr/>
        </p:nvSpPr>
        <p:spPr>
          <a:xfrm>
            <a:off x="6201400" y="21235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345" name="Google Shape;345;p23"/>
          <p:cNvSpPr/>
          <p:nvPr/>
        </p:nvSpPr>
        <p:spPr>
          <a:xfrm>
            <a:off x="7511675" y="212355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346" name="Google Shape;346;p23"/>
          <p:cNvCxnSpPr>
            <a:stCxn id="342" idx="4"/>
            <a:endCxn id="344" idx="0"/>
          </p:cNvCxnSpPr>
          <p:nvPr/>
        </p:nvCxnSpPr>
        <p:spPr>
          <a:xfrm>
            <a:off x="6527050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3"/>
          <p:cNvCxnSpPr>
            <a:stCxn id="342" idx="5"/>
            <a:endCxn id="345" idx="1"/>
          </p:cNvCxnSpPr>
          <p:nvPr/>
        </p:nvCxnSpPr>
        <p:spPr>
          <a:xfrm>
            <a:off x="6757319" y="1862638"/>
            <a:ext cx="865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3"/>
          <p:cNvCxnSpPr>
            <a:stCxn id="343" idx="3"/>
            <a:endCxn id="344" idx="7"/>
          </p:cNvCxnSpPr>
          <p:nvPr/>
        </p:nvCxnSpPr>
        <p:spPr>
          <a:xfrm flipH="1">
            <a:off x="6757306" y="1862638"/>
            <a:ext cx="9024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3"/>
          <p:cNvCxnSpPr>
            <a:stCxn id="343" idx="4"/>
            <a:endCxn id="345" idx="0"/>
          </p:cNvCxnSpPr>
          <p:nvPr/>
        </p:nvCxnSpPr>
        <p:spPr>
          <a:xfrm>
            <a:off x="7889975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3"/>
          <p:cNvSpPr/>
          <p:nvPr/>
        </p:nvSpPr>
        <p:spPr>
          <a:xfrm>
            <a:off x="6201388" y="276702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351" name="Google Shape;351;p23"/>
          <p:cNvSpPr/>
          <p:nvPr/>
        </p:nvSpPr>
        <p:spPr>
          <a:xfrm>
            <a:off x="7511663" y="27670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352" name="Google Shape;352;p23"/>
          <p:cNvCxnSpPr>
            <a:stCxn id="344" idx="4"/>
            <a:endCxn id="350" idx="0"/>
          </p:cNvCxnSpPr>
          <p:nvPr/>
        </p:nvCxnSpPr>
        <p:spPr>
          <a:xfrm>
            <a:off x="6527050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3"/>
          <p:cNvCxnSpPr>
            <a:stCxn id="345" idx="4"/>
            <a:endCxn id="351" idx="0"/>
          </p:cNvCxnSpPr>
          <p:nvPr/>
        </p:nvCxnSpPr>
        <p:spPr>
          <a:xfrm>
            <a:off x="7889975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3"/>
          <p:cNvSpPr/>
          <p:nvPr/>
        </p:nvSpPr>
        <p:spPr>
          <a:xfrm>
            <a:off x="7511675" y="342760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355" name="Google Shape;355;p23"/>
          <p:cNvCxnSpPr>
            <a:stCxn id="351" idx="4"/>
            <a:endCxn id="354" idx="0"/>
          </p:cNvCxnSpPr>
          <p:nvPr/>
        </p:nvCxnSpPr>
        <p:spPr>
          <a:xfrm>
            <a:off x="7889963" y="321522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23"/>
          <p:cNvCxnSpPr>
            <a:stCxn id="345" idx="4"/>
            <a:endCxn id="354" idx="2"/>
          </p:cNvCxnSpPr>
          <p:nvPr/>
        </p:nvCxnSpPr>
        <p:spPr>
          <a:xfrm rot="5400000">
            <a:off x="7160825" y="2922600"/>
            <a:ext cx="1080000" cy="378300"/>
          </a:xfrm>
          <a:prstGeom prst="curvedConnector4">
            <a:avLst>
              <a:gd fmla="val 14310" name="adj1"/>
              <a:gd fmla="val 16294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3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5158375" y="20462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5222950" y="26972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5190650" y="331205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367" name="Google Shape;367;p24"/>
          <p:cNvSpPr txBox="1"/>
          <p:nvPr>
            <p:ph idx="1" type="body"/>
          </p:nvPr>
        </p:nvSpPr>
        <p:spPr>
          <a:xfrm>
            <a:off x="5921850" y="569525"/>
            <a:ext cx="2283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SRA Algorithm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369" name="Google Shape;369;p24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71" name="Google Shape;371;p24"/>
          <p:cNvCxnSpPr>
            <a:stCxn id="368" idx="4"/>
            <a:endCxn id="369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4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4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4"/>
          <p:cNvSpPr/>
          <p:nvPr/>
        </p:nvSpPr>
        <p:spPr>
          <a:xfrm>
            <a:off x="62014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379" name="Google Shape;379;p24"/>
          <p:cNvSpPr/>
          <p:nvPr/>
        </p:nvSpPr>
        <p:spPr>
          <a:xfrm>
            <a:off x="75643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380" name="Google Shape;380;p24"/>
          <p:cNvSpPr/>
          <p:nvPr/>
        </p:nvSpPr>
        <p:spPr>
          <a:xfrm>
            <a:off x="6201400" y="21235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381" name="Google Shape;381;p24"/>
          <p:cNvSpPr/>
          <p:nvPr/>
        </p:nvSpPr>
        <p:spPr>
          <a:xfrm>
            <a:off x="7511675" y="212355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382" name="Google Shape;382;p24"/>
          <p:cNvCxnSpPr>
            <a:stCxn id="378" idx="4"/>
            <a:endCxn id="380" idx="0"/>
          </p:cNvCxnSpPr>
          <p:nvPr/>
        </p:nvCxnSpPr>
        <p:spPr>
          <a:xfrm>
            <a:off x="6527050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24"/>
          <p:cNvCxnSpPr>
            <a:stCxn id="378" idx="5"/>
            <a:endCxn id="381" idx="1"/>
          </p:cNvCxnSpPr>
          <p:nvPr/>
        </p:nvCxnSpPr>
        <p:spPr>
          <a:xfrm>
            <a:off x="6757319" y="1862638"/>
            <a:ext cx="865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24"/>
          <p:cNvCxnSpPr>
            <a:stCxn id="379" idx="3"/>
            <a:endCxn id="380" idx="7"/>
          </p:cNvCxnSpPr>
          <p:nvPr/>
        </p:nvCxnSpPr>
        <p:spPr>
          <a:xfrm flipH="1">
            <a:off x="6757306" y="1862638"/>
            <a:ext cx="9024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24"/>
          <p:cNvCxnSpPr>
            <a:stCxn id="379" idx="4"/>
            <a:endCxn id="381" idx="0"/>
          </p:cNvCxnSpPr>
          <p:nvPr/>
        </p:nvCxnSpPr>
        <p:spPr>
          <a:xfrm>
            <a:off x="7889975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24"/>
          <p:cNvSpPr/>
          <p:nvPr/>
        </p:nvSpPr>
        <p:spPr>
          <a:xfrm>
            <a:off x="6201388" y="276702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387" name="Google Shape;387;p24"/>
          <p:cNvSpPr/>
          <p:nvPr/>
        </p:nvSpPr>
        <p:spPr>
          <a:xfrm>
            <a:off x="7511663" y="27670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388" name="Google Shape;388;p24"/>
          <p:cNvCxnSpPr>
            <a:stCxn id="380" idx="4"/>
            <a:endCxn id="386" idx="0"/>
          </p:cNvCxnSpPr>
          <p:nvPr/>
        </p:nvCxnSpPr>
        <p:spPr>
          <a:xfrm>
            <a:off x="6527050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4"/>
          <p:cNvCxnSpPr>
            <a:stCxn id="381" idx="4"/>
            <a:endCxn id="387" idx="0"/>
          </p:cNvCxnSpPr>
          <p:nvPr/>
        </p:nvCxnSpPr>
        <p:spPr>
          <a:xfrm>
            <a:off x="7889975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4"/>
          <p:cNvSpPr/>
          <p:nvPr/>
        </p:nvSpPr>
        <p:spPr>
          <a:xfrm>
            <a:off x="7511675" y="342760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391" name="Google Shape;391;p24"/>
          <p:cNvCxnSpPr>
            <a:stCxn id="387" idx="4"/>
            <a:endCxn id="390" idx="0"/>
          </p:cNvCxnSpPr>
          <p:nvPr/>
        </p:nvCxnSpPr>
        <p:spPr>
          <a:xfrm>
            <a:off x="7889963" y="321522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24"/>
          <p:cNvCxnSpPr>
            <a:stCxn id="381" idx="4"/>
            <a:endCxn id="390" idx="2"/>
          </p:cNvCxnSpPr>
          <p:nvPr/>
        </p:nvCxnSpPr>
        <p:spPr>
          <a:xfrm rot="5400000">
            <a:off x="7160825" y="2922600"/>
            <a:ext cx="1080000" cy="378300"/>
          </a:xfrm>
          <a:prstGeom prst="curvedConnector4">
            <a:avLst>
              <a:gd fmla="val 14310" name="adj1"/>
              <a:gd fmla="val 16294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24"/>
          <p:cNvSpPr/>
          <p:nvPr/>
        </p:nvSpPr>
        <p:spPr>
          <a:xfrm>
            <a:off x="6201388" y="37493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394" name="Google Shape;394;p24"/>
          <p:cNvCxnSpPr>
            <a:stCxn id="386" idx="4"/>
            <a:endCxn id="393" idx="0"/>
          </p:cNvCxnSpPr>
          <p:nvPr/>
        </p:nvCxnSpPr>
        <p:spPr>
          <a:xfrm>
            <a:off x="6527038" y="3215225"/>
            <a:ext cx="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24"/>
          <p:cNvCxnSpPr>
            <a:stCxn id="390" idx="3"/>
            <a:endCxn id="393" idx="6"/>
          </p:cNvCxnSpPr>
          <p:nvPr/>
        </p:nvCxnSpPr>
        <p:spPr>
          <a:xfrm flipH="1">
            <a:off x="6852677" y="3810163"/>
            <a:ext cx="7698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4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7" name="Google Shape;397;p24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8" name="Google Shape;398;p24"/>
          <p:cNvSpPr txBox="1"/>
          <p:nvPr/>
        </p:nvSpPr>
        <p:spPr>
          <a:xfrm>
            <a:off x="5158375" y="20462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9" name="Google Shape;399;p24"/>
          <p:cNvSpPr txBox="1"/>
          <p:nvPr/>
        </p:nvSpPr>
        <p:spPr>
          <a:xfrm>
            <a:off x="5222950" y="26972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5190650" y="331205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1" name="Google Shape;401;p24"/>
          <p:cNvSpPr txBox="1"/>
          <p:nvPr/>
        </p:nvSpPr>
        <p:spPr>
          <a:xfrm>
            <a:off x="5190650" y="37426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407" name="Google Shape;407;p25"/>
          <p:cNvSpPr txBox="1"/>
          <p:nvPr>
            <p:ph idx="1" type="body"/>
          </p:nvPr>
        </p:nvSpPr>
        <p:spPr>
          <a:xfrm>
            <a:off x="5921850" y="569525"/>
            <a:ext cx="2283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SRA Algorithm</a:t>
            </a:r>
            <a:endParaRPr/>
          </a:p>
        </p:txBody>
      </p:sp>
      <p:sp>
        <p:nvSpPr>
          <p:cNvPr id="408" name="Google Shape;408;p25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0" name="Google Shape;410;p25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411" name="Google Shape;411;p25"/>
          <p:cNvCxnSpPr>
            <a:stCxn id="408" idx="4"/>
            <a:endCxn id="409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25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25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5" name="Google Shape;415;p25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16" name="Google Shape;416;p25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Google Shape;417;p25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5"/>
          <p:cNvSpPr/>
          <p:nvPr/>
        </p:nvSpPr>
        <p:spPr>
          <a:xfrm>
            <a:off x="62014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419" name="Google Shape;419;p25"/>
          <p:cNvSpPr/>
          <p:nvPr/>
        </p:nvSpPr>
        <p:spPr>
          <a:xfrm>
            <a:off x="75643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420" name="Google Shape;420;p25"/>
          <p:cNvSpPr/>
          <p:nvPr/>
        </p:nvSpPr>
        <p:spPr>
          <a:xfrm>
            <a:off x="6201400" y="21235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421" name="Google Shape;421;p25"/>
          <p:cNvSpPr/>
          <p:nvPr/>
        </p:nvSpPr>
        <p:spPr>
          <a:xfrm>
            <a:off x="7511675" y="212355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422" name="Google Shape;422;p25"/>
          <p:cNvCxnSpPr>
            <a:stCxn id="418" idx="4"/>
            <a:endCxn id="420" idx="0"/>
          </p:cNvCxnSpPr>
          <p:nvPr/>
        </p:nvCxnSpPr>
        <p:spPr>
          <a:xfrm>
            <a:off x="6527050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25"/>
          <p:cNvCxnSpPr>
            <a:stCxn id="418" idx="5"/>
            <a:endCxn id="421" idx="1"/>
          </p:cNvCxnSpPr>
          <p:nvPr/>
        </p:nvCxnSpPr>
        <p:spPr>
          <a:xfrm>
            <a:off x="6757319" y="1862638"/>
            <a:ext cx="865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25"/>
          <p:cNvCxnSpPr>
            <a:stCxn id="419" idx="3"/>
            <a:endCxn id="420" idx="7"/>
          </p:cNvCxnSpPr>
          <p:nvPr/>
        </p:nvCxnSpPr>
        <p:spPr>
          <a:xfrm flipH="1">
            <a:off x="6757306" y="1862638"/>
            <a:ext cx="9024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25"/>
          <p:cNvCxnSpPr>
            <a:stCxn id="419" idx="4"/>
            <a:endCxn id="421" idx="0"/>
          </p:cNvCxnSpPr>
          <p:nvPr/>
        </p:nvCxnSpPr>
        <p:spPr>
          <a:xfrm>
            <a:off x="7889975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25"/>
          <p:cNvSpPr/>
          <p:nvPr/>
        </p:nvSpPr>
        <p:spPr>
          <a:xfrm>
            <a:off x="6201388" y="276702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427" name="Google Shape;427;p25"/>
          <p:cNvSpPr/>
          <p:nvPr/>
        </p:nvSpPr>
        <p:spPr>
          <a:xfrm>
            <a:off x="7511663" y="27670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428" name="Google Shape;428;p25"/>
          <p:cNvCxnSpPr>
            <a:stCxn id="420" idx="4"/>
            <a:endCxn id="426" idx="0"/>
          </p:cNvCxnSpPr>
          <p:nvPr/>
        </p:nvCxnSpPr>
        <p:spPr>
          <a:xfrm>
            <a:off x="6527050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25"/>
          <p:cNvCxnSpPr>
            <a:stCxn id="421" idx="4"/>
            <a:endCxn id="427" idx="0"/>
          </p:cNvCxnSpPr>
          <p:nvPr/>
        </p:nvCxnSpPr>
        <p:spPr>
          <a:xfrm>
            <a:off x="7889975" y="2571750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5"/>
          <p:cNvSpPr/>
          <p:nvPr/>
        </p:nvSpPr>
        <p:spPr>
          <a:xfrm>
            <a:off x="7511675" y="342760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431" name="Google Shape;431;p25"/>
          <p:cNvCxnSpPr>
            <a:stCxn id="427" idx="4"/>
            <a:endCxn id="430" idx="0"/>
          </p:cNvCxnSpPr>
          <p:nvPr/>
        </p:nvCxnSpPr>
        <p:spPr>
          <a:xfrm>
            <a:off x="7889963" y="3215225"/>
            <a:ext cx="0" cy="21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25"/>
          <p:cNvCxnSpPr>
            <a:stCxn id="421" idx="3"/>
            <a:endCxn id="430" idx="2"/>
          </p:cNvCxnSpPr>
          <p:nvPr/>
        </p:nvCxnSpPr>
        <p:spPr>
          <a:xfrm rot="5400000">
            <a:off x="6994277" y="3023613"/>
            <a:ext cx="1145700" cy="110700"/>
          </a:xfrm>
          <a:prstGeom prst="curvedConnector4">
            <a:avLst>
              <a:gd fmla="val 11968" name="adj1"/>
              <a:gd fmla="val 25731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25"/>
          <p:cNvSpPr/>
          <p:nvPr/>
        </p:nvSpPr>
        <p:spPr>
          <a:xfrm>
            <a:off x="6201388" y="37493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434" name="Google Shape;434;p25"/>
          <p:cNvCxnSpPr>
            <a:stCxn id="426" idx="4"/>
            <a:endCxn id="433" idx="0"/>
          </p:cNvCxnSpPr>
          <p:nvPr/>
        </p:nvCxnSpPr>
        <p:spPr>
          <a:xfrm>
            <a:off x="6527038" y="3215225"/>
            <a:ext cx="0" cy="5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25"/>
          <p:cNvCxnSpPr>
            <a:stCxn id="430" idx="3"/>
            <a:endCxn id="433" idx="6"/>
          </p:cNvCxnSpPr>
          <p:nvPr/>
        </p:nvCxnSpPr>
        <p:spPr>
          <a:xfrm flipH="1">
            <a:off x="6852677" y="3810163"/>
            <a:ext cx="7698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25"/>
          <p:cNvSpPr/>
          <p:nvPr/>
        </p:nvSpPr>
        <p:spPr>
          <a:xfrm>
            <a:off x="7511675" y="40796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437" name="Google Shape;437;p25"/>
          <p:cNvCxnSpPr>
            <a:stCxn id="433" idx="5"/>
            <a:endCxn id="436" idx="2"/>
          </p:cNvCxnSpPr>
          <p:nvPr/>
        </p:nvCxnSpPr>
        <p:spPr>
          <a:xfrm>
            <a:off x="6757307" y="4131913"/>
            <a:ext cx="754500" cy="1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25"/>
          <p:cNvCxnSpPr>
            <a:stCxn id="421" idx="2"/>
            <a:endCxn id="436" idx="1"/>
          </p:cNvCxnSpPr>
          <p:nvPr/>
        </p:nvCxnSpPr>
        <p:spPr>
          <a:xfrm>
            <a:off x="7511675" y="2347650"/>
            <a:ext cx="110700" cy="1797600"/>
          </a:xfrm>
          <a:prstGeom prst="curvedConnector4">
            <a:avLst>
              <a:gd fmla="val -404923" name="adj1"/>
              <a:gd fmla="val 8716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25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0" name="Google Shape;440;p25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5158375" y="20462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2" name="Google Shape;442;p25"/>
          <p:cNvSpPr txBox="1"/>
          <p:nvPr/>
        </p:nvSpPr>
        <p:spPr>
          <a:xfrm>
            <a:off x="5222950" y="26972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5190650" y="331205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5190650" y="374260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5190650" y="4145250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26"/>
          <p:cNvCxnSpPr/>
          <p:nvPr/>
        </p:nvCxnSpPr>
        <p:spPr>
          <a:xfrm flipH="1" rot="10800000">
            <a:off x="1853994" y="4241356"/>
            <a:ext cx="67434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6"/>
          <p:cNvCxnSpPr/>
          <p:nvPr/>
        </p:nvCxnSpPr>
        <p:spPr>
          <a:xfrm flipH="1" rot="10800000">
            <a:off x="1808829" y="2369472"/>
            <a:ext cx="67116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26"/>
          <p:cNvCxnSpPr/>
          <p:nvPr/>
        </p:nvCxnSpPr>
        <p:spPr>
          <a:xfrm flipH="1" rot="10800000">
            <a:off x="1793382" y="1629269"/>
            <a:ext cx="65328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53" name="Google Shape;4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 - ALAP Scheduling</a:t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3043979" y="1429991"/>
            <a:ext cx="610500" cy="5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4164731" y="1429991"/>
            <a:ext cx="610500" cy="5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3353744" y="2188000"/>
            <a:ext cx="627300" cy="540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457" name="Google Shape;457;p26"/>
          <p:cNvCxnSpPr>
            <a:endCxn id="454" idx="1"/>
          </p:cNvCxnSpPr>
          <p:nvPr/>
        </p:nvCxnSpPr>
        <p:spPr>
          <a:xfrm>
            <a:off x="2881984" y="1157898"/>
            <a:ext cx="2514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6"/>
          <p:cNvCxnSpPr>
            <a:endCxn id="454" idx="7"/>
          </p:cNvCxnSpPr>
          <p:nvPr/>
        </p:nvCxnSpPr>
        <p:spPr>
          <a:xfrm flipH="1">
            <a:off x="3565073" y="1098198"/>
            <a:ext cx="1998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26"/>
          <p:cNvCxnSpPr>
            <a:endCxn id="455" idx="1"/>
          </p:cNvCxnSpPr>
          <p:nvPr/>
        </p:nvCxnSpPr>
        <p:spPr>
          <a:xfrm>
            <a:off x="4044437" y="1117998"/>
            <a:ext cx="2097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26"/>
          <p:cNvCxnSpPr>
            <a:endCxn id="455" idx="7"/>
          </p:cNvCxnSpPr>
          <p:nvPr/>
        </p:nvCxnSpPr>
        <p:spPr>
          <a:xfrm flipH="1">
            <a:off x="4685826" y="1164798"/>
            <a:ext cx="1386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26"/>
          <p:cNvSpPr txBox="1"/>
          <p:nvPr/>
        </p:nvSpPr>
        <p:spPr>
          <a:xfrm>
            <a:off x="3182475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5974443" y="1443685"/>
            <a:ext cx="610500" cy="5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463" name="Google Shape;463;p26"/>
          <p:cNvSpPr/>
          <p:nvPr/>
        </p:nvSpPr>
        <p:spPr>
          <a:xfrm>
            <a:off x="7101091" y="1450490"/>
            <a:ext cx="610500" cy="5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6762631" y="4075497"/>
            <a:ext cx="630300" cy="5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</a:t>
            </a:r>
            <a:endParaRPr/>
          </a:p>
        </p:txBody>
      </p:sp>
      <p:cxnSp>
        <p:nvCxnSpPr>
          <p:cNvPr id="465" name="Google Shape;465;p26"/>
          <p:cNvCxnSpPr>
            <a:endCxn id="462" idx="1"/>
          </p:cNvCxnSpPr>
          <p:nvPr/>
        </p:nvCxnSpPr>
        <p:spPr>
          <a:xfrm>
            <a:off x="5812449" y="1171592"/>
            <a:ext cx="2514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6" name="Google Shape;466;p26"/>
          <p:cNvCxnSpPr>
            <a:endCxn id="462" idx="7"/>
          </p:cNvCxnSpPr>
          <p:nvPr/>
        </p:nvCxnSpPr>
        <p:spPr>
          <a:xfrm flipH="1">
            <a:off x="6495537" y="1111892"/>
            <a:ext cx="1998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26"/>
          <p:cNvCxnSpPr>
            <a:endCxn id="463" idx="1"/>
          </p:cNvCxnSpPr>
          <p:nvPr/>
        </p:nvCxnSpPr>
        <p:spPr>
          <a:xfrm>
            <a:off x="7045297" y="1125297"/>
            <a:ext cx="1452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8" name="Google Shape;468;p26"/>
          <p:cNvCxnSpPr>
            <a:endCxn id="463" idx="7"/>
          </p:cNvCxnSpPr>
          <p:nvPr/>
        </p:nvCxnSpPr>
        <p:spPr>
          <a:xfrm flipH="1">
            <a:off x="7622186" y="1125297"/>
            <a:ext cx="1461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26"/>
          <p:cNvSpPr txBox="1"/>
          <p:nvPr/>
        </p:nvSpPr>
        <p:spPr>
          <a:xfrm>
            <a:off x="6406800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638400" y="113047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1" name="Google Shape;471;p26"/>
          <p:cNvSpPr txBox="1"/>
          <p:nvPr/>
        </p:nvSpPr>
        <p:spPr>
          <a:xfrm>
            <a:off x="638400" y="1443685"/>
            <a:ext cx="1007700" cy="2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2" name="Google Shape;472;p26"/>
          <p:cNvSpPr txBox="1"/>
          <p:nvPr/>
        </p:nvSpPr>
        <p:spPr>
          <a:xfrm>
            <a:off x="623575" y="2197154"/>
            <a:ext cx="1035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3" name="Google Shape;473;p26"/>
          <p:cNvSpPr txBox="1"/>
          <p:nvPr/>
        </p:nvSpPr>
        <p:spPr>
          <a:xfrm>
            <a:off x="626075" y="4075497"/>
            <a:ext cx="10404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  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3899416" y="4099658"/>
            <a:ext cx="630300" cy="51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</a:t>
            </a:r>
            <a:endParaRPr/>
          </a:p>
        </p:txBody>
      </p:sp>
      <p:cxnSp>
        <p:nvCxnSpPr>
          <p:cNvPr id="475" name="Google Shape;475;p26"/>
          <p:cNvCxnSpPr/>
          <p:nvPr/>
        </p:nvCxnSpPr>
        <p:spPr>
          <a:xfrm flipH="1" rot="10800000">
            <a:off x="2011804" y="3656827"/>
            <a:ext cx="66246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76" name="Google Shape;476;p26"/>
          <p:cNvSpPr txBox="1"/>
          <p:nvPr/>
        </p:nvSpPr>
        <p:spPr>
          <a:xfrm>
            <a:off x="507600" y="3535988"/>
            <a:ext cx="132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 n-1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6226136" y="3486647"/>
            <a:ext cx="619200" cy="540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478" name="Google Shape;478;p26"/>
          <p:cNvCxnSpPr/>
          <p:nvPr/>
        </p:nvCxnSpPr>
        <p:spPr>
          <a:xfrm>
            <a:off x="1079500" y="2789150"/>
            <a:ext cx="0" cy="4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6"/>
          <p:cNvCxnSpPr/>
          <p:nvPr/>
        </p:nvCxnSpPr>
        <p:spPr>
          <a:xfrm>
            <a:off x="5493200" y="2789150"/>
            <a:ext cx="0" cy="44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6"/>
          <p:cNvCxnSpPr>
            <a:stCxn id="454" idx="4"/>
            <a:endCxn id="456" idx="1"/>
          </p:cNvCxnSpPr>
          <p:nvPr/>
        </p:nvCxnSpPr>
        <p:spPr>
          <a:xfrm>
            <a:off x="3349229" y="1981091"/>
            <a:ext cx="963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26"/>
          <p:cNvCxnSpPr>
            <a:stCxn id="455" idx="4"/>
            <a:endCxn id="456" idx="7"/>
          </p:cNvCxnSpPr>
          <p:nvPr/>
        </p:nvCxnSpPr>
        <p:spPr>
          <a:xfrm flipH="1">
            <a:off x="3889181" y="1981091"/>
            <a:ext cx="5808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26"/>
          <p:cNvCxnSpPr>
            <a:stCxn id="456" idx="4"/>
            <a:endCxn id="474" idx="1"/>
          </p:cNvCxnSpPr>
          <p:nvPr/>
        </p:nvCxnSpPr>
        <p:spPr>
          <a:xfrm>
            <a:off x="3667394" y="2728300"/>
            <a:ext cx="324300" cy="14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26"/>
          <p:cNvCxnSpPr>
            <a:endCxn id="474" idx="7"/>
          </p:cNvCxnSpPr>
          <p:nvPr/>
        </p:nvCxnSpPr>
        <p:spPr>
          <a:xfrm flipH="1">
            <a:off x="4437410" y="3553324"/>
            <a:ext cx="2970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4" name="Google Shape;484;p26"/>
          <p:cNvCxnSpPr>
            <a:stCxn id="462" idx="4"/>
            <a:endCxn id="477" idx="1"/>
          </p:cNvCxnSpPr>
          <p:nvPr/>
        </p:nvCxnSpPr>
        <p:spPr>
          <a:xfrm>
            <a:off x="6279693" y="1994785"/>
            <a:ext cx="37200" cy="15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5" name="Google Shape;485;p26"/>
          <p:cNvCxnSpPr>
            <a:stCxn id="463" idx="4"/>
            <a:endCxn id="477" idx="7"/>
          </p:cNvCxnSpPr>
          <p:nvPr/>
        </p:nvCxnSpPr>
        <p:spPr>
          <a:xfrm flipH="1">
            <a:off x="6754741" y="2001590"/>
            <a:ext cx="651600" cy="15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26"/>
          <p:cNvCxnSpPr>
            <a:stCxn id="477" idx="5"/>
            <a:endCxn id="464" idx="1"/>
          </p:cNvCxnSpPr>
          <p:nvPr/>
        </p:nvCxnSpPr>
        <p:spPr>
          <a:xfrm>
            <a:off x="6754656" y="3947822"/>
            <a:ext cx="100200" cy="20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26"/>
          <p:cNvCxnSpPr>
            <a:endCxn id="464" idx="7"/>
          </p:cNvCxnSpPr>
          <p:nvPr/>
        </p:nvCxnSpPr>
        <p:spPr>
          <a:xfrm flipH="1">
            <a:off x="7300625" y="3805164"/>
            <a:ext cx="371700" cy="3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27"/>
          <p:cNvCxnSpPr/>
          <p:nvPr/>
        </p:nvCxnSpPr>
        <p:spPr>
          <a:xfrm>
            <a:off x="3253766" y="272717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27"/>
          <p:cNvCxnSpPr/>
          <p:nvPr/>
        </p:nvCxnSpPr>
        <p:spPr>
          <a:xfrm>
            <a:off x="3253766" y="33301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7"/>
          <p:cNvCxnSpPr/>
          <p:nvPr/>
        </p:nvCxnSpPr>
        <p:spPr>
          <a:xfrm>
            <a:off x="3253766" y="39937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3253766" y="447020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7"/>
          <p:cNvCxnSpPr/>
          <p:nvPr/>
        </p:nvCxnSpPr>
        <p:spPr>
          <a:xfrm>
            <a:off x="3220675" y="211132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27"/>
          <p:cNvCxnSpPr/>
          <p:nvPr/>
        </p:nvCxnSpPr>
        <p:spPr>
          <a:xfrm>
            <a:off x="3246194" y="16045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98" name="Google Shape;4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 - ALAP Scheduling - Ex: SRA Algorithm</a:t>
            </a: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5882475" y="1017725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2013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501" name="Google Shape;501;p27"/>
          <p:cNvSpPr/>
          <p:nvPr/>
        </p:nvSpPr>
        <p:spPr>
          <a:xfrm>
            <a:off x="75643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502" name="Google Shape;502;p27"/>
          <p:cNvSpPr/>
          <p:nvPr/>
        </p:nvSpPr>
        <p:spPr>
          <a:xfrm>
            <a:off x="6201400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503" name="Google Shape;503;p27"/>
          <p:cNvSpPr/>
          <p:nvPr/>
        </p:nvSpPr>
        <p:spPr>
          <a:xfrm>
            <a:off x="75116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04" name="Google Shape;504;p27"/>
          <p:cNvCxnSpPr>
            <a:stCxn id="500" idx="4"/>
            <a:endCxn id="502" idx="0"/>
          </p:cNvCxnSpPr>
          <p:nvPr/>
        </p:nvCxnSpPr>
        <p:spPr>
          <a:xfrm>
            <a:off x="6527038" y="1794738"/>
            <a:ext cx="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27"/>
          <p:cNvCxnSpPr>
            <a:stCxn id="500" idx="5"/>
            <a:endCxn id="503" idx="1"/>
          </p:cNvCxnSpPr>
          <p:nvPr/>
        </p:nvCxnSpPr>
        <p:spPr>
          <a:xfrm>
            <a:off x="67573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27"/>
          <p:cNvCxnSpPr>
            <a:stCxn id="501" idx="3"/>
            <a:endCxn id="502" idx="7"/>
          </p:cNvCxnSpPr>
          <p:nvPr/>
        </p:nvCxnSpPr>
        <p:spPr>
          <a:xfrm flipH="1">
            <a:off x="6757293" y="1729100"/>
            <a:ext cx="9024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27"/>
          <p:cNvCxnSpPr>
            <a:stCxn id="501" idx="4"/>
            <a:endCxn id="503" idx="0"/>
          </p:cNvCxnSpPr>
          <p:nvPr/>
        </p:nvCxnSpPr>
        <p:spPr>
          <a:xfrm>
            <a:off x="78899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8" name="Google Shape;508;p27"/>
          <p:cNvSpPr/>
          <p:nvPr/>
        </p:nvSpPr>
        <p:spPr>
          <a:xfrm>
            <a:off x="6201513" y="3144331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509" name="Google Shape;509;p27"/>
          <p:cNvSpPr/>
          <p:nvPr/>
        </p:nvSpPr>
        <p:spPr>
          <a:xfrm>
            <a:off x="75116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510" name="Google Shape;510;p27"/>
          <p:cNvCxnSpPr>
            <a:stCxn id="502" idx="4"/>
            <a:endCxn id="508" idx="0"/>
          </p:cNvCxnSpPr>
          <p:nvPr/>
        </p:nvCxnSpPr>
        <p:spPr>
          <a:xfrm>
            <a:off x="6527050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27"/>
          <p:cNvCxnSpPr>
            <a:stCxn id="503" idx="4"/>
            <a:endCxn id="509" idx="0"/>
          </p:cNvCxnSpPr>
          <p:nvPr/>
        </p:nvCxnSpPr>
        <p:spPr>
          <a:xfrm>
            <a:off x="78899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27"/>
          <p:cNvSpPr/>
          <p:nvPr/>
        </p:nvSpPr>
        <p:spPr>
          <a:xfrm>
            <a:off x="75118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513" name="Google Shape;513;p27"/>
          <p:cNvCxnSpPr>
            <a:stCxn id="509" idx="4"/>
            <a:endCxn id="512" idx="0"/>
          </p:cNvCxnSpPr>
          <p:nvPr/>
        </p:nvCxnSpPr>
        <p:spPr>
          <a:xfrm>
            <a:off x="78899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27"/>
          <p:cNvCxnSpPr>
            <a:stCxn id="503" idx="3"/>
            <a:endCxn id="512" idx="2"/>
          </p:cNvCxnSpPr>
          <p:nvPr/>
        </p:nvCxnSpPr>
        <p:spPr>
          <a:xfrm rot="5400000">
            <a:off x="7037327" y="2783350"/>
            <a:ext cx="1059600" cy="110700"/>
          </a:xfrm>
          <a:prstGeom prst="curvedConnector4">
            <a:avLst>
              <a:gd fmla="val 20571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27"/>
          <p:cNvSpPr/>
          <p:nvPr/>
        </p:nvSpPr>
        <p:spPr>
          <a:xfrm>
            <a:off x="62013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516" name="Google Shape;516;p27"/>
          <p:cNvCxnSpPr>
            <a:stCxn id="508" idx="4"/>
            <a:endCxn id="515" idx="0"/>
          </p:cNvCxnSpPr>
          <p:nvPr/>
        </p:nvCxnSpPr>
        <p:spPr>
          <a:xfrm>
            <a:off x="6527163" y="3592531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27"/>
          <p:cNvCxnSpPr>
            <a:stCxn id="512" idx="3"/>
            <a:endCxn id="515" idx="6"/>
          </p:cNvCxnSpPr>
          <p:nvPr/>
        </p:nvCxnSpPr>
        <p:spPr>
          <a:xfrm flipH="1">
            <a:off x="68528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27"/>
          <p:cNvSpPr/>
          <p:nvPr/>
        </p:nvSpPr>
        <p:spPr>
          <a:xfrm>
            <a:off x="75116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19" name="Google Shape;519;p27"/>
          <p:cNvCxnSpPr>
            <a:stCxn id="515" idx="5"/>
            <a:endCxn id="518" idx="2"/>
          </p:cNvCxnSpPr>
          <p:nvPr/>
        </p:nvCxnSpPr>
        <p:spPr>
          <a:xfrm>
            <a:off x="67573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27"/>
          <p:cNvCxnSpPr>
            <a:stCxn id="503" idx="2"/>
            <a:endCxn id="518" idx="1"/>
          </p:cNvCxnSpPr>
          <p:nvPr/>
        </p:nvCxnSpPr>
        <p:spPr>
          <a:xfrm>
            <a:off x="7511675" y="2150438"/>
            <a:ext cx="110700" cy="2140200"/>
          </a:xfrm>
          <a:prstGeom prst="curvedConnector4">
            <a:avLst>
              <a:gd fmla="val -412444" name="adj1"/>
              <a:gd fmla="val 785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27"/>
          <p:cNvSpPr txBox="1"/>
          <p:nvPr/>
        </p:nvSpPr>
        <p:spPr>
          <a:xfrm>
            <a:off x="3991200" y="971588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2" name="Google Shape;522;p27"/>
          <p:cNvSpPr txBox="1"/>
          <p:nvPr/>
        </p:nvSpPr>
        <p:spPr>
          <a:xfrm>
            <a:off x="4270500" y="139898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3" name="Google Shape;523;p27"/>
          <p:cNvSpPr txBox="1"/>
          <p:nvPr/>
        </p:nvSpPr>
        <p:spPr>
          <a:xfrm>
            <a:off x="4270500" y="188523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4270500" y="250108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4270625" y="3142344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4270500" y="376766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4270500" y="424411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430375" y="1017800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492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530" name="Google Shape;530;p27"/>
          <p:cNvSpPr/>
          <p:nvPr/>
        </p:nvSpPr>
        <p:spPr>
          <a:xfrm>
            <a:off x="21122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531" name="Google Shape;531;p27"/>
          <p:cNvSpPr/>
          <p:nvPr/>
        </p:nvSpPr>
        <p:spPr>
          <a:xfrm>
            <a:off x="749300" y="19263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532" name="Google Shape;532;p27"/>
          <p:cNvSpPr/>
          <p:nvPr/>
        </p:nvSpPr>
        <p:spPr>
          <a:xfrm>
            <a:off x="20595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33" name="Google Shape;533;p27"/>
          <p:cNvCxnSpPr>
            <a:stCxn id="529" idx="4"/>
            <a:endCxn id="531" idx="0"/>
          </p:cNvCxnSpPr>
          <p:nvPr/>
        </p:nvCxnSpPr>
        <p:spPr>
          <a:xfrm>
            <a:off x="1074938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27"/>
          <p:cNvCxnSpPr>
            <a:stCxn id="529" idx="5"/>
            <a:endCxn id="532" idx="1"/>
          </p:cNvCxnSpPr>
          <p:nvPr/>
        </p:nvCxnSpPr>
        <p:spPr>
          <a:xfrm>
            <a:off x="13052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27"/>
          <p:cNvCxnSpPr>
            <a:stCxn id="530" idx="3"/>
            <a:endCxn id="531" idx="7"/>
          </p:cNvCxnSpPr>
          <p:nvPr/>
        </p:nvCxnSpPr>
        <p:spPr>
          <a:xfrm flipH="1">
            <a:off x="1305193" y="1729100"/>
            <a:ext cx="9024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27"/>
          <p:cNvCxnSpPr>
            <a:stCxn id="530" idx="4"/>
            <a:endCxn id="532" idx="0"/>
          </p:cNvCxnSpPr>
          <p:nvPr/>
        </p:nvCxnSpPr>
        <p:spPr>
          <a:xfrm>
            <a:off x="24378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27"/>
          <p:cNvSpPr/>
          <p:nvPr/>
        </p:nvSpPr>
        <p:spPr>
          <a:xfrm>
            <a:off x="749288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538" name="Google Shape;538;p27"/>
          <p:cNvSpPr/>
          <p:nvPr/>
        </p:nvSpPr>
        <p:spPr>
          <a:xfrm>
            <a:off x="20595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539" name="Google Shape;539;p27"/>
          <p:cNvCxnSpPr>
            <a:stCxn id="531" idx="4"/>
            <a:endCxn id="537" idx="0"/>
          </p:cNvCxnSpPr>
          <p:nvPr/>
        </p:nvCxnSpPr>
        <p:spPr>
          <a:xfrm>
            <a:off x="1074950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27"/>
          <p:cNvCxnSpPr>
            <a:stCxn id="532" idx="4"/>
            <a:endCxn id="538" idx="0"/>
          </p:cNvCxnSpPr>
          <p:nvPr/>
        </p:nvCxnSpPr>
        <p:spPr>
          <a:xfrm>
            <a:off x="24378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27"/>
          <p:cNvSpPr/>
          <p:nvPr/>
        </p:nvSpPr>
        <p:spPr>
          <a:xfrm>
            <a:off x="20597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542" name="Google Shape;542;p27"/>
          <p:cNvCxnSpPr>
            <a:stCxn id="538" idx="4"/>
            <a:endCxn id="541" idx="0"/>
          </p:cNvCxnSpPr>
          <p:nvPr/>
        </p:nvCxnSpPr>
        <p:spPr>
          <a:xfrm>
            <a:off x="24378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27"/>
          <p:cNvCxnSpPr>
            <a:stCxn id="532" idx="3"/>
            <a:endCxn id="541" idx="2"/>
          </p:cNvCxnSpPr>
          <p:nvPr/>
        </p:nvCxnSpPr>
        <p:spPr>
          <a:xfrm rot="5400000">
            <a:off x="1585227" y="2783350"/>
            <a:ext cx="1059600" cy="110700"/>
          </a:xfrm>
          <a:prstGeom prst="curvedConnector4">
            <a:avLst>
              <a:gd fmla="val 24493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27"/>
          <p:cNvSpPr/>
          <p:nvPr/>
        </p:nvSpPr>
        <p:spPr>
          <a:xfrm>
            <a:off x="7492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545" name="Google Shape;545;p27"/>
          <p:cNvCxnSpPr>
            <a:stCxn id="537" idx="4"/>
            <a:endCxn id="544" idx="0"/>
          </p:cNvCxnSpPr>
          <p:nvPr/>
        </p:nvCxnSpPr>
        <p:spPr>
          <a:xfrm>
            <a:off x="1074938" y="2973944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27"/>
          <p:cNvCxnSpPr>
            <a:stCxn id="541" idx="3"/>
            <a:endCxn id="544" idx="6"/>
          </p:cNvCxnSpPr>
          <p:nvPr/>
        </p:nvCxnSpPr>
        <p:spPr>
          <a:xfrm flipH="1">
            <a:off x="14007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27"/>
          <p:cNvSpPr/>
          <p:nvPr/>
        </p:nvSpPr>
        <p:spPr>
          <a:xfrm>
            <a:off x="20595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48" name="Google Shape;548;p27"/>
          <p:cNvCxnSpPr>
            <a:stCxn id="544" idx="5"/>
            <a:endCxn id="547" idx="2"/>
          </p:cNvCxnSpPr>
          <p:nvPr/>
        </p:nvCxnSpPr>
        <p:spPr>
          <a:xfrm>
            <a:off x="13052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27"/>
          <p:cNvCxnSpPr>
            <a:stCxn id="532" idx="2"/>
            <a:endCxn id="547" idx="1"/>
          </p:cNvCxnSpPr>
          <p:nvPr/>
        </p:nvCxnSpPr>
        <p:spPr>
          <a:xfrm>
            <a:off x="2059575" y="2150438"/>
            <a:ext cx="110700" cy="2140200"/>
          </a:xfrm>
          <a:prstGeom prst="curvedConnector4">
            <a:avLst>
              <a:gd fmla="val -441418" name="adj1"/>
              <a:gd fmla="val 820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27"/>
          <p:cNvSpPr txBox="1"/>
          <p:nvPr/>
        </p:nvSpPr>
        <p:spPr>
          <a:xfrm>
            <a:off x="499700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1" name="Google Shape;551;p27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6" name="Google Shape;556;p28"/>
          <p:cNvCxnSpPr/>
          <p:nvPr/>
        </p:nvCxnSpPr>
        <p:spPr>
          <a:xfrm>
            <a:off x="3253766" y="272717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28"/>
          <p:cNvCxnSpPr/>
          <p:nvPr/>
        </p:nvCxnSpPr>
        <p:spPr>
          <a:xfrm>
            <a:off x="3253766" y="33301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28"/>
          <p:cNvCxnSpPr/>
          <p:nvPr/>
        </p:nvCxnSpPr>
        <p:spPr>
          <a:xfrm>
            <a:off x="3253766" y="39937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28"/>
          <p:cNvCxnSpPr/>
          <p:nvPr/>
        </p:nvCxnSpPr>
        <p:spPr>
          <a:xfrm>
            <a:off x="3253766" y="447020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28"/>
          <p:cNvCxnSpPr/>
          <p:nvPr/>
        </p:nvCxnSpPr>
        <p:spPr>
          <a:xfrm>
            <a:off x="3220675" y="211132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28"/>
          <p:cNvCxnSpPr/>
          <p:nvPr/>
        </p:nvCxnSpPr>
        <p:spPr>
          <a:xfrm>
            <a:off x="3246194" y="16045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62" name="Google Shape;5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</a:t>
            </a:r>
            <a:endParaRPr/>
          </a:p>
        </p:txBody>
      </p:sp>
      <p:sp>
        <p:nvSpPr>
          <p:cNvPr id="563" name="Google Shape;563;p28"/>
          <p:cNvSpPr/>
          <p:nvPr/>
        </p:nvSpPr>
        <p:spPr>
          <a:xfrm>
            <a:off x="5882475" y="1017725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/>
          <p:nvPr/>
        </p:nvSpPr>
        <p:spPr>
          <a:xfrm>
            <a:off x="62013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565" name="Google Shape;565;p28"/>
          <p:cNvSpPr/>
          <p:nvPr/>
        </p:nvSpPr>
        <p:spPr>
          <a:xfrm>
            <a:off x="75643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566" name="Google Shape;566;p28"/>
          <p:cNvSpPr/>
          <p:nvPr/>
        </p:nvSpPr>
        <p:spPr>
          <a:xfrm>
            <a:off x="6201400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567" name="Google Shape;567;p28"/>
          <p:cNvSpPr/>
          <p:nvPr/>
        </p:nvSpPr>
        <p:spPr>
          <a:xfrm>
            <a:off x="75116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68" name="Google Shape;568;p28"/>
          <p:cNvCxnSpPr>
            <a:stCxn id="564" idx="4"/>
            <a:endCxn id="566" idx="0"/>
          </p:cNvCxnSpPr>
          <p:nvPr/>
        </p:nvCxnSpPr>
        <p:spPr>
          <a:xfrm>
            <a:off x="6527038" y="1794738"/>
            <a:ext cx="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28"/>
          <p:cNvCxnSpPr>
            <a:stCxn id="564" idx="5"/>
            <a:endCxn id="567" idx="1"/>
          </p:cNvCxnSpPr>
          <p:nvPr/>
        </p:nvCxnSpPr>
        <p:spPr>
          <a:xfrm>
            <a:off x="67573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28"/>
          <p:cNvCxnSpPr>
            <a:stCxn id="565" idx="3"/>
            <a:endCxn id="566" idx="7"/>
          </p:cNvCxnSpPr>
          <p:nvPr/>
        </p:nvCxnSpPr>
        <p:spPr>
          <a:xfrm flipH="1">
            <a:off x="6757293" y="1729100"/>
            <a:ext cx="9024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28"/>
          <p:cNvCxnSpPr>
            <a:stCxn id="565" idx="4"/>
            <a:endCxn id="567" idx="0"/>
          </p:cNvCxnSpPr>
          <p:nvPr/>
        </p:nvCxnSpPr>
        <p:spPr>
          <a:xfrm>
            <a:off x="78899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28"/>
          <p:cNvSpPr/>
          <p:nvPr/>
        </p:nvSpPr>
        <p:spPr>
          <a:xfrm>
            <a:off x="6201513" y="3144331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573" name="Google Shape;573;p28"/>
          <p:cNvSpPr/>
          <p:nvPr/>
        </p:nvSpPr>
        <p:spPr>
          <a:xfrm>
            <a:off x="75116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574" name="Google Shape;574;p28"/>
          <p:cNvCxnSpPr>
            <a:stCxn id="566" idx="4"/>
            <a:endCxn id="572" idx="0"/>
          </p:cNvCxnSpPr>
          <p:nvPr/>
        </p:nvCxnSpPr>
        <p:spPr>
          <a:xfrm>
            <a:off x="6527050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28"/>
          <p:cNvCxnSpPr>
            <a:stCxn id="567" idx="4"/>
            <a:endCxn id="573" idx="0"/>
          </p:cNvCxnSpPr>
          <p:nvPr/>
        </p:nvCxnSpPr>
        <p:spPr>
          <a:xfrm>
            <a:off x="78899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28"/>
          <p:cNvSpPr/>
          <p:nvPr/>
        </p:nvSpPr>
        <p:spPr>
          <a:xfrm>
            <a:off x="75118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577" name="Google Shape;577;p28"/>
          <p:cNvCxnSpPr>
            <a:stCxn id="573" idx="4"/>
            <a:endCxn id="576" idx="0"/>
          </p:cNvCxnSpPr>
          <p:nvPr/>
        </p:nvCxnSpPr>
        <p:spPr>
          <a:xfrm>
            <a:off x="78899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28"/>
          <p:cNvCxnSpPr>
            <a:stCxn id="567" idx="3"/>
            <a:endCxn id="576" idx="2"/>
          </p:cNvCxnSpPr>
          <p:nvPr/>
        </p:nvCxnSpPr>
        <p:spPr>
          <a:xfrm rot="5400000">
            <a:off x="7037327" y="2783350"/>
            <a:ext cx="1059600" cy="110700"/>
          </a:xfrm>
          <a:prstGeom prst="curvedConnector4">
            <a:avLst>
              <a:gd fmla="val 20571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9" name="Google Shape;579;p28"/>
          <p:cNvSpPr/>
          <p:nvPr/>
        </p:nvSpPr>
        <p:spPr>
          <a:xfrm>
            <a:off x="62013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580" name="Google Shape;580;p28"/>
          <p:cNvCxnSpPr>
            <a:stCxn id="572" idx="4"/>
            <a:endCxn id="579" idx="0"/>
          </p:cNvCxnSpPr>
          <p:nvPr/>
        </p:nvCxnSpPr>
        <p:spPr>
          <a:xfrm>
            <a:off x="6527163" y="3592531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28"/>
          <p:cNvCxnSpPr>
            <a:stCxn id="576" idx="3"/>
            <a:endCxn id="579" idx="6"/>
          </p:cNvCxnSpPr>
          <p:nvPr/>
        </p:nvCxnSpPr>
        <p:spPr>
          <a:xfrm flipH="1">
            <a:off x="68528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2" name="Google Shape;582;p28"/>
          <p:cNvSpPr/>
          <p:nvPr/>
        </p:nvSpPr>
        <p:spPr>
          <a:xfrm>
            <a:off x="75116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83" name="Google Shape;583;p28"/>
          <p:cNvCxnSpPr>
            <a:stCxn id="579" idx="5"/>
            <a:endCxn id="582" idx="2"/>
          </p:cNvCxnSpPr>
          <p:nvPr/>
        </p:nvCxnSpPr>
        <p:spPr>
          <a:xfrm>
            <a:off x="67573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28"/>
          <p:cNvCxnSpPr>
            <a:stCxn id="567" idx="2"/>
            <a:endCxn id="582" idx="1"/>
          </p:cNvCxnSpPr>
          <p:nvPr/>
        </p:nvCxnSpPr>
        <p:spPr>
          <a:xfrm>
            <a:off x="7511675" y="2150438"/>
            <a:ext cx="110700" cy="2140200"/>
          </a:xfrm>
          <a:prstGeom prst="curvedConnector4">
            <a:avLst>
              <a:gd fmla="val -412444" name="adj1"/>
              <a:gd fmla="val 785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28"/>
          <p:cNvSpPr txBox="1"/>
          <p:nvPr/>
        </p:nvSpPr>
        <p:spPr>
          <a:xfrm>
            <a:off x="3991200" y="971588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6" name="Google Shape;586;p28"/>
          <p:cNvSpPr txBox="1"/>
          <p:nvPr/>
        </p:nvSpPr>
        <p:spPr>
          <a:xfrm>
            <a:off x="4270500" y="139898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4270500" y="188523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4270500" y="250108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4270625" y="3142344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4270500" y="376766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4270500" y="424411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92" name="Google Shape;592;p28"/>
          <p:cNvSpPr/>
          <p:nvPr/>
        </p:nvSpPr>
        <p:spPr>
          <a:xfrm>
            <a:off x="430375" y="1017800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7492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594" name="Google Shape;594;p28"/>
          <p:cNvSpPr/>
          <p:nvPr/>
        </p:nvSpPr>
        <p:spPr>
          <a:xfrm>
            <a:off x="21122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595" name="Google Shape;595;p28"/>
          <p:cNvSpPr/>
          <p:nvPr/>
        </p:nvSpPr>
        <p:spPr>
          <a:xfrm>
            <a:off x="749300" y="19263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596" name="Google Shape;596;p28"/>
          <p:cNvSpPr/>
          <p:nvPr/>
        </p:nvSpPr>
        <p:spPr>
          <a:xfrm>
            <a:off x="20595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597" name="Google Shape;597;p28"/>
          <p:cNvCxnSpPr>
            <a:stCxn id="593" idx="4"/>
            <a:endCxn id="595" idx="0"/>
          </p:cNvCxnSpPr>
          <p:nvPr/>
        </p:nvCxnSpPr>
        <p:spPr>
          <a:xfrm>
            <a:off x="1074938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28"/>
          <p:cNvCxnSpPr>
            <a:stCxn id="593" idx="5"/>
            <a:endCxn id="596" idx="1"/>
          </p:cNvCxnSpPr>
          <p:nvPr/>
        </p:nvCxnSpPr>
        <p:spPr>
          <a:xfrm>
            <a:off x="13052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28"/>
          <p:cNvCxnSpPr>
            <a:stCxn id="594" idx="3"/>
            <a:endCxn id="595" idx="7"/>
          </p:cNvCxnSpPr>
          <p:nvPr/>
        </p:nvCxnSpPr>
        <p:spPr>
          <a:xfrm flipH="1">
            <a:off x="1305193" y="1729100"/>
            <a:ext cx="9024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28"/>
          <p:cNvCxnSpPr>
            <a:stCxn id="594" idx="4"/>
            <a:endCxn id="596" idx="0"/>
          </p:cNvCxnSpPr>
          <p:nvPr/>
        </p:nvCxnSpPr>
        <p:spPr>
          <a:xfrm>
            <a:off x="24378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1" name="Google Shape;601;p28"/>
          <p:cNvSpPr/>
          <p:nvPr/>
        </p:nvSpPr>
        <p:spPr>
          <a:xfrm>
            <a:off x="749288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602" name="Google Shape;602;p28"/>
          <p:cNvSpPr/>
          <p:nvPr/>
        </p:nvSpPr>
        <p:spPr>
          <a:xfrm>
            <a:off x="20595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603" name="Google Shape;603;p28"/>
          <p:cNvCxnSpPr>
            <a:stCxn id="595" idx="4"/>
            <a:endCxn id="601" idx="0"/>
          </p:cNvCxnSpPr>
          <p:nvPr/>
        </p:nvCxnSpPr>
        <p:spPr>
          <a:xfrm>
            <a:off x="1074950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28"/>
          <p:cNvCxnSpPr>
            <a:stCxn id="596" idx="4"/>
            <a:endCxn id="602" idx="0"/>
          </p:cNvCxnSpPr>
          <p:nvPr/>
        </p:nvCxnSpPr>
        <p:spPr>
          <a:xfrm>
            <a:off x="24378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28"/>
          <p:cNvSpPr/>
          <p:nvPr/>
        </p:nvSpPr>
        <p:spPr>
          <a:xfrm>
            <a:off x="20597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606" name="Google Shape;606;p28"/>
          <p:cNvCxnSpPr>
            <a:stCxn id="602" idx="4"/>
            <a:endCxn id="605" idx="0"/>
          </p:cNvCxnSpPr>
          <p:nvPr/>
        </p:nvCxnSpPr>
        <p:spPr>
          <a:xfrm>
            <a:off x="24378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8"/>
          <p:cNvCxnSpPr>
            <a:stCxn id="596" idx="3"/>
            <a:endCxn id="605" idx="2"/>
          </p:cNvCxnSpPr>
          <p:nvPr/>
        </p:nvCxnSpPr>
        <p:spPr>
          <a:xfrm rot="5400000">
            <a:off x="1585227" y="2783350"/>
            <a:ext cx="1059600" cy="110700"/>
          </a:xfrm>
          <a:prstGeom prst="curvedConnector4">
            <a:avLst>
              <a:gd fmla="val 24493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28"/>
          <p:cNvSpPr/>
          <p:nvPr/>
        </p:nvSpPr>
        <p:spPr>
          <a:xfrm>
            <a:off x="7492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609" name="Google Shape;609;p28"/>
          <p:cNvCxnSpPr>
            <a:stCxn id="601" idx="4"/>
            <a:endCxn id="608" idx="0"/>
          </p:cNvCxnSpPr>
          <p:nvPr/>
        </p:nvCxnSpPr>
        <p:spPr>
          <a:xfrm>
            <a:off x="1074938" y="2973944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28"/>
          <p:cNvCxnSpPr>
            <a:stCxn id="605" idx="3"/>
            <a:endCxn id="608" idx="6"/>
          </p:cNvCxnSpPr>
          <p:nvPr/>
        </p:nvCxnSpPr>
        <p:spPr>
          <a:xfrm flipH="1">
            <a:off x="14007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28"/>
          <p:cNvSpPr/>
          <p:nvPr/>
        </p:nvSpPr>
        <p:spPr>
          <a:xfrm>
            <a:off x="20595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612" name="Google Shape;612;p28"/>
          <p:cNvCxnSpPr>
            <a:stCxn id="608" idx="5"/>
            <a:endCxn id="611" idx="2"/>
          </p:cNvCxnSpPr>
          <p:nvPr/>
        </p:nvCxnSpPr>
        <p:spPr>
          <a:xfrm>
            <a:off x="13052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28"/>
          <p:cNvCxnSpPr>
            <a:stCxn id="596" idx="2"/>
            <a:endCxn id="611" idx="1"/>
          </p:cNvCxnSpPr>
          <p:nvPr/>
        </p:nvCxnSpPr>
        <p:spPr>
          <a:xfrm>
            <a:off x="2059575" y="2150438"/>
            <a:ext cx="110700" cy="2140200"/>
          </a:xfrm>
          <a:prstGeom prst="curvedConnector4">
            <a:avLst>
              <a:gd fmla="val -441418" name="adj1"/>
              <a:gd fmla="val 820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4" name="Google Shape;614;p28"/>
          <p:cNvSpPr txBox="1"/>
          <p:nvPr/>
        </p:nvSpPr>
        <p:spPr>
          <a:xfrm>
            <a:off x="499700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5" name="Google Shape;615;p28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28"/>
          <p:cNvSpPr txBox="1"/>
          <p:nvPr/>
        </p:nvSpPr>
        <p:spPr>
          <a:xfrm>
            <a:off x="2252300" y="283450"/>
            <a:ext cx="2077200" cy="371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Mobility of </a:t>
            </a:r>
            <a:r>
              <a:rPr lang="en" sz="1800">
                <a:solidFill>
                  <a:srgbClr val="FF0000"/>
                </a:solidFill>
              </a:rPr>
              <a:t>m</a:t>
            </a:r>
            <a:r>
              <a:rPr lang="en" sz="1800">
                <a:solidFill>
                  <a:srgbClr val="FF0000"/>
                </a:solidFill>
              </a:rPr>
              <a:t>in:   1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17" name="Google Shape;617;p28"/>
          <p:cNvSpPr/>
          <p:nvPr/>
        </p:nvSpPr>
        <p:spPr>
          <a:xfrm>
            <a:off x="4254850" y="1853825"/>
            <a:ext cx="349500" cy="10308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" name="Google Shape;618;p28"/>
          <p:cNvCxnSpPr>
            <a:stCxn id="616" idx="2"/>
            <a:endCxn id="595" idx="7"/>
          </p:cNvCxnSpPr>
          <p:nvPr/>
        </p:nvCxnSpPr>
        <p:spPr>
          <a:xfrm flipH="1">
            <a:off x="1305200" y="654850"/>
            <a:ext cx="1985700" cy="13371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9" name="Google Shape;619;p28"/>
          <p:cNvCxnSpPr>
            <a:stCxn id="616" idx="2"/>
            <a:endCxn id="566" idx="2"/>
          </p:cNvCxnSpPr>
          <p:nvPr/>
        </p:nvCxnSpPr>
        <p:spPr>
          <a:xfrm>
            <a:off x="3290900" y="654850"/>
            <a:ext cx="2910600" cy="209490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28"/>
          <p:cNvSpPr/>
          <p:nvPr/>
        </p:nvSpPr>
        <p:spPr>
          <a:xfrm>
            <a:off x="4013900" y="2576750"/>
            <a:ext cx="902400" cy="3180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8"/>
          <p:cNvSpPr txBox="1"/>
          <p:nvPr/>
        </p:nvSpPr>
        <p:spPr>
          <a:xfrm>
            <a:off x="5321300" y="283450"/>
            <a:ext cx="2338500" cy="371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Mobility of &gt;&gt;3:   0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622" name="Google Shape;622;p28"/>
          <p:cNvCxnSpPr>
            <a:stCxn id="621" idx="2"/>
            <a:endCxn id="602" idx="7"/>
          </p:cNvCxnSpPr>
          <p:nvPr/>
        </p:nvCxnSpPr>
        <p:spPr>
          <a:xfrm flipH="1">
            <a:off x="2705450" y="654850"/>
            <a:ext cx="3785100" cy="1936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3" name="Google Shape;623;p28"/>
          <p:cNvCxnSpPr>
            <a:stCxn id="621" idx="2"/>
            <a:endCxn id="573" idx="1"/>
          </p:cNvCxnSpPr>
          <p:nvPr/>
        </p:nvCxnSpPr>
        <p:spPr>
          <a:xfrm>
            <a:off x="6490550" y="654850"/>
            <a:ext cx="1131900" cy="1936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ASAP - ALAP Scheduling - Ex: SRA Algorithm</a:t>
            </a:r>
            <a:endParaRPr/>
          </a:p>
        </p:txBody>
      </p:sp>
      <p:sp>
        <p:nvSpPr>
          <p:cNvPr id="629" name="Google Shape;629;p29"/>
          <p:cNvSpPr/>
          <p:nvPr/>
        </p:nvSpPr>
        <p:spPr>
          <a:xfrm>
            <a:off x="5882475" y="1017725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9"/>
          <p:cNvSpPr/>
          <p:nvPr/>
        </p:nvSpPr>
        <p:spPr>
          <a:xfrm>
            <a:off x="62013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631" name="Google Shape;631;p29"/>
          <p:cNvSpPr/>
          <p:nvPr/>
        </p:nvSpPr>
        <p:spPr>
          <a:xfrm>
            <a:off x="75643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632" name="Google Shape;632;p29"/>
          <p:cNvSpPr/>
          <p:nvPr/>
        </p:nvSpPr>
        <p:spPr>
          <a:xfrm>
            <a:off x="6201400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633" name="Google Shape;633;p29"/>
          <p:cNvSpPr/>
          <p:nvPr/>
        </p:nvSpPr>
        <p:spPr>
          <a:xfrm>
            <a:off x="75116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634" name="Google Shape;634;p29"/>
          <p:cNvCxnSpPr>
            <a:stCxn id="630" idx="4"/>
            <a:endCxn id="632" idx="0"/>
          </p:cNvCxnSpPr>
          <p:nvPr/>
        </p:nvCxnSpPr>
        <p:spPr>
          <a:xfrm>
            <a:off x="6527038" y="1794738"/>
            <a:ext cx="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29"/>
          <p:cNvCxnSpPr>
            <a:stCxn id="630" idx="5"/>
            <a:endCxn id="633" idx="1"/>
          </p:cNvCxnSpPr>
          <p:nvPr/>
        </p:nvCxnSpPr>
        <p:spPr>
          <a:xfrm>
            <a:off x="67573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29"/>
          <p:cNvCxnSpPr>
            <a:stCxn id="631" idx="3"/>
            <a:endCxn id="632" idx="7"/>
          </p:cNvCxnSpPr>
          <p:nvPr/>
        </p:nvCxnSpPr>
        <p:spPr>
          <a:xfrm flipH="1">
            <a:off x="6757293" y="1729100"/>
            <a:ext cx="902400" cy="8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29"/>
          <p:cNvCxnSpPr>
            <a:stCxn id="631" idx="4"/>
            <a:endCxn id="633" idx="0"/>
          </p:cNvCxnSpPr>
          <p:nvPr/>
        </p:nvCxnSpPr>
        <p:spPr>
          <a:xfrm>
            <a:off x="78899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29"/>
          <p:cNvSpPr/>
          <p:nvPr/>
        </p:nvSpPr>
        <p:spPr>
          <a:xfrm>
            <a:off x="6201513" y="3144331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639" name="Google Shape;639;p29"/>
          <p:cNvSpPr/>
          <p:nvPr/>
        </p:nvSpPr>
        <p:spPr>
          <a:xfrm>
            <a:off x="75116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640" name="Google Shape;640;p29"/>
          <p:cNvCxnSpPr>
            <a:stCxn id="632" idx="4"/>
            <a:endCxn id="638" idx="0"/>
          </p:cNvCxnSpPr>
          <p:nvPr/>
        </p:nvCxnSpPr>
        <p:spPr>
          <a:xfrm>
            <a:off x="6527050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29"/>
          <p:cNvCxnSpPr>
            <a:stCxn id="633" idx="4"/>
            <a:endCxn id="639" idx="0"/>
          </p:cNvCxnSpPr>
          <p:nvPr/>
        </p:nvCxnSpPr>
        <p:spPr>
          <a:xfrm>
            <a:off x="78899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29"/>
          <p:cNvSpPr/>
          <p:nvPr/>
        </p:nvSpPr>
        <p:spPr>
          <a:xfrm>
            <a:off x="75118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643" name="Google Shape;643;p29"/>
          <p:cNvCxnSpPr>
            <a:stCxn id="639" idx="4"/>
            <a:endCxn id="642" idx="0"/>
          </p:cNvCxnSpPr>
          <p:nvPr/>
        </p:nvCxnSpPr>
        <p:spPr>
          <a:xfrm>
            <a:off x="78899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29"/>
          <p:cNvCxnSpPr>
            <a:stCxn id="633" idx="3"/>
            <a:endCxn id="642" idx="2"/>
          </p:cNvCxnSpPr>
          <p:nvPr/>
        </p:nvCxnSpPr>
        <p:spPr>
          <a:xfrm rot="5400000">
            <a:off x="7037327" y="2783350"/>
            <a:ext cx="1059600" cy="110700"/>
          </a:xfrm>
          <a:prstGeom prst="curvedConnector4">
            <a:avLst>
              <a:gd fmla="val 20571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29"/>
          <p:cNvSpPr/>
          <p:nvPr/>
        </p:nvSpPr>
        <p:spPr>
          <a:xfrm>
            <a:off x="62013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646" name="Google Shape;646;p29"/>
          <p:cNvCxnSpPr>
            <a:stCxn id="638" idx="4"/>
            <a:endCxn id="645" idx="0"/>
          </p:cNvCxnSpPr>
          <p:nvPr/>
        </p:nvCxnSpPr>
        <p:spPr>
          <a:xfrm>
            <a:off x="6527163" y="3592531"/>
            <a:ext cx="0" cy="1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29"/>
          <p:cNvCxnSpPr>
            <a:stCxn id="642" idx="3"/>
            <a:endCxn id="645" idx="6"/>
          </p:cNvCxnSpPr>
          <p:nvPr/>
        </p:nvCxnSpPr>
        <p:spPr>
          <a:xfrm flipH="1">
            <a:off x="68528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29"/>
          <p:cNvSpPr/>
          <p:nvPr/>
        </p:nvSpPr>
        <p:spPr>
          <a:xfrm>
            <a:off x="75116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649" name="Google Shape;649;p29"/>
          <p:cNvCxnSpPr>
            <a:stCxn id="645" idx="5"/>
            <a:endCxn id="648" idx="2"/>
          </p:cNvCxnSpPr>
          <p:nvPr/>
        </p:nvCxnSpPr>
        <p:spPr>
          <a:xfrm>
            <a:off x="67573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29"/>
          <p:cNvCxnSpPr>
            <a:stCxn id="633" idx="2"/>
            <a:endCxn id="648" idx="1"/>
          </p:cNvCxnSpPr>
          <p:nvPr/>
        </p:nvCxnSpPr>
        <p:spPr>
          <a:xfrm>
            <a:off x="7511675" y="2150438"/>
            <a:ext cx="110700" cy="2140200"/>
          </a:xfrm>
          <a:prstGeom prst="curvedConnector4">
            <a:avLst>
              <a:gd fmla="val -412444" name="adj1"/>
              <a:gd fmla="val 7854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29"/>
          <p:cNvSpPr txBox="1"/>
          <p:nvPr/>
        </p:nvSpPr>
        <p:spPr>
          <a:xfrm>
            <a:off x="3991200" y="971588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Mobility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2" name="Google Shape;652;p29"/>
          <p:cNvSpPr/>
          <p:nvPr/>
        </p:nvSpPr>
        <p:spPr>
          <a:xfrm>
            <a:off x="430375" y="1017800"/>
            <a:ext cx="2790300" cy="365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749288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654" name="Google Shape;654;p29"/>
          <p:cNvSpPr/>
          <p:nvPr/>
        </p:nvSpPr>
        <p:spPr>
          <a:xfrm>
            <a:off x="2112213" y="13465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655" name="Google Shape;655;p29"/>
          <p:cNvSpPr/>
          <p:nvPr/>
        </p:nvSpPr>
        <p:spPr>
          <a:xfrm>
            <a:off x="749300" y="19263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656" name="Google Shape;656;p29"/>
          <p:cNvSpPr/>
          <p:nvPr/>
        </p:nvSpPr>
        <p:spPr>
          <a:xfrm>
            <a:off x="2059575" y="19263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657" name="Google Shape;657;p29"/>
          <p:cNvCxnSpPr>
            <a:stCxn id="653" idx="4"/>
            <a:endCxn id="655" idx="0"/>
          </p:cNvCxnSpPr>
          <p:nvPr/>
        </p:nvCxnSpPr>
        <p:spPr>
          <a:xfrm>
            <a:off x="1074938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8" name="Google Shape;658;p29"/>
          <p:cNvCxnSpPr>
            <a:stCxn id="653" idx="5"/>
            <a:endCxn id="656" idx="1"/>
          </p:cNvCxnSpPr>
          <p:nvPr/>
        </p:nvCxnSpPr>
        <p:spPr>
          <a:xfrm>
            <a:off x="1305207" y="1729100"/>
            <a:ext cx="8652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29"/>
          <p:cNvCxnSpPr>
            <a:stCxn id="654" idx="3"/>
            <a:endCxn id="655" idx="7"/>
          </p:cNvCxnSpPr>
          <p:nvPr/>
        </p:nvCxnSpPr>
        <p:spPr>
          <a:xfrm flipH="1">
            <a:off x="1305193" y="1729100"/>
            <a:ext cx="9024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29"/>
          <p:cNvCxnSpPr>
            <a:stCxn id="654" idx="4"/>
            <a:endCxn id="656" idx="0"/>
          </p:cNvCxnSpPr>
          <p:nvPr/>
        </p:nvCxnSpPr>
        <p:spPr>
          <a:xfrm>
            <a:off x="2437863" y="1794738"/>
            <a:ext cx="0" cy="1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29"/>
          <p:cNvSpPr/>
          <p:nvPr/>
        </p:nvSpPr>
        <p:spPr>
          <a:xfrm>
            <a:off x="749288" y="2525744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662" name="Google Shape;662;p29"/>
          <p:cNvSpPr/>
          <p:nvPr/>
        </p:nvSpPr>
        <p:spPr>
          <a:xfrm>
            <a:off x="2059563" y="25257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663" name="Google Shape;663;p29"/>
          <p:cNvCxnSpPr>
            <a:stCxn id="655" idx="4"/>
            <a:endCxn id="661" idx="0"/>
          </p:cNvCxnSpPr>
          <p:nvPr/>
        </p:nvCxnSpPr>
        <p:spPr>
          <a:xfrm>
            <a:off x="1074950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29"/>
          <p:cNvCxnSpPr>
            <a:stCxn id="656" idx="4"/>
            <a:endCxn id="662" idx="0"/>
          </p:cNvCxnSpPr>
          <p:nvPr/>
        </p:nvCxnSpPr>
        <p:spPr>
          <a:xfrm>
            <a:off x="2437875" y="2374538"/>
            <a:ext cx="0" cy="15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29"/>
          <p:cNvSpPr/>
          <p:nvPr/>
        </p:nvSpPr>
        <p:spPr>
          <a:xfrm>
            <a:off x="2059700" y="31443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666" name="Google Shape;666;p29"/>
          <p:cNvCxnSpPr>
            <a:stCxn id="662" idx="4"/>
            <a:endCxn id="665" idx="0"/>
          </p:cNvCxnSpPr>
          <p:nvPr/>
        </p:nvCxnSpPr>
        <p:spPr>
          <a:xfrm>
            <a:off x="2437863" y="2973944"/>
            <a:ext cx="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29"/>
          <p:cNvCxnSpPr>
            <a:stCxn id="656" idx="3"/>
            <a:endCxn id="665" idx="2"/>
          </p:cNvCxnSpPr>
          <p:nvPr/>
        </p:nvCxnSpPr>
        <p:spPr>
          <a:xfrm rot="5400000">
            <a:off x="1585227" y="2783350"/>
            <a:ext cx="1059600" cy="110700"/>
          </a:xfrm>
          <a:prstGeom prst="curvedConnector4">
            <a:avLst>
              <a:gd fmla="val 24493" name="adj1"/>
              <a:gd fmla="val 3150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29"/>
          <p:cNvSpPr/>
          <p:nvPr/>
        </p:nvSpPr>
        <p:spPr>
          <a:xfrm>
            <a:off x="749288" y="3769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669" name="Google Shape;669;p29"/>
          <p:cNvCxnSpPr>
            <a:stCxn id="661" idx="4"/>
            <a:endCxn id="668" idx="0"/>
          </p:cNvCxnSpPr>
          <p:nvPr/>
        </p:nvCxnSpPr>
        <p:spPr>
          <a:xfrm>
            <a:off x="1074938" y="2973944"/>
            <a:ext cx="0" cy="7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29"/>
          <p:cNvCxnSpPr>
            <a:stCxn id="665" idx="3"/>
            <a:endCxn id="668" idx="6"/>
          </p:cNvCxnSpPr>
          <p:nvPr/>
        </p:nvCxnSpPr>
        <p:spPr>
          <a:xfrm flipH="1">
            <a:off x="1400702" y="3526894"/>
            <a:ext cx="769800" cy="4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29"/>
          <p:cNvSpPr/>
          <p:nvPr/>
        </p:nvSpPr>
        <p:spPr>
          <a:xfrm>
            <a:off x="2059575" y="42441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672" name="Google Shape;672;p29"/>
          <p:cNvCxnSpPr>
            <a:stCxn id="668" idx="5"/>
            <a:endCxn id="671" idx="2"/>
          </p:cNvCxnSpPr>
          <p:nvPr/>
        </p:nvCxnSpPr>
        <p:spPr>
          <a:xfrm>
            <a:off x="1305207" y="4152213"/>
            <a:ext cx="7545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29"/>
          <p:cNvCxnSpPr>
            <a:stCxn id="656" idx="2"/>
            <a:endCxn id="671" idx="1"/>
          </p:cNvCxnSpPr>
          <p:nvPr/>
        </p:nvCxnSpPr>
        <p:spPr>
          <a:xfrm>
            <a:off x="2059575" y="2150438"/>
            <a:ext cx="110700" cy="2140200"/>
          </a:xfrm>
          <a:prstGeom prst="curvedConnector4">
            <a:avLst>
              <a:gd fmla="val -441418" name="adj1"/>
              <a:gd fmla="val 8204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29"/>
          <p:cNvSpPr txBox="1"/>
          <p:nvPr/>
        </p:nvSpPr>
        <p:spPr>
          <a:xfrm>
            <a:off x="499700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5" name="Google Shape;675;p29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6" name="Google Shape;676;p29"/>
          <p:cNvSpPr txBox="1"/>
          <p:nvPr/>
        </p:nvSpPr>
        <p:spPr>
          <a:xfrm>
            <a:off x="3565175" y="1504825"/>
            <a:ext cx="2139600" cy="29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Mobility 1: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m</a:t>
            </a:r>
            <a:r>
              <a:rPr lang="en" sz="1700">
                <a:solidFill>
                  <a:schemeClr val="dk2"/>
                </a:solidFill>
              </a:rPr>
              <a:t>in 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&gt;&gt;1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Mobility 0: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Everything else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0"/>
          <p:cNvSpPr txBox="1"/>
          <p:nvPr>
            <p:ph type="title"/>
          </p:nvPr>
        </p:nvSpPr>
        <p:spPr>
          <a:xfrm>
            <a:off x="673525" y="1699725"/>
            <a:ext cx="758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Mobility    ~      # of possible levels for mapping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ASAP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Mobility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“Ready List” (which operations are ready now to be performed)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Every Step / Iteration: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Operations that are ready to the Ready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Sort the Ready List by Mobility (in ascending order = minimum value first)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Schedule operations for a specific step</a:t>
            </a:r>
            <a:endParaRPr/>
          </a:p>
        </p:txBody>
      </p:sp>
      <p:sp>
        <p:nvSpPr>
          <p:cNvPr id="687" name="Google Shape;6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</a:t>
            </a:r>
            <a:r>
              <a:rPr lang="en"/>
              <a:t>Constrained</a:t>
            </a:r>
            <a:r>
              <a:rPr lang="en"/>
              <a:t> Algorithm (aka List Scheduling)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6675" y="646675"/>
            <a:ext cx="3646800" cy="36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Scheduling   =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804825" y="646675"/>
            <a:ext cx="4923000" cy="36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Mapping Operations to Control Steps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</a:t>
            </a:r>
            <a:r>
              <a:rPr lang="en"/>
              <a:t> Algorithm</a:t>
            </a:r>
            <a:endParaRPr/>
          </a:p>
        </p:txBody>
      </p:sp>
      <p:sp>
        <p:nvSpPr>
          <p:cNvPr id="693" name="Google Shape;693;p32"/>
          <p:cNvSpPr txBox="1"/>
          <p:nvPr/>
        </p:nvSpPr>
        <p:spPr>
          <a:xfrm>
            <a:off x="5733200" y="873325"/>
            <a:ext cx="20151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Mobility calculated from ASAP &amp; 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4" name="Google Shape;694;p32"/>
          <p:cNvSpPr txBox="1"/>
          <p:nvPr/>
        </p:nvSpPr>
        <p:spPr>
          <a:xfrm>
            <a:off x="5733925" y="1862125"/>
            <a:ext cx="2139600" cy="29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Mobility 1: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min 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&gt;&gt;1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Mobility 0: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Everything else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95" name="Google Shape;695;p32"/>
          <p:cNvSpPr txBox="1"/>
          <p:nvPr/>
        </p:nvSpPr>
        <p:spPr>
          <a:xfrm>
            <a:off x="507325" y="1421750"/>
            <a:ext cx="24762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Constrains: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Single Functional Unit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Single Shifter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Previously we had 2 Functional Units and 1 Shifter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701" name="Google Shape;701;p33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3"/>
          <p:cNvSpPr/>
          <p:nvPr/>
        </p:nvSpPr>
        <p:spPr>
          <a:xfrm>
            <a:off x="6153238" y="756563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03" name="Google Shape;703;p33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4" name="Google Shape;704;p33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5" name="Google Shape;705;p33"/>
          <p:cNvSpPr/>
          <p:nvPr/>
        </p:nvSpPr>
        <p:spPr>
          <a:xfrm>
            <a:off x="183275" y="3748350"/>
            <a:ext cx="44373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3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7" name="Google Shape;707;p33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8" name="Google Shape;708;p33"/>
          <p:cNvSpPr/>
          <p:nvPr/>
        </p:nvSpPr>
        <p:spPr>
          <a:xfrm>
            <a:off x="455838" y="388978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09" name="Google Shape;709;p33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=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0" name="Google Shape;710;p33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1" name="Google Shape;711;p33"/>
          <p:cNvSpPr txBox="1"/>
          <p:nvPr/>
        </p:nvSpPr>
        <p:spPr>
          <a:xfrm>
            <a:off x="5758850" y="92250"/>
            <a:ext cx="2833500" cy="316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717" name="Google Shape;717;p34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4"/>
          <p:cNvSpPr/>
          <p:nvPr/>
        </p:nvSpPr>
        <p:spPr>
          <a:xfrm>
            <a:off x="6153238" y="67078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19" name="Google Shape;719;p34"/>
          <p:cNvSpPr/>
          <p:nvPr/>
        </p:nvSpPr>
        <p:spPr>
          <a:xfrm>
            <a:off x="6153238" y="1188663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720" name="Google Shape;720;p34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1" name="Google Shape;721;p34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2" name="Google Shape;722;p34"/>
          <p:cNvSpPr/>
          <p:nvPr/>
        </p:nvSpPr>
        <p:spPr>
          <a:xfrm>
            <a:off x="183275" y="3748350"/>
            <a:ext cx="44373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4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4" name="Google Shape;724;p34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5" name="Google Shape;725;p34"/>
          <p:cNvSpPr/>
          <p:nvPr/>
        </p:nvSpPr>
        <p:spPr>
          <a:xfrm>
            <a:off x="455838" y="388978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726" name="Google Shape;726;p34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7" name="Google Shape;727;p34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8" name="Google Shape;728;p34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9" name="Google Shape;729;p34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735" name="Google Shape;735;p35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5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37" name="Google Shape;737;p35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738" name="Google Shape;738;p35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739" name="Google Shape;739;p35"/>
          <p:cNvCxnSpPr>
            <a:stCxn id="737" idx="4"/>
            <a:endCxn id="738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0" name="Google Shape;740;p35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1" name="Google Shape;741;p35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2" name="Google Shape;742;p35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3" name="Google Shape;743;p35"/>
          <p:cNvSpPr/>
          <p:nvPr/>
        </p:nvSpPr>
        <p:spPr>
          <a:xfrm>
            <a:off x="183275" y="3748350"/>
            <a:ext cx="44373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5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5" name="Google Shape;745;p35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6" name="Google Shape;746;p35"/>
          <p:cNvSpPr/>
          <p:nvPr/>
        </p:nvSpPr>
        <p:spPr>
          <a:xfrm>
            <a:off x="455851" y="3889800"/>
            <a:ext cx="699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747" name="Google Shape;747;p35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0 		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8" name="Google Shape;748;p35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9" name="Google Shape;749;p35"/>
          <p:cNvSpPr/>
          <p:nvPr/>
        </p:nvSpPr>
        <p:spPr>
          <a:xfrm>
            <a:off x="1281301" y="3889800"/>
            <a:ext cx="699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750" name="Google Shape;750;p35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1" name="Google Shape;751;p35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52" name="Google Shape;752;p35"/>
          <p:cNvCxnSpPr>
            <a:stCxn id="736" idx="6"/>
            <a:endCxn id="738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758" name="Google Shape;758;p36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6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60" name="Google Shape;760;p36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761" name="Google Shape;761;p36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762" name="Google Shape;762;p36"/>
          <p:cNvCxnSpPr>
            <a:stCxn id="760" idx="4"/>
            <a:endCxn id="761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" name="Google Shape;763;p36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4" name="Google Shape;764;p36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5" name="Google Shape;765;p36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6" name="Google Shape;766;p36"/>
          <p:cNvSpPr/>
          <p:nvPr/>
        </p:nvSpPr>
        <p:spPr>
          <a:xfrm>
            <a:off x="183275" y="3748350"/>
            <a:ext cx="44373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6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9" name="Google Shape;769;p36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 0		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0" name="Google Shape;770;p36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1" name="Google Shape;771;p36"/>
          <p:cNvSpPr/>
          <p:nvPr/>
        </p:nvSpPr>
        <p:spPr>
          <a:xfrm>
            <a:off x="1281301" y="3889800"/>
            <a:ext cx="699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772" name="Google Shape;772;p36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3" name="Google Shape;773;p36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74" name="Google Shape;774;p36"/>
          <p:cNvCxnSpPr>
            <a:stCxn id="759" idx="6"/>
            <a:endCxn id="761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5" name="Google Shape;775;p36"/>
          <p:cNvSpPr/>
          <p:nvPr/>
        </p:nvSpPr>
        <p:spPr>
          <a:xfrm>
            <a:off x="423763" y="388979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776" name="Google Shape;776;p36"/>
          <p:cNvSpPr txBox="1"/>
          <p:nvPr/>
        </p:nvSpPr>
        <p:spPr>
          <a:xfrm>
            <a:off x="3839500" y="18832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7" name="Google Shape;777;p36"/>
          <p:cNvSpPr/>
          <p:nvPr/>
        </p:nvSpPr>
        <p:spPr>
          <a:xfrm>
            <a:off x="6120700" y="1979500"/>
            <a:ext cx="634500" cy="390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778" name="Google Shape;778;p36"/>
          <p:cNvSpPr/>
          <p:nvPr/>
        </p:nvSpPr>
        <p:spPr>
          <a:xfrm>
            <a:off x="7579824" y="1978299"/>
            <a:ext cx="6996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779" name="Google Shape;779;p36"/>
          <p:cNvCxnSpPr>
            <a:stCxn id="759" idx="2"/>
            <a:endCxn id="777" idx="2"/>
          </p:cNvCxnSpPr>
          <p:nvPr/>
        </p:nvCxnSpPr>
        <p:spPr>
          <a:xfrm flipH="1">
            <a:off x="6120848" y="867298"/>
            <a:ext cx="32400" cy="1307400"/>
          </a:xfrm>
          <a:prstGeom prst="curvedConnector3">
            <a:avLst>
              <a:gd fmla="val 12942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0" name="Google Shape;780;p36"/>
          <p:cNvCxnSpPr>
            <a:stCxn id="760" idx="2"/>
            <a:endCxn id="777" idx="1"/>
          </p:cNvCxnSpPr>
          <p:nvPr/>
        </p:nvCxnSpPr>
        <p:spPr>
          <a:xfrm>
            <a:off x="6153248" y="1269507"/>
            <a:ext cx="60300" cy="767100"/>
          </a:xfrm>
          <a:prstGeom prst="curvedConnector4">
            <a:avLst>
              <a:gd fmla="val -474914" name="adj1"/>
              <a:gd fmla="val 87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81" name="Google Shape;781;p36"/>
          <p:cNvCxnSpPr>
            <a:stCxn id="761" idx="5"/>
            <a:endCxn id="778" idx="1"/>
          </p:cNvCxnSpPr>
          <p:nvPr/>
        </p:nvCxnSpPr>
        <p:spPr>
          <a:xfrm>
            <a:off x="6724910" y="1847244"/>
            <a:ext cx="9573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787" name="Google Shape;787;p37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789" name="Google Shape;789;p37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790" name="Google Shape;790;p37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791" name="Google Shape;791;p37"/>
          <p:cNvCxnSpPr>
            <a:stCxn id="789" idx="4"/>
            <a:endCxn id="790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" name="Google Shape;792;p37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3" name="Google Shape;793;p37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4" name="Google Shape;794;p37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183275" y="3748350"/>
            <a:ext cx="44373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7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7" name="Google Shape;797;p37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8" name="Google Shape;798;p37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 0		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9" name="Google Shape;799;p37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1" name="Google Shape;801;p37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02" name="Google Shape;802;p37"/>
          <p:cNvCxnSpPr>
            <a:stCxn id="788" idx="6"/>
            <a:endCxn id="790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" name="Google Shape;803;p37"/>
          <p:cNvSpPr txBox="1"/>
          <p:nvPr/>
        </p:nvSpPr>
        <p:spPr>
          <a:xfrm>
            <a:off x="3839500" y="18832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4" name="Google Shape;804;p37"/>
          <p:cNvSpPr/>
          <p:nvPr/>
        </p:nvSpPr>
        <p:spPr>
          <a:xfrm>
            <a:off x="6120700" y="1979500"/>
            <a:ext cx="634500" cy="390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805" name="Google Shape;805;p37"/>
          <p:cNvSpPr/>
          <p:nvPr/>
        </p:nvSpPr>
        <p:spPr>
          <a:xfrm>
            <a:off x="7579824" y="1978299"/>
            <a:ext cx="6996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806" name="Google Shape;806;p37"/>
          <p:cNvCxnSpPr>
            <a:stCxn id="788" idx="2"/>
            <a:endCxn id="804" idx="2"/>
          </p:cNvCxnSpPr>
          <p:nvPr/>
        </p:nvCxnSpPr>
        <p:spPr>
          <a:xfrm flipH="1">
            <a:off x="6120848" y="867298"/>
            <a:ext cx="32400" cy="1307400"/>
          </a:xfrm>
          <a:prstGeom prst="curvedConnector3">
            <a:avLst>
              <a:gd fmla="val 12942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7" name="Google Shape;807;p37"/>
          <p:cNvCxnSpPr>
            <a:stCxn id="789" idx="2"/>
            <a:endCxn id="804" idx="1"/>
          </p:cNvCxnSpPr>
          <p:nvPr/>
        </p:nvCxnSpPr>
        <p:spPr>
          <a:xfrm>
            <a:off x="6153248" y="1269507"/>
            <a:ext cx="60300" cy="767100"/>
          </a:xfrm>
          <a:prstGeom prst="curvedConnector4">
            <a:avLst>
              <a:gd fmla="val -474914" name="adj1"/>
              <a:gd fmla="val 87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08" name="Google Shape;808;p37"/>
          <p:cNvCxnSpPr>
            <a:stCxn id="790" idx="5"/>
            <a:endCxn id="805" idx="1"/>
          </p:cNvCxnSpPr>
          <p:nvPr/>
        </p:nvCxnSpPr>
        <p:spPr>
          <a:xfrm>
            <a:off x="6724910" y="1847244"/>
            <a:ext cx="9573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7"/>
          <p:cNvSpPr txBox="1"/>
          <p:nvPr/>
        </p:nvSpPr>
        <p:spPr>
          <a:xfrm>
            <a:off x="3839500" y="24118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0" name="Google Shape;810;p37"/>
          <p:cNvSpPr/>
          <p:nvPr/>
        </p:nvSpPr>
        <p:spPr>
          <a:xfrm>
            <a:off x="1365463" y="388980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811" name="Google Shape;811;p37"/>
          <p:cNvSpPr/>
          <p:nvPr/>
        </p:nvSpPr>
        <p:spPr>
          <a:xfrm>
            <a:off x="6059650" y="2456052"/>
            <a:ext cx="6345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812" name="Google Shape;812;p37"/>
          <p:cNvSpPr/>
          <p:nvPr/>
        </p:nvSpPr>
        <p:spPr>
          <a:xfrm>
            <a:off x="435050" y="3928231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813" name="Google Shape;813;p37"/>
          <p:cNvCxnSpPr>
            <a:stCxn id="790" idx="4"/>
            <a:endCxn id="811" idx="6"/>
          </p:cNvCxnSpPr>
          <p:nvPr/>
        </p:nvCxnSpPr>
        <p:spPr>
          <a:xfrm flipH="1" rot="-5400000">
            <a:off x="6211450" y="2131450"/>
            <a:ext cx="720600" cy="244800"/>
          </a:xfrm>
          <a:prstGeom prst="curvedConnector4">
            <a:avLst>
              <a:gd fmla="val 9478" name="adj1"/>
              <a:gd fmla="val 1972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37"/>
          <p:cNvCxnSpPr>
            <a:stCxn id="805" idx="3"/>
            <a:endCxn id="811" idx="7"/>
          </p:cNvCxnSpPr>
          <p:nvPr/>
        </p:nvCxnSpPr>
        <p:spPr>
          <a:xfrm flipH="1">
            <a:off x="6601378" y="2313746"/>
            <a:ext cx="10809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820" name="Google Shape;820;p38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822" name="Google Shape;822;p38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823" name="Google Shape;823;p38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824" name="Google Shape;824;p38"/>
          <p:cNvCxnSpPr>
            <a:stCxn id="822" idx="4"/>
            <a:endCxn id="823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5" name="Google Shape;825;p38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6" name="Google Shape;826;p38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7" name="Google Shape;827;p38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183275" y="3748350"/>
            <a:ext cx="40467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8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0" name="Google Shape;830;p38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 0	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2" name="Google Shape;832;p38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3" name="Google Shape;833;p38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" name="Google Shape;834;p38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35" name="Google Shape;835;p38"/>
          <p:cNvCxnSpPr>
            <a:stCxn id="821" idx="6"/>
            <a:endCxn id="823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38"/>
          <p:cNvSpPr txBox="1"/>
          <p:nvPr/>
        </p:nvSpPr>
        <p:spPr>
          <a:xfrm>
            <a:off x="3839500" y="18832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6120700" y="1979500"/>
            <a:ext cx="634500" cy="390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838" name="Google Shape;838;p38"/>
          <p:cNvSpPr/>
          <p:nvPr/>
        </p:nvSpPr>
        <p:spPr>
          <a:xfrm>
            <a:off x="7579824" y="1978299"/>
            <a:ext cx="6996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839" name="Google Shape;839;p38"/>
          <p:cNvCxnSpPr>
            <a:stCxn id="821" idx="2"/>
            <a:endCxn id="837" idx="2"/>
          </p:cNvCxnSpPr>
          <p:nvPr/>
        </p:nvCxnSpPr>
        <p:spPr>
          <a:xfrm flipH="1">
            <a:off x="6120848" y="867298"/>
            <a:ext cx="32400" cy="1307400"/>
          </a:xfrm>
          <a:prstGeom prst="curvedConnector3">
            <a:avLst>
              <a:gd fmla="val 12942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0" name="Google Shape;840;p38"/>
          <p:cNvCxnSpPr>
            <a:stCxn id="822" idx="2"/>
            <a:endCxn id="837" idx="1"/>
          </p:cNvCxnSpPr>
          <p:nvPr/>
        </p:nvCxnSpPr>
        <p:spPr>
          <a:xfrm>
            <a:off x="6153248" y="1269507"/>
            <a:ext cx="60300" cy="767100"/>
          </a:xfrm>
          <a:prstGeom prst="curvedConnector4">
            <a:avLst>
              <a:gd fmla="val -474914" name="adj1"/>
              <a:gd fmla="val 87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1" name="Google Shape;841;p38"/>
          <p:cNvCxnSpPr>
            <a:stCxn id="823" idx="5"/>
            <a:endCxn id="838" idx="1"/>
          </p:cNvCxnSpPr>
          <p:nvPr/>
        </p:nvCxnSpPr>
        <p:spPr>
          <a:xfrm>
            <a:off x="6724910" y="1847244"/>
            <a:ext cx="9573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38"/>
          <p:cNvSpPr txBox="1"/>
          <p:nvPr/>
        </p:nvSpPr>
        <p:spPr>
          <a:xfrm>
            <a:off x="3839500" y="24118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617613" y="388980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844" name="Google Shape;844;p38"/>
          <p:cNvSpPr/>
          <p:nvPr/>
        </p:nvSpPr>
        <p:spPr>
          <a:xfrm>
            <a:off x="6059650" y="2456052"/>
            <a:ext cx="6345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845" name="Google Shape;845;p38"/>
          <p:cNvCxnSpPr>
            <a:stCxn id="823" idx="4"/>
            <a:endCxn id="844" idx="6"/>
          </p:cNvCxnSpPr>
          <p:nvPr/>
        </p:nvCxnSpPr>
        <p:spPr>
          <a:xfrm flipH="1" rot="-5400000">
            <a:off x="6211450" y="2131450"/>
            <a:ext cx="720600" cy="244800"/>
          </a:xfrm>
          <a:prstGeom prst="curvedConnector4">
            <a:avLst>
              <a:gd fmla="val 9478" name="adj1"/>
              <a:gd fmla="val 1972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6" name="Google Shape;846;p38"/>
          <p:cNvCxnSpPr>
            <a:stCxn id="838" idx="3"/>
            <a:endCxn id="844" idx="7"/>
          </p:cNvCxnSpPr>
          <p:nvPr/>
        </p:nvCxnSpPr>
        <p:spPr>
          <a:xfrm flipH="1">
            <a:off x="6601378" y="2313746"/>
            <a:ext cx="10809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38"/>
          <p:cNvSpPr/>
          <p:nvPr/>
        </p:nvSpPr>
        <p:spPr>
          <a:xfrm>
            <a:off x="7579813" y="294035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848" name="Google Shape;848;p38"/>
          <p:cNvSpPr txBox="1"/>
          <p:nvPr/>
        </p:nvSpPr>
        <p:spPr>
          <a:xfrm>
            <a:off x="3839500" y="294035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49" name="Google Shape;849;p38"/>
          <p:cNvCxnSpPr>
            <a:stCxn id="837" idx="5"/>
            <a:endCxn id="847" idx="1"/>
          </p:cNvCxnSpPr>
          <p:nvPr/>
        </p:nvCxnSpPr>
        <p:spPr>
          <a:xfrm>
            <a:off x="6662280" y="2312898"/>
            <a:ext cx="1012800" cy="6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9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857" name="Google Shape;857;p39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858" name="Google Shape;858;p39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859" name="Google Shape;859;p39"/>
          <p:cNvCxnSpPr>
            <a:stCxn id="857" idx="4"/>
            <a:endCxn id="858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39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1" name="Google Shape;861;p39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2" name="Google Shape;862;p39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183275" y="3748350"/>
            <a:ext cx="40467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5" name="Google Shape;865;p39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 0	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7" name="Google Shape;867;p39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8" name="Google Shape;868;p39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9" name="Google Shape;869;p39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70" name="Google Shape;870;p39"/>
          <p:cNvCxnSpPr>
            <a:stCxn id="856" idx="6"/>
            <a:endCxn id="858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1" name="Google Shape;871;p39"/>
          <p:cNvSpPr txBox="1"/>
          <p:nvPr/>
        </p:nvSpPr>
        <p:spPr>
          <a:xfrm>
            <a:off x="3839500" y="18832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6120700" y="1979500"/>
            <a:ext cx="634500" cy="390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873" name="Google Shape;873;p39"/>
          <p:cNvSpPr/>
          <p:nvPr/>
        </p:nvSpPr>
        <p:spPr>
          <a:xfrm>
            <a:off x="7579824" y="1978299"/>
            <a:ext cx="6996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874" name="Google Shape;874;p39"/>
          <p:cNvCxnSpPr>
            <a:stCxn id="856" idx="2"/>
            <a:endCxn id="872" idx="2"/>
          </p:cNvCxnSpPr>
          <p:nvPr/>
        </p:nvCxnSpPr>
        <p:spPr>
          <a:xfrm flipH="1">
            <a:off x="6120848" y="867298"/>
            <a:ext cx="32400" cy="1307400"/>
          </a:xfrm>
          <a:prstGeom prst="curvedConnector3">
            <a:avLst>
              <a:gd fmla="val 12942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5" name="Google Shape;875;p39"/>
          <p:cNvCxnSpPr>
            <a:stCxn id="857" idx="2"/>
            <a:endCxn id="872" idx="1"/>
          </p:cNvCxnSpPr>
          <p:nvPr/>
        </p:nvCxnSpPr>
        <p:spPr>
          <a:xfrm>
            <a:off x="6153248" y="1269507"/>
            <a:ext cx="60300" cy="767100"/>
          </a:xfrm>
          <a:prstGeom prst="curvedConnector4">
            <a:avLst>
              <a:gd fmla="val -474914" name="adj1"/>
              <a:gd fmla="val 87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76" name="Google Shape;876;p39"/>
          <p:cNvCxnSpPr>
            <a:stCxn id="858" idx="5"/>
            <a:endCxn id="873" idx="1"/>
          </p:cNvCxnSpPr>
          <p:nvPr/>
        </p:nvCxnSpPr>
        <p:spPr>
          <a:xfrm>
            <a:off x="6724910" y="1847244"/>
            <a:ext cx="9573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39"/>
          <p:cNvSpPr txBox="1"/>
          <p:nvPr/>
        </p:nvSpPr>
        <p:spPr>
          <a:xfrm>
            <a:off x="3839500" y="24118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6059650" y="2456052"/>
            <a:ext cx="6345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879" name="Google Shape;879;p39"/>
          <p:cNvCxnSpPr>
            <a:stCxn id="858" idx="4"/>
            <a:endCxn id="878" idx="6"/>
          </p:cNvCxnSpPr>
          <p:nvPr/>
        </p:nvCxnSpPr>
        <p:spPr>
          <a:xfrm flipH="1" rot="-5400000">
            <a:off x="6211450" y="2131450"/>
            <a:ext cx="720600" cy="244800"/>
          </a:xfrm>
          <a:prstGeom prst="curvedConnector4">
            <a:avLst>
              <a:gd fmla="val 9478" name="adj1"/>
              <a:gd fmla="val 1972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39"/>
          <p:cNvCxnSpPr>
            <a:stCxn id="873" idx="3"/>
            <a:endCxn id="878" idx="7"/>
          </p:cNvCxnSpPr>
          <p:nvPr/>
        </p:nvCxnSpPr>
        <p:spPr>
          <a:xfrm flipH="1">
            <a:off x="6601378" y="2313746"/>
            <a:ext cx="10809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1" name="Google Shape;881;p39"/>
          <p:cNvSpPr/>
          <p:nvPr/>
        </p:nvSpPr>
        <p:spPr>
          <a:xfrm>
            <a:off x="7603963" y="291155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882" name="Google Shape;882;p39"/>
          <p:cNvSpPr txBox="1"/>
          <p:nvPr/>
        </p:nvSpPr>
        <p:spPr>
          <a:xfrm>
            <a:off x="3839500" y="294035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3" name="Google Shape;883;p39"/>
          <p:cNvSpPr/>
          <p:nvPr/>
        </p:nvSpPr>
        <p:spPr>
          <a:xfrm>
            <a:off x="6051238" y="353450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884" name="Google Shape;884;p39"/>
          <p:cNvSpPr/>
          <p:nvPr/>
        </p:nvSpPr>
        <p:spPr>
          <a:xfrm>
            <a:off x="562138" y="39386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885" name="Google Shape;885;p39"/>
          <p:cNvSpPr txBox="1"/>
          <p:nvPr/>
        </p:nvSpPr>
        <p:spPr>
          <a:xfrm>
            <a:off x="3839500" y="35633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86" name="Google Shape;886;p39"/>
          <p:cNvCxnSpPr>
            <a:stCxn id="872" idx="5"/>
            <a:endCxn id="881" idx="1"/>
          </p:cNvCxnSpPr>
          <p:nvPr/>
        </p:nvCxnSpPr>
        <p:spPr>
          <a:xfrm>
            <a:off x="6662280" y="2312898"/>
            <a:ext cx="10371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" name="Google Shape;887;p39"/>
          <p:cNvCxnSpPr>
            <a:stCxn id="878" idx="4"/>
            <a:endCxn id="883" idx="0"/>
          </p:cNvCxnSpPr>
          <p:nvPr/>
        </p:nvCxnSpPr>
        <p:spPr>
          <a:xfrm>
            <a:off x="6376900" y="2772252"/>
            <a:ext cx="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39"/>
          <p:cNvCxnSpPr>
            <a:stCxn id="881" idx="3"/>
            <a:endCxn id="883" idx="7"/>
          </p:cNvCxnSpPr>
          <p:nvPr/>
        </p:nvCxnSpPr>
        <p:spPr>
          <a:xfrm flipH="1">
            <a:off x="6607043" y="3294119"/>
            <a:ext cx="10923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RC Algorithm</a:t>
            </a:r>
            <a:endParaRPr/>
          </a:p>
        </p:txBody>
      </p:sp>
      <p:sp>
        <p:nvSpPr>
          <p:cNvPr id="894" name="Google Shape;894;p40"/>
          <p:cNvSpPr/>
          <p:nvPr/>
        </p:nvSpPr>
        <p:spPr>
          <a:xfrm>
            <a:off x="5700700" y="445025"/>
            <a:ext cx="2972100" cy="42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0"/>
          <p:cNvSpPr/>
          <p:nvPr/>
        </p:nvSpPr>
        <p:spPr>
          <a:xfrm>
            <a:off x="6153248" y="670798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896" name="Google Shape;896;p40"/>
          <p:cNvSpPr/>
          <p:nvPr/>
        </p:nvSpPr>
        <p:spPr>
          <a:xfrm>
            <a:off x="6153248" y="1073007"/>
            <a:ext cx="5694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897" name="Google Shape;897;p40"/>
          <p:cNvSpPr/>
          <p:nvPr/>
        </p:nvSpPr>
        <p:spPr>
          <a:xfrm>
            <a:off x="6059650" y="157735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898" name="Google Shape;898;p40"/>
          <p:cNvCxnSpPr>
            <a:stCxn id="896" idx="4"/>
            <a:endCxn id="897" idx="0"/>
          </p:cNvCxnSpPr>
          <p:nvPr/>
        </p:nvCxnSpPr>
        <p:spPr>
          <a:xfrm>
            <a:off x="6437948" y="1466007"/>
            <a:ext cx="114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9" name="Google Shape;899;p40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0" name="Google Shape;900;p40"/>
          <p:cNvSpPr txBox="1"/>
          <p:nvPr/>
        </p:nvSpPr>
        <p:spPr>
          <a:xfrm>
            <a:off x="249750" y="1090200"/>
            <a:ext cx="2139600" cy="1694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1: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min 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&gt;&gt;1</a:t>
            </a:r>
            <a:endParaRPr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Mobility 0: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Everything else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1" name="Google Shape;901;p40"/>
          <p:cNvSpPr txBox="1"/>
          <p:nvPr/>
        </p:nvSpPr>
        <p:spPr>
          <a:xfrm>
            <a:off x="282975" y="3067000"/>
            <a:ext cx="383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Ready List (sorted by mobility)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183275" y="3748350"/>
            <a:ext cx="4046700" cy="7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0"/>
          <p:cNvSpPr txBox="1"/>
          <p:nvPr/>
        </p:nvSpPr>
        <p:spPr>
          <a:xfrm>
            <a:off x="3742500" y="128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4" name="Google Shape;904;p40"/>
          <p:cNvSpPr txBox="1"/>
          <p:nvPr/>
        </p:nvSpPr>
        <p:spPr>
          <a:xfrm>
            <a:off x="3839500" y="6996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5" name="Google Shape;905;p40"/>
          <p:cNvSpPr txBox="1"/>
          <p:nvPr/>
        </p:nvSpPr>
        <p:spPr>
          <a:xfrm>
            <a:off x="116800" y="4554375"/>
            <a:ext cx="40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 =   0	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6" name="Google Shape;906;p40"/>
          <p:cNvSpPr txBox="1"/>
          <p:nvPr/>
        </p:nvSpPr>
        <p:spPr>
          <a:xfrm>
            <a:off x="3839500" y="10753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7" name="Google Shape;907;p40"/>
          <p:cNvSpPr txBox="1"/>
          <p:nvPr/>
        </p:nvSpPr>
        <p:spPr>
          <a:xfrm>
            <a:off x="5758850" y="92250"/>
            <a:ext cx="28335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Func. Unit			Shifter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8" name="Google Shape;908;p40"/>
          <p:cNvSpPr txBox="1"/>
          <p:nvPr/>
        </p:nvSpPr>
        <p:spPr>
          <a:xfrm>
            <a:off x="3839500" y="14659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09" name="Google Shape;909;p40"/>
          <p:cNvCxnSpPr>
            <a:stCxn id="895" idx="6"/>
            <a:endCxn id="897" idx="6"/>
          </p:cNvCxnSpPr>
          <p:nvPr/>
        </p:nvCxnSpPr>
        <p:spPr>
          <a:xfrm>
            <a:off x="6722648" y="867298"/>
            <a:ext cx="116400" cy="868200"/>
          </a:xfrm>
          <a:prstGeom prst="curvedConnector3">
            <a:avLst>
              <a:gd fmla="val 3045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40"/>
          <p:cNvSpPr txBox="1"/>
          <p:nvPr/>
        </p:nvSpPr>
        <p:spPr>
          <a:xfrm>
            <a:off x="3839500" y="1883288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1" name="Google Shape;911;p40"/>
          <p:cNvSpPr/>
          <p:nvPr/>
        </p:nvSpPr>
        <p:spPr>
          <a:xfrm>
            <a:off x="6120700" y="1979500"/>
            <a:ext cx="634500" cy="3906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912" name="Google Shape;912;p40"/>
          <p:cNvSpPr/>
          <p:nvPr/>
        </p:nvSpPr>
        <p:spPr>
          <a:xfrm>
            <a:off x="7579824" y="1978299"/>
            <a:ext cx="699600" cy="393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913" name="Google Shape;913;p40"/>
          <p:cNvCxnSpPr>
            <a:stCxn id="895" idx="2"/>
            <a:endCxn id="911" idx="2"/>
          </p:cNvCxnSpPr>
          <p:nvPr/>
        </p:nvCxnSpPr>
        <p:spPr>
          <a:xfrm flipH="1">
            <a:off x="6120848" y="867298"/>
            <a:ext cx="32400" cy="1307400"/>
          </a:xfrm>
          <a:prstGeom prst="curvedConnector3">
            <a:avLst>
              <a:gd fmla="val 12942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4" name="Google Shape;914;p40"/>
          <p:cNvCxnSpPr>
            <a:stCxn id="896" idx="2"/>
            <a:endCxn id="911" idx="1"/>
          </p:cNvCxnSpPr>
          <p:nvPr/>
        </p:nvCxnSpPr>
        <p:spPr>
          <a:xfrm>
            <a:off x="6153248" y="1269507"/>
            <a:ext cx="60300" cy="767100"/>
          </a:xfrm>
          <a:prstGeom prst="curvedConnector4">
            <a:avLst>
              <a:gd fmla="val -474914" name="adj1"/>
              <a:gd fmla="val 870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5" name="Google Shape;915;p40"/>
          <p:cNvCxnSpPr>
            <a:stCxn id="897" idx="5"/>
            <a:endCxn id="912" idx="1"/>
          </p:cNvCxnSpPr>
          <p:nvPr/>
        </p:nvCxnSpPr>
        <p:spPr>
          <a:xfrm>
            <a:off x="6724910" y="1847244"/>
            <a:ext cx="9573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6" name="Google Shape;916;p40"/>
          <p:cNvSpPr txBox="1"/>
          <p:nvPr/>
        </p:nvSpPr>
        <p:spPr>
          <a:xfrm>
            <a:off x="3839500" y="24118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6059650" y="2456052"/>
            <a:ext cx="6345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918" name="Google Shape;918;p40"/>
          <p:cNvCxnSpPr>
            <a:stCxn id="897" idx="4"/>
            <a:endCxn id="917" idx="6"/>
          </p:cNvCxnSpPr>
          <p:nvPr/>
        </p:nvCxnSpPr>
        <p:spPr>
          <a:xfrm flipH="1" rot="-5400000">
            <a:off x="6211450" y="2131450"/>
            <a:ext cx="720600" cy="244800"/>
          </a:xfrm>
          <a:prstGeom prst="curvedConnector4">
            <a:avLst>
              <a:gd fmla="val 9478" name="adj1"/>
              <a:gd fmla="val 19727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0"/>
          <p:cNvCxnSpPr>
            <a:stCxn id="912" idx="3"/>
            <a:endCxn id="917" idx="7"/>
          </p:cNvCxnSpPr>
          <p:nvPr/>
        </p:nvCxnSpPr>
        <p:spPr>
          <a:xfrm flipH="1">
            <a:off x="6601378" y="2313746"/>
            <a:ext cx="1080900" cy="1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0"/>
          <p:cNvSpPr/>
          <p:nvPr/>
        </p:nvSpPr>
        <p:spPr>
          <a:xfrm>
            <a:off x="7603963" y="291155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921" name="Google Shape;921;p40"/>
          <p:cNvSpPr txBox="1"/>
          <p:nvPr/>
        </p:nvSpPr>
        <p:spPr>
          <a:xfrm>
            <a:off x="3839500" y="294035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2" name="Google Shape;922;p40"/>
          <p:cNvSpPr/>
          <p:nvPr/>
        </p:nvSpPr>
        <p:spPr>
          <a:xfrm>
            <a:off x="6051238" y="353450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923" name="Google Shape;923;p40"/>
          <p:cNvSpPr txBox="1"/>
          <p:nvPr/>
        </p:nvSpPr>
        <p:spPr>
          <a:xfrm>
            <a:off x="3839500" y="3563300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24" name="Google Shape;924;p40"/>
          <p:cNvCxnSpPr>
            <a:stCxn id="911" idx="5"/>
            <a:endCxn id="920" idx="1"/>
          </p:cNvCxnSpPr>
          <p:nvPr/>
        </p:nvCxnSpPr>
        <p:spPr>
          <a:xfrm>
            <a:off x="6662280" y="2312898"/>
            <a:ext cx="1037100" cy="6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40"/>
          <p:cNvCxnSpPr>
            <a:stCxn id="917" idx="4"/>
            <a:endCxn id="922" idx="0"/>
          </p:cNvCxnSpPr>
          <p:nvPr/>
        </p:nvCxnSpPr>
        <p:spPr>
          <a:xfrm>
            <a:off x="6376900" y="2772252"/>
            <a:ext cx="0" cy="7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40"/>
          <p:cNvCxnSpPr>
            <a:stCxn id="920" idx="3"/>
            <a:endCxn id="922" idx="7"/>
          </p:cNvCxnSpPr>
          <p:nvPr/>
        </p:nvCxnSpPr>
        <p:spPr>
          <a:xfrm flipH="1">
            <a:off x="6607043" y="3294119"/>
            <a:ext cx="10923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40"/>
          <p:cNvSpPr/>
          <p:nvPr/>
        </p:nvSpPr>
        <p:spPr>
          <a:xfrm>
            <a:off x="5987200" y="416450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928" name="Google Shape;928;p40"/>
          <p:cNvSpPr/>
          <p:nvPr/>
        </p:nvSpPr>
        <p:spPr>
          <a:xfrm>
            <a:off x="572825" y="3955800"/>
            <a:ext cx="779400" cy="316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929" name="Google Shape;929;p40"/>
          <p:cNvCxnSpPr>
            <a:stCxn id="922" idx="4"/>
            <a:endCxn id="927" idx="0"/>
          </p:cNvCxnSpPr>
          <p:nvPr/>
        </p:nvCxnSpPr>
        <p:spPr>
          <a:xfrm>
            <a:off x="6376888" y="3982700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40"/>
          <p:cNvCxnSpPr>
            <a:stCxn id="897" idx="2"/>
            <a:endCxn id="927" idx="2"/>
          </p:cNvCxnSpPr>
          <p:nvPr/>
        </p:nvCxnSpPr>
        <p:spPr>
          <a:xfrm flipH="1">
            <a:off x="5987350" y="1735450"/>
            <a:ext cx="72300" cy="2587200"/>
          </a:xfrm>
          <a:prstGeom prst="curvedConnector3">
            <a:avLst>
              <a:gd fmla="val 429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40"/>
          <p:cNvSpPr txBox="1"/>
          <p:nvPr/>
        </p:nvSpPr>
        <p:spPr>
          <a:xfrm>
            <a:off x="3839500" y="4058825"/>
            <a:ext cx="18612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Constrained (TC) Algorithm</a:t>
            </a:r>
            <a:endParaRPr/>
          </a:p>
        </p:txBody>
      </p:sp>
      <p:sp>
        <p:nvSpPr>
          <p:cNvPr id="937" name="Google Shape;9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ASAP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ALAP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Mobility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Probability Distribution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Step: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Find Maximal Gain or Minimal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Schedule Operators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 flipH="1" rot="10800000">
            <a:off x="1912050" y="39720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 rot="10800000">
            <a:off x="1875050" y="3248175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1875050" y="23323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Step &amp; Operations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1350" y="1017725"/>
            <a:ext cx="19935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 + B) * (C - D)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2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4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918300" y="3028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74" name="Google Shape;74;p15"/>
          <p:cNvCxnSpPr>
            <a:endCxn id="71" idx="1"/>
          </p:cNvCxnSpPr>
          <p:nvPr/>
        </p:nvCxnSpPr>
        <p:spPr>
          <a:xfrm>
            <a:off x="3040707" y="177293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71" idx="7"/>
          </p:cNvCxnSpPr>
          <p:nvPr/>
        </p:nvCxnSpPr>
        <p:spPr>
          <a:xfrm flipH="1">
            <a:off x="3772043" y="170213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2" idx="1"/>
          </p:cNvCxnSpPr>
          <p:nvPr/>
        </p:nvCxnSpPr>
        <p:spPr>
          <a:xfrm>
            <a:off x="4285407" y="1725832"/>
            <a:ext cx="224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endCxn id="72" idx="7"/>
          </p:cNvCxnSpPr>
          <p:nvPr/>
        </p:nvCxnSpPr>
        <p:spPr>
          <a:xfrm flipH="1">
            <a:off x="4972043" y="1781032"/>
            <a:ext cx="148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1" idx="4"/>
            <a:endCxn id="73" idx="1"/>
          </p:cNvCxnSpPr>
          <p:nvPr/>
        </p:nvCxnSpPr>
        <p:spPr>
          <a:xfrm>
            <a:off x="3540925" y="2749700"/>
            <a:ext cx="4731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2" idx="4"/>
            <a:endCxn id="73" idx="7"/>
          </p:cNvCxnSpPr>
          <p:nvPr/>
        </p:nvCxnSpPr>
        <p:spPr>
          <a:xfrm flipH="1">
            <a:off x="4476325" y="2749700"/>
            <a:ext cx="2646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2804500" y="137922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726600" y="139545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49300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923675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69125" y="467957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351750" y="211225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7561350" y="2984938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7003500" y="3761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88" name="Google Shape;88;p15"/>
          <p:cNvCxnSpPr>
            <a:endCxn id="85" idx="1"/>
          </p:cNvCxnSpPr>
          <p:nvPr/>
        </p:nvCxnSpPr>
        <p:spPr>
          <a:xfrm>
            <a:off x="6178382" y="178918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5"/>
          <p:cNvCxnSpPr>
            <a:endCxn id="85" idx="7"/>
          </p:cNvCxnSpPr>
          <p:nvPr/>
        </p:nvCxnSpPr>
        <p:spPr>
          <a:xfrm flipH="1">
            <a:off x="6909718" y="171838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91" idx="2"/>
            <a:endCxn id="86" idx="1"/>
          </p:cNvCxnSpPr>
          <p:nvPr/>
        </p:nvCxnSpPr>
        <p:spPr>
          <a:xfrm>
            <a:off x="7498325" y="1734513"/>
            <a:ext cx="1587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>
            <a:stCxn id="93" idx="2"/>
            <a:endCxn id="86" idx="7"/>
          </p:cNvCxnSpPr>
          <p:nvPr/>
        </p:nvCxnSpPr>
        <p:spPr>
          <a:xfrm flipH="1">
            <a:off x="8119400" y="1734513"/>
            <a:ext cx="1533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85" idx="4"/>
            <a:endCxn id="87" idx="1"/>
          </p:cNvCxnSpPr>
          <p:nvPr/>
        </p:nvCxnSpPr>
        <p:spPr>
          <a:xfrm>
            <a:off x="6678600" y="2765950"/>
            <a:ext cx="420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86" idx="4"/>
            <a:endCxn id="87" idx="7"/>
          </p:cNvCxnSpPr>
          <p:nvPr/>
        </p:nvCxnSpPr>
        <p:spPr>
          <a:xfrm flipH="1">
            <a:off x="7561500" y="3638638"/>
            <a:ext cx="3267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5"/>
          <p:cNvSpPr txBox="1"/>
          <p:nvPr/>
        </p:nvSpPr>
        <p:spPr>
          <a:xfrm>
            <a:off x="5942175" y="139547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6864275" y="141170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7286975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061350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406800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38400" y="173452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38400" y="211225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39825" y="303997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38400" y="376190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42"/>
          <p:cNvCxnSpPr/>
          <p:nvPr/>
        </p:nvCxnSpPr>
        <p:spPr>
          <a:xfrm>
            <a:off x="3227566" y="250455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42"/>
          <p:cNvCxnSpPr/>
          <p:nvPr/>
        </p:nvCxnSpPr>
        <p:spPr>
          <a:xfrm>
            <a:off x="3257691" y="313710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42"/>
          <p:cNvCxnSpPr/>
          <p:nvPr/>
        </p:nvCxnSpPr>
        <p:spPr>
          <a:xfrm>
            <a:off x="3257691" y="378602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2"/>
          <p:cNvCxnSpPr/>
          <p:nvPr/>
        </p:nvCxnSpPr>
        <p:spPr>
          <a:xfrm>
            <a:off x="3237266" y="419842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42"/>
          <p:cNvCxnSpPr/>
          <p:nvPr/>
        </p:nvCxnSpPr>
        <p:spPr>
          <a:xfrm>
            <a:off x="3257712" y="1809675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42"/>
          <p:cNvCxnSpPr/>
          <p:nvPr/>
        </p:nvCxnSpPr>
        <p:spPr>
          <a:xfrm>
            <a:off x="3237269" y="1280788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948" name="Google Shape;948;p42"/>
          <p:cNvSpPr/>
          <p:nvPr/>
        </p:nvSpPr>
        <p:spPr>
          <a:xfrm>
            <a:off x="5882475" y="1017725"/>
            <a:ext cx="2790300" cy="37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2"/>
          <p:cNvSpPr/>
          <p:nvPr/>
        </p:nvSpPr>
        <p:spPr>
          <a:xfrm>
            <a:off x="6179338" y="15855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950" name="Google Shape;950;p42"/>
          <p:cNvSpPr/>
          <p:nvPr/>
        </p:nvSpPr>
        <p:spPr>
          <a:xfrm>
            <a:off x="7538088" y="1492513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951" name="Google Shape;951;p42"/>
          <p:cNvSpPr/>
          <p:nvPr/>
        </p:nvSpPr>
        <p:spPr>
          <a:xfrm>
            <a:off x="6179338" y="273015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952" name="Google Shape;952;p42"/>
          <p:cNvSpPr/>
          <p:nvPr/>
        </p:nvSpPr>
        <p:spPr>
          <a:xfrm>
            <a:off x="7489588" y="20958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953" name="Google Shape;953;p42"/>
          <p:cNvCxnSpPr>
            <a:stCxn id="949" idx="4"/>
            <a:endCxn id="951" idx="0"/>
          </p:cNvCxnSpPr>
          <p:nvPr/>
        </p:nvCxnSpPr>
        <p:spPr>
          <a:xfrm>
            <a:off x="6504988" y="2033775"/>
            <a:ext cx="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" name="Google Shape;954;p42"/>
          <p:cNvCxnSpPr>
            <a:stCxn id="949" idx="5"/>
            <a:endCxn id="952" idx="1"/>
          </p:cNvCxnSpPr>
          <p:nvPr/>
        </p:nvCxnSpPr>
        <p:spPr>
          <a:xfrm>
            <a:off x="6735257" y="1968138"/>
            <a:ext cx="8652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5" name="Google Shape;955;p42"/>
          <p:cNvCxnSpPr>
            <a:stCxn id="950" idx="3"/>
            <a:endCxn id="951" idx="7"/>
          </p:cNvCxnSpPr>
          <p:nvPr/>
        </p:nvCxnSpPr>
        <p:spPr>
          <a:xfrm flipH="1">
            <a:off x="6735268" y="1875075"/>
            <a:ext cx="898200" cy="9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6" name="Google Shape;956;p42"/>
          <p:cNvCxnSpPr>
            <a:stCxn id="950" idx="4"/>
            <a:endCxn id="952" idx="0"/>
          </p:cNvCxnSpPr>
          <p:nvPr/>
        </p:nvCxnSpPr>
        <p:spPr>
          <a:xfrm>
            <a:off x="7863738" y="1940713"/>
            <a:ext cx="4200" cy="1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7" name="Google Shape;957;p42"/>
          <p:cNvSpPr/>
          <p:nvPr/>
        </p:nvSpPr>
        <p:spPr>
          <a:xfrm>
            <a:off x="6177925" y="3375306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958" name="Google Shape;958;p42"/>
          <p:cNvSpPr/>
          <p:nvPr/>
        </p:nvSpPr>
        <p:spPr>
          <a:xfrm>
            <a:off x="7489600" y="2730156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959" name="Google Shape;959;p42"/>
          <p:cNvCxnSpPr>
            <a:stCxn id="951" idx="4"/>
            <a:endCxn id="957" idx="0"/>
          </p:cNvCxnSpPr>
          <p:nvPr/>
        </p:nvCxnSpPr>
        <p:spPr>
          <a:xfrm flipH="1">
            <a:off x="6503488" y="3178356"/>
            <a:ext cx="15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0" name="Google Shape;960;p42"/>
          <p:cNvCxnSpPr>
            <a:stCxn id="952" idx="4"/>
            <a:endCxn id="958" idx="0"/>
          </p:cNvCxnSpPr>
          <p:nvPr/>
        </p:nvCxnSpPr>
        <p:spPr>
          <a:xfrm>
            <a:off x="7867888" y="2544025"/>
            <a:ext cx="0" cy="18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42"/>
          <p:cNvSpPr/>
          <p:nvPr/>
        </p:nvSpPr>
        <p:spPr>
          <a:xfrm>
            <a:off x="7488213" y="3375306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962" name="Google Shape;962;p42"/>
          <p:cNvCxnSpPr>
            <a:stCxn id="958" idx="4"/>
            <a:endCxn id="961" idx="0"/>
          </p:cNvCxnSpPr>
          <p:nvPr/>
        </p:nvCxnSpPr>
        <p:spPr>
          <a:xfrm flipH="1">
            <a:off x="7866400" y="3178356"/>
            <a:ext cx="150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3" name="Google Shape;963;p42"/>
          <p:cNvCxnSpPr>
            <a:stCxn id="952" idx="3"/>
            <a:endCxn id="961" idx="2"/>
          </p:cNvCxnSpPr>
          <p:nvPr/>
        </p:nvCxnSpPr>
        <p:spPr>
          <a:xfrm rot="5400000">
            <a:off x="6983739" y="2982838"/>
            <a:ext cx="1121100" cy="112200"/>
          </a:xfrm>
          <a:prstGeom prst="curvedConnector4">
            <a:avLst>
              <a:gd fmla="val 9432" name="adj1"/>
              <a:gd fmla="val 31221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42"/>
          <p:cNvSpPr/>
          <p:nvPr/>
        </p:nvSpPr>
        <p:spPr>
          <a:xfrm>
            <a:off x="6175188" y="39743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965" name="Google Shape;965;p42"/>
          <p:cNvCxnSpPr>
            <a:stCxn id="957" idx="4"/>
            <a:endCxn id="964" idx="0"/>
          </p:cNvCxnSpPr>
          <p:nvPr/>
        </p:nvCxnSpPr>
        <p:spPr>
          <a:xfrm flipH="1">
            <a:off x="6500875" y="3823506"/>
            <a:ext cx="2700" cy="1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6" name="Google Shape;966;p42"/>
          <p:cNvCxnSpPr>
            <a:stCxn id="961" idx="3"/>
            <a:endCxn id="964" idx="6"/>
          </p:cNvCxnSpPr>
          <p:nvPr/>
        </p:nvCxnSpPr>
        <p:spPr>
          <a:xfrm flipH="1">
            <a:off x="6826514" y="3757869"/>
            <a:ext cx="7725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42"/>
          <p:cNvSpPr/>
          <p:nvPr/>
        </p:nvSpPr>
        <p:spPr>
          <a:xfrm>
            <a:off x="7406575" y="437683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968" name="Google Shape;968;p42"/>
          <p:cNvCxnSpPr>
            <a:stCxn id="964" idx="5"/>
            <a:endCxn id="967" idx="2"/>
          </p:cNvCxnSpPr>
          <p:nvPr/>
        </p:nvCxnSpPr>
        <p:spPr>
          <a:xfrm>
            <a:off x="6731107" y="4356900"/>
            <a:ext cx="6756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9" name="Google Shape;969;p42"/>
          <p:cNvCxnSpPr>
            <a:stCxn id="952" idx="2"/>
            <a:endCxn id="967" idx="1"/>
          </p:cNvCxnSpPr>
          <p:nvPr/>
        </p:nvCxnSpPr>
        <p:spPr>
          <a:xfrm>
            <a:off x="7489588" y="2319925"/>
            <a:ext cx="27900" cy="2103600"/>
          </a:xfrm>
          <a:prstGeom prst="curvedConnector4">
            <a:avLst>
              <a:gd fmla="val -1512231" name="adj1"/>
              <a:gd fmla="val 832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42"/>
          <p:cNvSpPr txBox="1"/>
          <p:nvPr/>
        </p:nvSpPr>
        <p:spPr>
          <a:xfrm>
            <a:off x="3982775" y="734838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1" name="Google Shape;971;p42"/>
          <p:cNvSpPr txBox="1"/>
          <p:nvPr/>
        </p:nvSpPr>
        <p:spPr>
          <a:xfrm>
            <a:off x="4257450" y="109231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2" name="Google Shape;972;p42"/>
          <p:cNvSpPr txBox="1"/>
          <p:nvPr/>
        </p:nvSpPr>
        <p:spPr>
          <a:xfrm>
            <a:off x="4244288" y="159526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3" name="Google Shape;973;p42"/>
          <p:cNvSpPr txBox="1"/>
          <p:nvPr/>
        </p:nvSpPr>
        <p:spPr>
          <a:xfrm>
            <a:off x="4244300" y="227846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4" name="Google Shape;974;p42"/>
          <p:cNvSpPr txBox="1"/>
          <p:nvPr/>
        </p:nvSpPr>
        <p:spPr>
          <a:xfrm>
            <a:off x="4244300" y="2906256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5" name="Google Shape;975;p42"/>
          <p:cNvSpPr txBox="1"/>
          <p:nvPr/>
        </p:nvSpPr>
        <p:spPr>
          <a:xfrm>
            <a:off x="4244300" y="3517275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6" name="Google Shape;976;p42"/>
          <p:cNvSpPr txBox="1"/>
          <p:nvPr/>
        </p:nvSpPr>
        <p:spPr>
          <a:xfrm>
            <a:off x="4262075" y="3967588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7" name="Google Shape;977;p42"/>
          <p:cNvSpPr/>
          <p:nvPr/>
        </p:nvSpPr>
        <p:spPr>
          <a:xfrm>
            <a:off x="430375" y="1017800"/>
            <a:ext cx="2790300" cy="37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2"/>
          <p:cNvSpPr/>
          <p:nvPr/>
        </p:nvSpPr>
        <p:spPr>
          <a:xfrm>
            <a:off x="749413" y="11157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979" name="Google Shape;979;p42"/>
          <p:cNvSpPr/>
          <p:nvPr/>
        </p:nvSpPr>
        <p:spPr>
          <a:xfrm>
            <a:off x="2112338" y="11157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980" name="Google Shape;980;p42"/>
          <p:cNvSpPr/>
          <p:nvPr/>
        </p:nvSpPr>
        <p:spPr>
          <a:xfrm>
            <a:off x="723088" y="1702438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981" name="Google Shape;981;p42"/>
          <p:cNvSpPr/>
          <p:nvPr/>
        </p:nvSpPr>
        <p:spPr>
          <a:xfrm>
            <a:off x="2033363" y="1702438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982" name="Google Shape;982;p42"/>
          <p:cNvCxnSpPr>
            <a:stCxn id="978" idx="4"/>
            <a:endCxn id="980" idx="0"/>
          </p:cNvCxnSpPr>
          <p:nvPr/>
        </p:nvCxnSpPr>
        <p:spPr>
          <a:xfrm flipH="1">
            <a:off x="1048663" y="1563950"/>
            <a:ext cx="264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42"/>
          <p:cNvCxnSpPr>
            <a:stCxn id="978" idx="5"/>
            <a:endCxn id="981" idx="1"/>
          </p:cNvCxnSpPr>
          <p:nvPr/>
        </p:nvCxnSpPr>
        <p:spPr>
          <a:xfrm>
            <a:off x="1305332" y="1498313"/>
            <a:ext cx="8388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4" name="Google Shape;984;p42"/>
          <p:cNvCxnSpPr>
            <a:stCxn id="979" idx="3"/>
            <a:endCxn id="980" idx="7"/>
          </p:cNvCxnSpPr>
          <p:nvPr/>
        </p:nvCxnSpPr>
        <p:spPr>
          <a:xfrm flipH="1">
            <a:off x="1278918" y="1498313"/>
            <a:ext cx="9288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5" name="Google Shape;985;p42"/>
          <p:cNvCxnSpPr>
            <a:stCxn id="979" idx="4"/>
            <a:endCxn id="981" idx="0"/>
          </p:cNvCxnSpPr>
          <p:nvPr/>
        </p:nvCxnSpPr>
        <p:spPr>
          <a:xfrm flipH="1">
            <a:off x="2411588" y="1563950"/>
            <a:ext cx="264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6" name="Google Shape;986;p42"/>
          <p:cNvSpPr/>
          <p:nvPr/>
        </p:nvSpPr>
        <p:spPr>
          <a:xfrm>
            <a:off x="723088" y="2303119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987" name="Google Shape;987;p42"/>
          <p:cNvSpPr/>
          <p:nvPr/>
        </p:nvSpPr>
        <p:spPr>
          <a:xfrm>
            <a:off x="2033363" y="2303119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988" name="Google Shape;988;p42"/>
          <p:cNvCxnSpPr>
            <a:stCxn id="980" idx="4"/>
            <a:endCxn id="986" idx="0"/>
          </p:cNvCxnSpPr>
          <p:nvPr/>
        </p:nvCxnSpPr>
        <p:spPr>
          <a:xfrm>
            <a:off x="1048738" y="2150638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2"/>
          <p:cNvCxnSpPr>
            <a:stCxn id="981" idx="4"/>
            <a:endCxn id="987" idx="0"/>
          </p:cNvCxnSpPr>
          <p:nvPr/>
        </p:nvCxnSpPr>
        <p:spPr>
          <a:xfrm>
            <a:off x="2411663" y="2150638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0" name="Google Shape;990;p42"/>
          <p:cNvSpPr/>
          <p:nvPr/>
        </p:nvSpPr>
        <p:spPr>
          <a:xfrm>
            <a:off x="2033375" y="2908244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991" name="Google Shape;991;p42"/>
          <p:cNvCxnSpPr>
            <a:stCxn id="987" idx="4"/>
            <a:endCxn id="990" idx="0"/>
          </p:cNvCxnSpPr>
          <p:nvPr/>
        </p:nvCxnSpPr>
        <p:spPr>
          <a:xfrm>
            <a:off x="2411663" y="2751319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42"/>
          <p:cNvCxnSpPr>
            <a:stCxn id="981" idx="3"/>
            <a:endCxn id="990" idx="2"/>
          </p:cNvCxnSpPr>
          <p:nvPr/>
        </p:nvCxnSpPr>
        <p:spPr>
          <a:xfrm rot="5400000">
            <a:off x="1565164" y="2553300"/>
            <a:ext cx="1047300" cy="110700"/>
          </a:xfrm>
          <a:prstGeom prst="curvedConnector4">
            <a:avLst>
              <a:gd fmla="val 22357" name="adj1"/>
              <a:gd fmla="val 31518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3" name="Google Shape;993;p42"/>
          <p:cNvSpPr/>
          <p:nvPr/>
        </p:nvSpPr>
        <p:spPr>
          <a:xfrm>
            <a:off x="723088" y="3519263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994" name="Google Shape;994;p42"/>
          <p:cNvCxnSpPr>
            <a:stCxn id="986" idx="4"/>
            <a:endCxn id="993" idx="0"/>
          </p:cNvCxnSpPr>
          <p:nvPr/>
        </p:nvCxnSpPr>
        <p:spPr>
          <a:xfrm>
            <a:off x="1048738" y="2751319"/>
            <a:ext cx="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42"/>
          <p:cNvCxnSpPr>
            <a:stCxn id="990" idx="3"/>
            <a:endCxn id="993" idx="6"/>
          </p:cNvCxnSpPr>
          <p:nvPr/>
        </p:nvCxnSpPr>
        <p:spPr>
          <a:xfrm flipH="1">
            <a:off x="1374377" y="3290806"/>
            <a:ext cx="7698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42"/>
          <p:cNvSpPr/>
          <p:nvPr/>
        </p:nvSpPr>
        <p:spPr>
          <a:xfrm>
            <a:off x="2112350" y="3967589"/>
            <a:ext cx="7566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997" name="Google Shape;997;p42"/>
          <p:cNvCxnSpPr>
            <a:stCxn id="993" idx="5"/>
            <a:endCxn id="996" idx="2"/>
          </p:cNvCxnSpPr>
          <p:nvPr/>
        </p:nvCxnSpPr>
        <p:spPr>
          <a:xfrm>
            <a:off x="1279007" y="3901825"/>
            <a:ext cx="8334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8" name="Google Shape;998;p42"/>
          <p:cNvCxnSpPr>
            <a:stCxn id="981" idx="2"/>
            <a:endCxn id="996" idx="1"/>
          </p:cNvCxnSpPr>
          <p:nvPr/>
        </p:nvCxnSpPr>
        <p:spPr>
          <a:xfrm>
            <a:off x="2033363" y="1926538"/>
            <a:ext cx="189900" cy="2087700"/>
          </a:xfrm>
          <a:prstGeom prst="curvedConnector4">
            <a:avLst>
              <a:gd fmla="val -221636" name="adj1"/>
              <a:gd fmla="val 8607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42"/>
          <p:cNvSpPr txBox="1"/>
          <p:nvPr/>
        </p:nvSpPr>
        <p:spPr>
          <a:xfrm>
            <a:off x="499700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0" name="Google Shape;1000;p42"/>
          <p:cNvSpPr txBox="1"/>
          <p:nvPr/>
        </p:nvSpPr>
        <p:spPr>
          <a:xfrm>
            <a:off x="6099513" y="4744950"/>
            <a:ext cx="2476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1" name="Google Shape;1001;p42"/>
          <p:cNvSpPr txBox="1"/>
          <p:nvPr>
            <p:ph type="title"/>
          </p:nvPr>
        </p:nvSpPr>
        <p:spPr>
          <a:xfrm>
            <a:off x="311700" y="21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NEW ALAP Schedule</a:t>
            </a:r>
            <a:r>
              <a:rPr lang="en"/>
              <a:t> for TC Algorithm</a:t>
            </a:r>
            <a:endParaRPr/>
          </a:p>
        </p:txBody>
      </p:sp>
      <p:sp>
        <p:nvSpPr>
          <p:cNvPr id="1002" name="Google Shape;1002;p42"/>
          <p:cNvSpPr txBox="1"/>
          <p:nvPr/>
        </p:nvSpPr>
        <p:spPr>
          <a:xfrm>
            <a:off x="6026375" y="258900"/>
            <a:ext cx="2790300" cy="63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Time Constrained: 7 Steps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IDEA: work bottom to top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03" name="Google Shape;1003;p42"/>
          <p:cNvCxnSpPr/>
          <p:nvPr/>
        </p:nvCxnSpPr>
        <p:spPr>
          <a:xfrm>
            <a:off x="3257691" y="4590000"/>
            <a:ext cx="2628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04" name="Google Shape;1004;p42"/>
          <p:cNvSpPr txBox="1"/>
          <p:nvPr/>
        </p:nvSpPr>
        <p:spPr>
          <a:xfrm>
            <a:off x="4282500" y="4359163"/>
            <a:ext cx="423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3"/>
          <p:cNvSpPr/>
          <p:nvPr/>
        </p:nvSpPr>
        <p:spPr>
          <a:xfrm>
            <a:off x="6758600" y="1017275"/>
            <a:ext cx="2261700" cy="37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3"/>
          <p:cNvSpPr/>
          <p:nvPr/>
        </p:nvSpPr>
        <p:spPr>
          <a:xfrm>
            <a:off x="6921324" y="1585125"/>
            <a:ext cx="548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1011" name="Google Shape;1011;p43"/>
          <p:cNvSpPr/>
          <p:nvPr/>
        </p:nvSpPr>
        <p:spPr>
          <a:xfrm>
            <a:off x="8148270" y="1470250"/>
            <a:ext cx="548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1012" name="Google Shape;1012;p43"/>
          <p:cNvSpPr/>
          <p:nvPr/>
        </p:nvSpPr>
        <p:spPr>
          <a:xfrm>
            <a:off x="6855075" y="2874313"/>
            <a:ext cx="671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013" name="Google Shape;1013;p43"/>
          <p:cNvSpPr/>
          <p:nvPr/>
        </p:nvSpPr>
        <p:spPr>
          <a:xfrm>
            <a:off x="8080151" y="2189700"/>
            <a:ext cx="675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1014" name="Google Shape;1014;p43"/>
          <p:cNvCxnSpPr>
            <a:stCxn id="1010" idx="4"/>
            <a:endCxn id="1012" idx="0"/>
          </p:cNvCxnSpPr>
          <p:nvPr/>
        </p:nvCxnSpPr>
        <p:spPr>
          <a:xfrm flipH="1">
            <a:off x="7190724" y="2033325"/>
            <a:ext cx="48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5" name="Google Shape;1015;p43"/>
          <p:cNvCxnSpPr>
            <a:stCxn id="1010" idx="5"/>
            <a:endCxn id="1013" idx="1"/>
          </p:cNvCxnSpPr>
          <p:nvPr/>
        </p:nvCxnSpPr>
        <p:spPr>
          <a:xfrm>
            <a:off x="7389413" y="1967688"/>
            <a:ext cx="7896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6" name="Google Shape;1016;p43"/>
          <p:cNvCxnSpPr>
            <a:stCxn id="1011" idx="3"/>
            <a:endCxn id="1012" idx="7"/>
          </p:cNvCxnSpPr>
          <p:nvPr/>
        </p:nvCxnSpPr>
        <p:spPr>
          <a:xfrm flipH="1">
            <a:off x="7428181" y="1852813"/>
            <a:ext cx="800400" cy="10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7" name="Google Shape;1017;p43"/>
          <p:cNvCxnSpPr>
            <a:stCxn id="1011" idx="4"/>
            <a:endCxn id="1013" idx="0"/>
          </p:cNvCxnSpPr>
          <p:nvPr/>
        </p:nvCxnSpPr>
        <p:spPr>
          <a:xfrm flipH="1">
            <a:off x="8417970" y="1918450"/>
            <a:ext cx="4500" cy="2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43"/>
          <p:cNvSpPr/>
          <p:nvPr/>
        </p:nvSpPr>
        <p:spPr>
          <a:xfrm>
            <a:off x="6901748" y="3493238"/>
            <a:ext cx="650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019" name="Google Shape;1019;p43"/>
          <p:cNvSpPr/>
          <p:nvPr/>
        </p:nvSpPr>
        <p:spPr>
          <a:xfrm>
            <a:off x="8099491" y="2887319"/>
            <a:ext cx="6369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1020" name="Google Shape;1020;p43"/>
          <p:cNvCxnSpPr>
            <a:stCxn id="1012" idx="4"/>
            <a:endCxn id="1018" idx="0"/>
          </p:cNvCxnSpPr>
          <p:nvPr/>
        </p:nvCxnSpPr>
        <p:spPr>
          <a:xfrm>
            <a:off x="7190775" y="3322513"/>
            <a:ext cx="3630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43"/>
          <p:cNvCxnSpPr>
            <a:stCxn id="1013" idx="4"/>
            <a:endCxn id="1019" idx="0"/>
          </p:cNvCxnSpPr>
          <p:nvPr/>
        </p:nvCxnSpPr>
        <p:spPr>
          <a:xfrm>
            <a:off x="8417951" y="2637900"/>
            <a:ext cx="0" cy="2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2" name="Google Shape;1022;p43"/>
          <p:cNvSpPr/>
          <p:nvPr/>
        </p:nvSpPr>
        <p:spPr>
          <a:xfrm>
            <a:off x="8098035" y="3493244"/>
            <a:ext cx="6369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1023" name="Google Shape;1023;p43"/>
          <p:cNvCxnSpPr>
            <a:stCxn id="1019" idx="4"/>
            <a:endCxn id="1022" idx="0"/>
          </p:cNvCxnSpPr>
          <p:nvPr/>
        </p:nvCxnSpPr>
        <p:spPr>
          <a:xfrm flipH="1">
            <a:off x="8416441" y="3335519"/>
            <a:ext cx="1500" cy="15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4" name="Google Shape;1024;p43"/>
          <p:cNvCxnSpPr>
            <a:stCxn id="1013" idx="3"/>
            <a:endCxn id="1022" idx="2"/>
          </p:cNvCxnSpPr>
          <p:nvPr/>
        </p:nvCxnSpPr>
        <p:spPr>
          <a:xfrm rot="5400000">
            <a:off x="7566040" y="3104313"/>
            <a:ext cx="1145100" cy="81000"/>
          </a:xfrm>
          <a:prstGeom prst="curvedConnector4">
            <a:avLst>
              <a:gd fmla="val 30634" name="adj1"/>
              <a:gd fmla="val 3940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5" name="Google Shape;1025;p43"/>
          <p:cNvSpPr/>
          <p:nvPr/>
        </p:nvSpPr>
        <p:spPr>
          <a:xfrm>
            <a:off x="6890680" y="4059663"/>
            <a:ext cx="548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1026" name="Google Shape;1026;p43"/>
          <p:cNvCxnSpPr>
            <a:stCxn id="1018" idx="4"/>
            <a:endCxn id="1025" idx="0"/>
          </p:cNvCxnSpPr>
          <p:nvPr/>
        </p:nvCxnSpPr>
        <p:spPr>
          <a:xfrm flipH="1">
            <a:off x="7164848" y="3941438"/>
            <a:ext cx="62100" cy="1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43"/>
          <p:cNvCxnSpPr>
            <a:stCxn id="1022" idx="3"/>
            <a:endCxn id="1025" idx="6"/>
          </p:cNvCxnSpPr>
          <p:nvPr/>
        </p:nvCxnSpPr>
        <p:spPr>
          <a:xfrm flipH="1">
            <a:off x="7439207" y="3875806"/>
            <a:ext cx="7521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8" name="Google Shape;1028;p43"/>
          <p:cNvSpPr/>
          <p:nvPr/>
        </p:nvSpPr>
        <p:spPr>
          <a:xfrm>
            <a:off x="8012079" y="4442225"/>
            <a:ext cx="8208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1029" name="Google Shape;1029;p43"/>
          <p:cNvCxnSpPr>
            <a:stCxn id="1025" idx="5"/>
            <a:endCxn id="1028" idx="2"/>
          </p:cNvCxnSpPr>
          <p:nvPr/>
        </p:nvCxnSpPr>
        <p:spPr>
          <a:xfrm>
            <a:off x="7358769" y="4442225"/>
            <a:ext cx="6534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43"/>
          <p:cNvCxnSpPr>
            <a:stCxn id="1013" idx="2"/>
            <a:endCxn id="1028" idx="1"/>
          </p:cNvCxnSpPr>
          <p:nvPr/>
        </p:nvCxnSpPr>
        <p:spPr>
          <a:xfrm>
            <a:off x="8080151" y="2413800"/>
            <a:ext cx="52200" cy="2075100"/>
          </a:xfrm>
          <a:prstGeom prst="curvedConnector4">
            <a:avLst>
              <a:gd fmla="val -811495" name="adj1"/>
              <a:gd fmla="val 757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43"/>
          <p:cNvSpPr txBox="1"/>
          <p:nvPr/>
        </p:nvSpPr>
        <p:spPr>
          <a:xfrm>
            <a:off x="2951050" y="76750"/>
            <a:ext cx="3181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Probabilistic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2" name="Google Shape;1032;p43"/>
          <p:cNvSpPr/>
          <p:nvPr/>
        </p:nvSpPr>
        <p:spPr>
          <a:xfrm>
            <a:off x="128325" y="1017275"/>
            <a:ext cx="2148300" cy="3794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3"/>
          <p:cNvSpPr/>
          <p:nvPr/>
        </p:nvSpPr>
        <p:spPr>
          <a:xfrm>
            <a:off x="373975" y="1115225"/>
            <a:ext cx="501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1034" name="Google Shape;1034;p43"/>
          <p:cNvSpPr/>
          <p:nvPr/>
        </p:nvSpPr>
        <p:spPr>
          <a:xfrm>
            <a:off x="1423387" y="1115225"/>
            <a:ext cx="501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1035" name="Google Shape;1035;p43"/>
          <p:cNvSpPr/>
          <p:nvPr/>
        </p:nvSpPr>
        <p:spPr>
          <a:xfrm>
            <a:off x="272700" y="1701925"/>
            <a:ext cx="675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036" name="Google Shape;1036;p43"/>
          <p:cNvSpPr/>
          <p:nvPr/>
        </p:nvSpPr>
        <p:spPr>
          <a:xfrm>
            <a:off x="1362574" y="1701925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1037" name="Google Shape;1037;p43"/>
          <p:cNvCxnSpPr>
            <a:stCxn id="1033" idx="4"/>
            <a:endCxn id="1035" idx="0"/>
          </p:cNvCxnSpPr>
          <p:nvPr/>
        </p:nvCxnSpPr>
        <p:spPr>
          <a:xfrm flipH="1">
            <a:off x="610375" y="1563425"/>
            <a:ext cx="144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43"/>
          <p:cNvCxnSpPr>
            <a:stCxn id="1033" idx="5"/>
            <a:endCxn id="1036" idx="1"/>
          </p:cNvCxnSpPr>
          <p:nvPr/>
        </p:nvCxnSpPr>
        <p:spPr>
          <a:xfrm>
            <a:off x="802117" y="1497788"/>
            <a:ext cx="6714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43"/>
          <p:cNvCxnSpPr>
            <a:stCxn id="1034" idx="3"/>
            <a:endCxn id="1035" idx="7"/>
          </p:cNvCxnSpPr>
          <p:nvPr/>
        </p:nvCxnSpPr>
        <p:spPr>
          <a:xfrm flipH="1">
            <a:off x="849445" y="1497788"/>
            <a:ext cx="6474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43"/>
          <p:cNvCxnSpPr>
            <a:stCxn id="1034" idx="4"/>
            <a:endCxn id="1036" idx="0"/>
          </p:cNvCxnSpPr>
          <p:nvPr/>
        </p:nvCxnSpPr>
        <p:spPr>
          <a:xfrm>
            <a:off x="1674187" y="1563425"/>
            <a:ext cx="666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43"/>
          <p:cNvSpPr/>
          <p:nvPr/>
        </p:nvSpPr>
        <p:spPr>
          <a:xfrm>
            <a:off x="272700" y="2302600"/>
            <a:ext cx="6504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042" name="Google Shape;1042;p43"/>
          <p:cNvSpPr/>
          <p:nvPr/>
        </p:nvSpPr>
        <p:spPr>
          <a:xfrm>
            <a:off x="1362579" y="2302594"/>
            <a:ext cx="582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cxnSp>
        <p:nvCxnSpPr>
          <p:cNvPr id="1043" name="Google Shape;1043;p43"/>
          <p:cNvCxnSpPr>
            <a:stCxn id="1035" idx="4"/>
            <a:endCxn id="1041" idx="0"/>
          </p:cNvCxnSpPr>
          <p:nvPr/>
        </p:nvCxnSpPr>
        <p:spPr>
          <a:xfrm flipH="1">
            <a:off x="597900" y="2150125"/>
            <a:ext cx="126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43"/>
          <p:cNvCxnSpPr>
            <a:stCxn id="1036" idx="4"/>
            <a:endCxn id="1042" idx="0"/>
          </p:cNvCxnSpPr>
          <p:nvPr/>
        </p:nvCxnSpPr>
        <p:spPr>
          <a:xfrm flipH="1">
            <a:off x="1653874" y="2150125"/>
            <a:ext cx="87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43"/>
          <p:cNvSpPr/>
          <p:nvPr/>
        </p:nvSpPr>
        <p:spPr>
          <a:xfrm>
            <a:off x="1362588" y="2907719"/>
            <a:ext cx="582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cxnSp>
        <p:nvCxnSpPr>
          <p:cNvPr id="1046" name="Google Shape;1046;p43"/>
          <p:cNvCxnSpPr>
            <a:stCxn id="1042" idx="4"/>
            <a:endCxn id="1045" idx="0"/>
          </p:cNvCxnSpPr>
          <p:nvPr/>
        </p:nvCxnSpPr>
        <p:spPr>
          <a:xfrm>
            <a:off x="1653879" y="2750794"/>
            <a:ext cx="0" cy="1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43"/>
          <p:cNvCxnSpPr>
            <a:stCxn id="1036" idx="3"/>
            <a:endCxn id="1045" idx="2"/>
          </p:cNvCxnSpPr>
          <p:nvPr/>
        </p:nvCxnSpPr>
        <p:spPr>
          <a:xfrm rot="5400000">
            <a:off x="894376" y="2552788"/>
            <a:ext cx="1047300" cy="110700"/>
          </a:xfrm>
          <a:prstGeom prst="curvedConnector4">
            <a:avLst>
              <a:gd fmla="val 27166" name="adj1"/>
              <a:gd fmla="val 31518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43"/>
          <p:cNvSpPr/>
          <p:nvPr/>
        </p:nvSpPr>
        <p:spPr>
          <a:xfrm>
            <a:off x="353705" y="3518738"/>
            <a:ext cx="501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cxnSp>
        <p:nvCxnSpPr>
          <p:cNvPr id="1049" name="Google Shape;1049;p43"/>
          <p:cNvCxnSpPr>
            <a:stCxn id="1041" idx="4"/>
            <a:endCxn id="1048" idx="0"/>
          </p:cNvCxnSpPr>
          <p:nvPr/>
        </p:nvCxnSpPr>
        <p:spPr>
          <a:xfrm>
            <a:off x="597900" y="2750800"/>
            <a:ext cx="66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43"/>
          <p:cNvCxnSpPr>
            <a:stCxn id="1045" idx="3"/>
            <a:endCxn id="1048" idx="6"/>
          </p:cNvCxnSpPr>
          <p:nvPr/>
        </p:nvCxnSpPr>
        <p:spPr>
          <a:xfrm flipH="1">
            <a:off x="855408" y="3290281"/>
            <a:ext cx="592500" cy="4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43"/>
          <p:cNvSpPr/>
          <p:nvPr/>
        </p:nvSpPr>
        <p:spPr>
          <a:xfrm>
            <a:off x="1423400" y="3967075"/>
            <a:ext cx="695100" cy="318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1052" name="Google Shape;1052;p43"/>
          <p:cNvCxnSpPr>
            <a:stCxn id="1048" idx="5"/>
            <a:endCxn id="1051" idx="2"/>
          </p:cNvCxnSpPr>
          <p:nvPr/>
        </p:nvCxnSpPr>
        <p:spPr>
          <a:xfrm>
            <a:off x="781848" y="3901300"/>
            <a:ext cx="64170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3" name="Google Shape;1053;p43"/>
          <p:cNvCxnSpPr>
            <a:stCxn id="1036" idx="2"/>
            <a:endCxn id="1051" idx="1"/>
          </p:cNvCxnSpPr>
          <p:nvPr/>
        </p:nvCxnSpPr>
        <p:spPr>
          <a:xfrm>
            <a:off x="1362574" y="1926025"/>
            <a:ext cx="162600" cy="2087700"/>
          </a:xfrm>
          <a:prstGeom prst="curvedConnector4">
            <a:avLst>
              <a:gd fmla="val -214252" name="adj1"/>
              <a:gd fmla="val 8291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4" name="Google Shape;1054;p43"/>
          <p:cNvSpPr txBox="1"/>
          <p:nvPr/>
        </p:nvSpPr>
        <p:spPr>
          <a:xfrm>
            <a:off x="181703" y="4744425"/>
            <a:ext cx="1906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5" name="Google Shape;1055;p43"/>
          <p:cNvSpPr txBox="1"/>
          <p:nvPr/>
        </p:nvSpPr>
        <p:spPr>
          <a:xfrm>
            <a:off x="6854127" y="4744500"/>
            <a:ext cx="2084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ALAP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6" name="Google Shape;1056;p43"/>
          <p:cNvSpPr txBox="1"/>
          <p:nvPr>
            <p:ph type="title"/>
          </p:nvPr>
        </p:nvSpPr>
        <p:spPr>
          <a:xfrm>
            <a:off x="189850" y="62350"/>
            <a:ext cx="2261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 Algorithm</a:t>
            </a:r>
            <a:endParaRPr/>
          </a:p>
        </p:txBody>
      </p:sp>
      <p:cxnSp>
        <p:nvCxnSpPr>
          <p:cNvPr id="1057" name="Google Shape;1057;p43"/>
          <p:cNvCxnSpPr/>
          <p:nvPr/>
        </p:nvCxnSpPr>
        <p:spPr>
          <a:xfrm>
            <a:off x="2332901" y="2504558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43"/>
          <p:cNvCxnSpPr/>
          <p:nvPr/>
        </p:nvCxnSpPr>
        <p:spPr>
          <a:xfrm>
            <a:off x="2381432" y="3137105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3"/>
          <p:cNvCxnSpPr/>
          <p:nvPr/>
        </p:nvCxnSpPr>
        <p:spPr>
          <a:xfrm>
            <a:off x="2381432" y="3786028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43"/>
          <p:cNvCxnSpPr/>
          <p:nvPr/>
        </p:nvCxnSpPr>
        <p:spPr>
          <a:xfrm>
            <a:off x="2348527" y="4198426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3"/>
          <p:cNvCxnSpPr/>
          <p:nvPr/>
        </p:nvCxnSpPr>
        <p:spPr>
          <a:xfrm>
            <a:off x="2381467" y="1809686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43"/>
          <p:cNvCxnSpPr/>
          <p:nvPr/>
        </p:nvCxnSpPr>
        <p:spPr>
          <a:xfrm>
            <a:off x="2348533" y="1280800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43"/>
          <p:cNvCxnSpPr/>
          <p:nvPr/>
        </p:nvCxnSpPr>
        <p:spPr>
          <a:xfrm>
            <a:off x="2381432" y="4590000"/>
            <a:ext cx="423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64" name="Google Shape;1064;p43"/>
          <p:cNvSpPr/>
          <p:nvPr/>
        </p:nvSpPr>
        <p:spPr>
          <a:xfrm>
            <a:off x="2434275" y="1119275"/>
            <a:ext cx="2955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065" name="Google Shape;1065;p43"/>
          <p:cNvSpPr/>
          <p:nvPr/>
        </p:nvSpPr>
        <p:spPr>
          <a:xfrm>
            <a:off x="2812800" y="1119275"/>
            <a:ext cx="2955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066" name="Google Shape;1066;p43"/>
          <p:cNvSpPr txBox="1"/>
          <p:nvPr/>
        </p:nvSpPr>
        <p:spPr>
          <a:xfrm>
            <a:off x="3971213" y="668575"/>
            <a:ext cx="14553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67" name="Google Shape;1067;p43"/>
          <p:cNvSpPr/>
          <p:nvPr/>
        </p:nvSpPr>
        <p:spPr>
          <a:xfrm>
            <a:off x="3191325" y="1748600"/>
            <a:ext cx="2250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068" name="Google Shape;1068;p43"/>
          <p:cNvSpPr/>
          <p:nvPr/>
        </p:nvSpPr>
        <p:spPr>
          <a:xfrm>
            <a:off x="3528475" y="1738750"/>
            <a:ext cx="225000" cy="14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069" name="Google Shape;1069;p43"/>
          <p:cNvSpPr/>
          <p:nvPr/>
        </p:nvSpPr>
        <p:spPr>
          <a:xfrm>
            <a:off x="3987900" y="1049200"/>
            <a:ext cx="592500" cy="3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3"/>
          <p:cNvSpPr txBox="1"/>
          <p:nvPr/>
        </p:nvSpPr>
        <p:spPr>
          <a:xfrm>
            <a:off x="2332900" y="712950"/>
            <a:ext cx="16215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71" name="Google Shape;1071;p43"/>
          <p:cNvSpPr/>
          <p:nvPr/>
        </p:nvSpPr>
        <p:spPr>
          <a:xfrm>
            <a:off x="4804750" y="1049200"/>
            <a:ext cx="548400" cy="379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3"/>
          <p:cNvSpPr txBox="1"/>
          <p:nvPr/>
        </p:nvSpPr>
        <p:spPr>
          <a:xfrm>
            <a:off x="5443325" y="733000"/>
            <a:ext cx="11397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73" name="Google Shape;1073;p43"/>
          <p:cNvSpPr/>
          <p:nvPr/>
        </p:nvSpPr>
        <p:spPr>
          <a:xfrm>
            <a:off x="5480200" y="2382725"/>
            <a:ext cx="478800" cy="14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074" name="Google Shape;1074;p43"/>
          <p:cNvSpPr/>
          <p:nvPr/>
        </p:nvSpPr>
        <p:spPr>
          <a:xfrm>
            <a:off x="6132850" y="2382725"/>
            <a:ext cx="478800" cy="8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075" name="Google Shape;1075;p43"/>
          <p:cNvSpPr/>
          <p:nvPr/>
        </p:nvSpPr>
        <p:spPr>
          <a:xfrm>
            <a:off x="2548175" y="2969125"/>
            <a:ext cx="2250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076" name="Google Shape;1076;p43"/>
          <p:cNvSpPr/>
          <p:nvPr/>
        </p:nvSpPr>
        <p:spPr>
          <a:xfrm>
            <a:off x="3588775" y="3917525"/>
            <a:ext cx="2250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077" name="Google Shape;1077;p43"/>
          <p:cNvSpPr/>
          <p:nvPr/>
        </p:nvSpPr>
        <p:spPr>
          <a:xfrm>
            <a:off x="3019763" y="3458200"/>
            <a:ext cx="225000" cy="92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078" name="Google Shape;1078;p43"/>
          <p:cNvSpPr txBox="1"/>
          <p:nvPr/>
        </p:nvSpPr>
        <p:spPr>
          <a:xfrm>
            <a:off x="4056875" y="1158700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79" name="Google Shape;1079;p43"/>
          <p:cNvSpPr txBox="1"/>
          <p:nvPr/>
        </p:nvSpPr>
        <p:spPr>
          <a:xfrm>
            <a:off x="4070013" y="1632688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1.83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0" name="Google Shape;1080;p43"/>
          <p:cNvSpPr txBox="1"/>
          <p:nvPr/>
        </p:nvSpPr>
        <p:spPr>
          <a:xfrm>
            <a:off x="4070013" y="2338538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</a:t>
            </a:r>
            <a:r>
              <a:rPr lang="en" sz="900">
                <a:solidFill>
                  <a:schemeClr val="dk2"/>
                </a:solidFill>
              </a:rPr>
              <a:t>.83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1" name="Google Shape;1081;p43"/>
          <p:cNvSpPr txBox="1"/>
          <p:nvPr/>
        </p:nvSpPr>
        <p:spPr>
          <a:xfrm>
            <a:off x="4070000" y="2948938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0.83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2" name="Google Shape;1082;p43"/>
          <p:cNvSpPr txBox="1"/>
          <p:nvPr/>
        </p:nvSpPr>
        <p:spPr>
          <a:xfrm>
            <a:off x="4045350" y="3573675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3" name="Google Shape;1083;p43"/>
          <p:cNvSpPr txBox="1"/>
          <p:nvPr/>
        </p:nvSpPr>
        <p:spPr>
          <a:xfrm>
            <a:off x="4085100" y="4053163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4" name="Google Shape;1084;p43"/>
          <p:cNvSpPr txBox="1"/>
          <p:nvPr/>
        </p:nvSpPr>
        <p:spPr>
          <a:xfrm>
            <a:off x="4056875" y="4507700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5" name="Google Shape;1085;p43"/>
          <p:cNvSpPr txBox="1"/>
          <p:nvPr/>
        </p:nvSpPr>
        <p:spPr>
          <a:xfrm>
            <a:off x="4878350" y="2398550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0.83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6" name="Google Shape;1086;p43"/>
          <p:cNvSpPr txBox="1"/>
          <p:nvPr/>
        </p:nvSpPr>
        <p:spPr>
          <a:xfrm>
            <a:off x="4898113" y="2948938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0.83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7" name="Google Shape;1087;p43"/>
          <p:cNvSpPr txBox="1"/>
          <p:nvPr/>
        </p:nvSpPr>
        <p:spPr>
          <a:xfrm>
            <a:off x="4897075" y="3605938"/>
            <a:ext cx="418200" cy="269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0.33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44"/>
          <p:cNvSpPr txBox="1"/>
          <p:nvPr/>
        </p:nvSpPr>
        <p:spPr>
          <a:xfrm>
            <a:off x="2951050" y="76750"/>
            <a:ext cx="3181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Probabilistic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3" name="Google Shape;1093;p44"/>
          <p:cNvSpPr txBox="1"/>
          <p:nvPr>
            <p:ph type="title"/>
          </p:nvPr>
        </p:nvSpPr>
        <p:spPr>
          <a:xfrm>
            <a:off x="189850" y="62350"/>
            <a:ext cx="2261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 Algorithm</a:t>
            </a:r>
            <a:endParaRPr/>
          </a:p>
        </p:txBody>
      </p:sp>
      <p:cxnSp>
        <p:nvCxnSpPr>
          <p:cNvPr id="1094" name="Google Shape;1094;p44"/>
          <p:cNvCxnSpPr/>
          <p:nvPr/>
        </p:nvCxnSpPr>
        <p:spPr>
          <a:xfrm>
            <a:off x="324351" y="246656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4"/>
          <p:cNvCxnSpPr/>
          <p:nvPr/>
        </p:nvCxnSpPr>
        <p:spPr>
          <a:xfrm>
            <a:off x="367834" y="307788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44"/>
          <p:cNvCxnSpPr/>
          <p:nvPr/>
        </p:nvCxnSpPr>
        <p:spPr>
          <a:xfrm>
            <a:off x="367834" y="3705034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44"/>
          <p:cNvCxnSpPr/>
          <p:nvPr/>
        </p:nvCxnSpPr>
        <p:spPr>
          <a:xfrm>
            <a:off x="338352" y="4103593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44"/>
          <p:cNvCxnSpPr/>
          <p:nvPr/>
        </p:nvCxnSpPr>
        <p:spPr>
          <a:xfrm>
            <a:off x="367865" y="179501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44"/>
          <p:cNvCxnSpPr/>
          <p:nvPr/>
        </p:nvCxnSpPr>
        <p:spPr>
          <a:xfrm>
            <a:off x="338357" y="128387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4"/>
          <p:cNvCxnSpPr/>
          <p:nvPr/>
        </p:nvCxnSpPr>
        <p:spPr>
          <a:xfrm>
            <a:off x="367834" y="448202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01" name="Google Shape;1101;p44"/>
          <p:cNvSpPr/>
          <p:nvPr/>
        </p:nvSpPr>
        <p:spPr>
          <a:xfrm>
            <a:off x="36787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102" name="Google Shape;1102;p44"/>
          <p:cNvSpPr/>
          <p:nvPr/>
        </p:nvSpPr>
        <p:spPr>
          <a:xfrm>
            <a:off x="75432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103" name="Google Shape;1103;p44"/>
          <p:cNvSpPr txBox="1"/>
          <p:nvPr/>
        </p:nvSpPr>
        <p:spPr>
          <a:xfrm>
            <a:off x="1559950" y="692200"/>
            <a:ext cx="1536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04" name="Google Shape;1104;p44"/>
          <p:cNvSpPr/>
          <p:nvPr/>
        </p:nvSpPr>
        <p:spPr>
          <a:xfrm>
            <a:off x="1093483" y="1735980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05" name="Google Shape;1105;p44"/>
          <p:cNvSpPr/>
          <p:nvPr/>
        </p:nvSpPr>
        <p:spPr>
          <a:xfrm>
            <a:off x="1395563" y="1726461"/>
            <a:ext cx="2016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106" name="Google Shape;1106;p44"/>
          <p:cNvSpPr/>
          <p:nvPr/>
        </p:nvSpPr>
        <p:spPr>
          <a:xfrm>
            <a:off x="1807200" y="1060052"/>
            <a:ext cx="5310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4"/>
          <p:cNvSpPr txBox="1"/>
          <p:nvPr/>
        </p:nvSpPr>
        <p:spPr>
          <a:xfrm>
            <a:off x="324350" y="735086"/>
            <a:ext cx="1452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08" name="Google Shape;1108;p44"/>
          <p:cNvSpPr/>
          <p:nvPr/>
        </p:nvSpPr>
        <p:spPr>
          <a:xfrm>
            <a:off x="2539083" y="1060052"/>
            <a:ext cx="4914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4"/>
          <p:cNvSpPr txBox="1"/>
          <p:nvPr/>
        </p:nvSpPr>
        <p:spPr>
          <a:xfrm>
            <a:off x="3111234" y="754463"/>
            <a:ext cx="1021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10" name="Google Shape;1110;p44"/>
          <p:cNvSpPr/>
          <p:nvPr/>
        </p:nvSpPr>
        <p:spPr>
          <a:xfrm>
            <a:off x="3144274" y="2348825"/>
            <a:ext cx="4290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111" name="Google Shape;1111;p44"/>
          <p:cNvSpPr/>
          <p:nvPr/>
        </p:nvSpPr>
        <p:spPr>
          <a:xfrm>
            <a:off x="3729036" y="2348825"/>
            <a:ext cx="429000" cy="8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112" name="Google Shape;1112;p44"/>
          <p:cNvSpPr/>
          <p:nvPr/>
        </p:nvSpPr>
        <p:spPr>
          <a:xfrm>
            <a:off x="517232" y="2915546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113" name="Google Shape;1113;p44"/>
          <p:cNvSpPr/>
          <p:nvPr/>
        </p:nvSpPr>
        <p:spPr>
          <a:xfrm>
            <a:off x="1449591" y="383211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14" name="Google Shape;1114;p44"/>
          <p:cNvSpPr/>
          <p:nvPr/>
        </p:nvSpPr>
        <p:spPr>
          <a:xfrm>
            <a:off x="939766" y="338820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115" name="Google Shape;1115;p44"/>
          <p:cNvSpPr txBox="1"/>
          <p:nvPr/>
        </p:nvSpPr>
        <p:spPr>
          <a:xfrm>
            <a:off x="1869000" y="116587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16" name="Google Shape;1116;p44"/>
          <p:cNvSpPr txBox="1"/>
          <p:nvPr/>
        </p:nvSpPr>
        <p:spPr>
          <a:xfrm>
            <a:off x="1880771" y="1623958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17" name="Google Shape;1117;p44"/>
          <p:cNvSpPr txBox="1"/>
          <p:nvPr/>
        </p:nvSpPr>
        <p:spPr>
          <a:xfrm>
            <a:off x="1880771" y="2306120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18" name="Google Shape;1118;p44"/>
          <p:cNvSpPr txBox="1"/>
          <p:nvPr/>
        </p:nvSpPr>
        <p:spPr>
          <a:xfrm>
            <a:off x="1880760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19" name="Google Shape;1119;p44"/>
          <p:cNvSpPr txBox="1"/>
          <p:nvPr/>
        </p:nvSpPr>
        <p:spPr>
          <a:xfrm>
            <a:off x="1858674" y="349980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1.0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20" name="Google Shape;1120;p44"/>
          <p:cNvSpPr txBox="1"/>
          <p:nvPr/>
        </p:nvSpPr>
        <p:spPr>
          <a:xfrm>
            <a:off x="1894289" y="3963204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21" name="Google Shape;1121;p44"/>
          <p:cNvSpPr txBox="1"/>
          <p:nvPr/>
        </p:nvSpPr>
        <p:spPr>
          <a:xfrm>
            <a:off x="1869000" y="44024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22" name="Google Shape;1122;p44"/>
          <p:cNvSpPr txBox="1"/>
          <p:nvPr/>
        </p:nvSpPr>
        <p:spPr>
          <a:xfrm>
            <a:off x="2605027" y="2364119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23" name="Google Shape;1123;p44"/>
          <p:cNvSpPr txBox="1"/>
          <p:nvPr/>
        </p:nvSpPr>
        <p:spPr>
          <a:xfrm>
            <a:off x="2622734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24" name="Google Shape;1124;p44"/>
          <p:cNvSpPr txBox="1"/>
          <p:nvPr/>
        </p:nvSpPr>
        <p:spPr>
          <a:xfrm>
            <a:off x="2621804" y="35309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0.33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125" name="Google Shape;1125;p44"/>
          <p:cNvCxnSpPr/>
          <p:nvPr/>
        </p:nvCxnSpPr>
        <p:spPr>
          <a:xfrm>
            <a:off x="5088726" y="2475689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44"/>
          <p:cNvCxnSpPr/>
          <p:nvPr/>
        </p:nvCxnSpPr>
        <p:spPr>
          <a:xfrm>
            <a:off x="5133724" y="3090152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4"/>
          <p:cNvCxnSpPr/>
          <p:nvPr/>
        </p:nvCxnSpPr>
        <p:spPr>
          <a:xfrm>
            <a:off x="5133724" y="3720520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44"/>
          <p:cNvCxnSpPr/>
          <p:nvPr/>
        </p:nvCxnSpPr>
        <p:spPr>
          <a:xfrm>
            <a:off x="5103215" y="4121128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4"/>
          <p:cNvCxnSpPr/>
          <p:nvPr/>
        </p:nvCxnSpPr>
        <p:spPr>
          <a:xfrm>
            <a:off x="5133757" y="1800684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30" name="Google Shape;1130;p44"/>
          <p:cNvCxnSpPr/>
          <p:nvPr/>
        </p:nvCxnSpPr>
        <p:spPr>
          <a:xfrm>
            <a:off x="5103220" y="1286921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44"/>
          <p:cNvCxnSpPr/>
          <p:nvPr/>
        </p:nvCxnSpPr>
        <p:spPr>
          <a:xfrm>
            <a:off x="5133724" y="4501506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32" name="Google Shape;1132;p44"/>
          <p:cNvSpPr/>
          <p:nvPr/>
        </p:nvSpPr>
        <p:spPr>
          <a:xfrm>
            <a:off x="5144325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133" name="Google Shape;1133;p44"/>
          <p:cNvSpPr/>
          <p:nvPr/>
        </p:nvSpPr>
        <p:spPr>
          <a:xfrm>
            <a:off x="5533700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134" name="Google Shape;1134;p44"/>
          <p:cNvSpPr txBox="1"/>
          <p:nvPr/>
        </p:nvSpPr>
        <p:spPr>
          <a:xfrm>
            <a:off x="6453574" y="692200"/>
            <a:ext cx="1503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35" name="Google Shape;1135;p44"/>
          <p:cNvSpPr/>
          <p:nvPr/>
        </p:nvSpPr>
        <p:spPr>
          <a:xfrm>
            <a:off x="5884663" y="1741345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36" name="Google Shape;1136;p44"/>
          <p:cNvSpPr/>
          <p:nvPr/>
        </p:nvSpPr>
        <p:spPr>
          <a:xfrm>
            <a:off x="6197272" y="1731777"/>
            <a:ext cx="2085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137" name="Google Shape;1137;p44"/>
          <p:cNvSpPr/>
          <p:nvPr/>
        </p:nvSpPr>
        <p:spPr>
          <a:xfrm>
            <a:off x="6623254" y="1061942"/>
            <a:ext cx="5493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4"/>
          <p:cNvSpPr txBox="1"/>
          <p:nvPr/>
        </p:nvSpPr>
        <p:spPr>
          <a:xfrm>
            <a:off x="5088725" y="735306"/>
            <a:ext cx="150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39" name="Google Shape;1139;p44"/>
          <p:cNvSpPr/>
          <p:nvPr/>
        </p:nvSpPr>
        <p:spPr>
          <a:xfrm>
            <a:off x="7380644" y="1061942"/>
            <a:ext cx="5085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4"/>
          <p:cNvSpPr txBox="1"/>
          <p:nvPr/>
        </p:nvSpPr>
        <p:spPr>
          <a:xfrm>
            <a:off x="7972736" y="754783"/>
            <a:ext cx="1056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41" name="Google Shape;1141;p44"/>
          <p:cNvSpPr/>
          <p:nvPr/>
        </p:nvSpPr>
        <p:spPr>
          <a:xfrm>
            <a:off x="8006926" y="2357340"/>
            <a:ext cx="4440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142" name="Google Shape;1142;p44"/>
          <p:cNvSpPr/>
          <p:nvPr/>
        </p:nvSpPr>
        <p:spPr>
          <a:xfrm>
            <a:off x="8612069" y="2357340"/>
            <a:ext cx="444000" cy="8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143" name="Google Shape;1143;p44"/>
          <p:cNvSpPr/>
          <p:nvPr/>
        </p:nvSpPr>
        <p:spPr>
          <a:xfrm>
            <a:off x="5288330" y="2926974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144" name="Google Shape;1144;p44"/>
          <p:cNvSpPr/>
          <p:nvPr/>
        </p:nvSpPr>
        <p:spPr>
          <a:xfrm>
            <a:off x="5288300" y="4350900"/>
            <a:ext cx="11733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45" name="Google Shape;1145;p44"/>
          <p:cNvSpPr/>
          <p:nvPr/>
        </p:nvSpPr>
        <p:spPr>
          <a:xfrm>
            <a:off x="5725589" y="3402065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146" name="Google Shape;1146;p44"/>
          <p:cNvSpPr txBox="1"/>
          <p:nvPr/>
        </p:nvSpPr>
        <p:spPr>
          <a:xfrm>
            <a:off x="6687208" y="11683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47" name="Google Shape;1147;p44"/>
          <p:cNvSpPr txBox="1"/>
          <p:nvPr/>
        </p:nvSpPr>
        <p:spPr>
          <a:xfrm>
            <a:off x="6699389" y="1628747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8" name="Google Shape;1148;p44"/>
          <p:cNvSpPr txBox="1"/>
          <p:nvPr/>
        </p:nvSpPr>
        <p:spPr>
          <a:xfrm>
            <a:off x="6699389" y="2314416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9" name="Google Shape;1149;p44"/>
          <p:cNvSpPr txBox="1"/>
          <p:nvPr/>
        </p:nvSpPr>
        <p:spPr>
          <a:xfrm>
            <a:off x="6699378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50" name="Google Shape;1150;p44"/>
          <p:cNvSpPr txBox="1"/>
          <p:nvPr/>
        </p:nvSpPr>
        <p:spPr>
          <a:xfrm>
            <a:off x="6676522" y="3514239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51" name="Google Shape;1151;p44"/>
          <p:cNvSpPr txBox="1"/>
          <p:nvPr/>
        </p:nvSpPr>
        <p:spPr>
          <a:xfrm>
            <a:off x="6687204" y="396789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52" name="Google Shape;1152;p44"/>
          <p:cNvSpPr txBox="1"/>
          <p:nvPr/>
        </p:nvSpPr>
        <p:spPr>
          <a:xfrm>
            <a:off x="6687208" y="442155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53" name="Google Shape;1153;p44"/>
          <p:cNvSpPr txBox="1"/>
          <p:nvPr/>
        </p:nvSpPr>
        <p:spPr>
          <a:xfrm>
            <a:off x="7448886" y="23727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54" name="Google Shape;1154;p44"/>
          <p:cNvSpPr txBox="1"/>
          <p:nvPr/>
        </p:nvSpPr>
        <p:spPr>
          <a:xfrm>
            <a:off x="7467210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55" name="Google Shape;1155;p44"/>
          <p:cNvSpPr txBox="1"/>
          <p:nvPr/>
        </p:nvSpPr>
        <p:spPr>
          <a:xfrm>
            <a:off x="7466248" y="3545579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0.33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45"/>
          <p:cNvSpPr txBox="1"/>
          <p:nvPr/>
        </p:nvSpPr>
        <p:spPr>
          <a:xfrm>
            <a:off x="2951050" y="76750"/>
            <a:ext cx="3181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Probabilistic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1" name="Google Shape;1161;p45"/>
          <p:cNvSpPr txBox="1"/>
          <p:nvPr>
            <p:ph type="title"/>
          </p:nvPr>
        </p:nvSpPr>
        <p:spPr>
          <a:xfrm>
            <a:off x="189850" y="62350"/>
            <a:ext cx="2261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 Algorithm</a:t>
            </a:r>
            <a:endParaRPr/>
          </a:p>
        </p:txBody>
      </p:sp>
      <p:cxnSp>
        <p:nvCxnSpPr>
          <p:cNvPr id="1162" name="Google Shape;1162;p45"/>
          <p:cNvCxnSpPr/>
          <p:nvPr/>
        </p:nvCxnSpPr>
        <p:spPr>
          <a:xfrm>
            <a:off x="324351" y="246656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5"/>
          <p:cNvCxnSpPr/>
          <p:nvPr/>
        </p:nvCxnSpPr>
        <p:spPr>
          <a:xfrm>
            <a:off x="367834" y="307788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45"/>
          <p:cNvCxnSpPr/>
          <p:nvPr/>
        </p:nvCxnSpPr>
        <p:spPr>
          <a:xfrm>
            <a:off x="367834" y="3705034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45"/>
          <p:cNvCxnSpPr/>
          <p:nvPr/>
        </p:nvCxnSpPr>
        <p:spPr>
          <a:xfrm>
            <a:off x="338352" y="4103593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6" name="Google Shape;1166;p45"/>
          <p:cNvCxnSpPr/>
          <p:nvPr/>
        </p:nvCxnSpPr>
        <p:spPr>
          <a:xfrm>
            <a:off x="367865" y="179501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45"/>
          <p:cNvCxnSpPr/>
          <p:nvPr/>
        </p:nvCxnSpPr>
        <p:spPr>
          <a:xfrm>
            <a:off x="338357" y="128387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5"/>
          <p:cNvCxnSpPr/>
          <p:nvPr/>
        </p:nvCxnSpPr>
        <p:spPr>
          <a:xfrm>
            <a:off x="367834" y="448202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69" name="Google Shape;1169;p45"/>
          <p:cNvSpPr/>
          <p:nvPr/>
        </p:nvSpPr>
        <p:spPr>
          <a:xfrm>
            <a:off x="36787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170" name="Google Shape;1170;p45"/>
          <p:cNvSpPr/>
          <p:nvPr/>
        </p:nvSpPr>
        <p:spPr>
          <a:xfrm>
            <a:off x="75432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171" name="Google Shape;1171;p45"/>
          <p:cNvSpPr txBox="1"/>
          <p:nvPr/>
        </p:nvSpPr>
        <p:spPr>
          <a:xfrm>
            <a:off x="1559950" y="692200"/>
            <a:ext cx="1536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72" name="Google Shape;1172;p45"/>
          <p:cNvSpPr/>
          <p:nvPr/>
        </p:nvSpPr>
        <p:spPr>
          <a:xfrm>
            <a:off x="1093483" y="1735980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73" name="Google Shape;1173;p45"/>
          <p:cNvSpPr/>
          <p:nvPr/>
        </p:nvSpPr>
        <p:spPr>
          <a:xfrm>
            <a:off x="1395563" y="1726461"/>
            <a:ext cx="2016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174" name="Google Shape;1174;p45"/>
          <p:cNvSpPr/>
          <p:nvPr/>
        </p:nvSpPr>
        <p:spPr>
          <a:xfrm>
            <a:off x="1807200" y="1060052"/>
            <a:ext cx="5310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5"/>
          <p:cNvSpPr txBox="1"/>
          <p:nvPr/>
        </p:nvSpPr>
        <p:spPr>
          <a:xfrm>
            <a:off x="324350" y="735086"/>
            <a:ext cx="1452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76" name="Google Shape;1176;p45"/>
          <p:cNvSpPr/>
          <p:nvPr/>
        </p:nvSpPr>
        <p:spPr>
          <a:xfrm>
            <a:off x="2539083" y="1060052"/>
            <a:ext cx="4914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5"/>
          <p:cNvSpPr txBox="1"/>
          <p:nvPr/>
        </p:nvSpPr>
        <p:spPr>
          <a:xfrm>
            <a:off x="3111234" y="754463"/>
            <a:ext cx="1021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78" name="Google Shape;1178;p45"/>
          <p:cNvSpPr/>
          <p:nvPr/>
        </p:nvSpPr>
        <p:spPr>
          <a:xfrm>
            <a:off x="3144274" y="2348825"/>
            <a:ext cx="4290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179" name="Google Shape;1179;p45"/>
          <p:cNvSpPr/>
          <p:nvPr/>
        </p:nvSpPr>
        <p:spPr>
          <a:xfrm>
            <a:off x="3729036" y="2348825"/>
            <a:ext cx="429000" cy="8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180" name="Google Shape;1180;p45"/>
          <p:cNvSpPr/>
          <p:nvPr/>
        </p:nvSpPr>
        <p:spPr>
          <a:xfrm>
            <a:off x="517232" y="2915546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181" name="Google Shape;1181;p45"/>
          <p:cNvSpPr/>
          <p:nvPr/>
        </p:nvSpPr>
        <p:spPr>
          <a:xfrm>
            <a:off x="1449591" y="383211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182" name="Google Shape;1182;p45"/>
          <p:cNvSpPr/>
          <p:nvPr/>
        </p:nvSpPr>
        <p:spPr>
          <a:xfrm>
            <a:off x="939766" y="338820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183" name="Google Shape;1183;p45"/>
          <p:cNvSpPr txBox="1"/>
          <p:nvPr/>
        </p:nvSpPr>
        <p:spPr>
          <a:xfrm>
            <a:off x="1869000" y="116587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84" name="Google Shape;1184;p45"/>
          <p:cNvSpPr txBox="1"/>
          <p:nvPr/>
        </p:nvSpPr>
        <p:spPr>
          <a:xfrm>
            <a:off x="1880771" y="1623958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5" name="Google Shape;1185;p45"/>
          <p:cNvSpPr txBox="1"/>
          <p:nvPr/>
        </p:nvSpPr>
        <p:spPr>
          <a:xfrm>
            <a:off x="1880771" y="2306120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6" name="Google Shape;1186;p45"/>
          <p:cNvSpPr txBox="1"/>
          <p:nvPr/>
        </p:nvSpPr>
        <p:spPr>
          <a:xfrm>
            <a:off x="1880760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7" name="Google Shape;1187;p45"/>
          <p:cNvSpPr txBox="1"/>
          <p:nvPr/>
        </p:nvSpPr>
        <p:spPr>
          <a:xfrm>
            <a:off x="1858674" y="349980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1.0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8" name="Google Shape;1188;p45"/>
          <p:cNvSpPr txBox="1"/>
          <p:nvPr/>
        </p:nvSpPr>
        <p:spPr>
          <a:xfrm>
            <a:off x="1894289" y="3963204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89" name="Google Shape;1189;p45"/>
          <p:cNvSpPr txBox="1"/>
          <p:nvPr/>
        </p:nvSpPr>
        <p:spPr>
          <a:xfrm>
            <a:off x="1869000" y="44024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90" name="Google Shape;1190;p45"/>
          <p:cNvSpPr txBox="1"/>
          <p:nvPr/>
        </p:nvSpPr>
        <p:spPr>
          <a:xfrm>
            <a:off x="2605027" y="2364119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91" name="Google Shape;1191;p45"/>
          <p:cNvSpPr txBox="1"/>
          <p:nvPr/>
        </p:nvSpPr>
        <p:spPr>
          <a:xfrm>
            <a:off x="2622734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92" name="Google Shape;1192;p45"/>
          <p:cNvSpPr txBox="1"/>
          <p:nvPr/>
        </p:nvSpPr>
        <p:spPr>
          <a:xfrm>
            <a:off x="2621804" y="35309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0.33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193" name="Google Shape;1193;p45"/>
          <p:cNvCxnSpPr/>
          <p:nvPr/>
        </p:nvCxnSpPr>
        <p:spPr>
          <a:xfrm>
            <a:off x="5088726" y="2475689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45"/>
          <p:cNvCxnSpPr/>
          <p:nvPr/>
        </p:nvCxnSpPr>
        <p:spPr>
          <a:xfrm>
            <a:off x="5133724" y="3090152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45"/>
          <p:cNvCxnSpPr/>
          <p:nvPr/>
        </p:nvCxnSpPr>
        <p:spPr>
          <a:xfrm>
            <a:off x="5133724" y="3720520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45"/>
          <p:cNvCxnSpPr/>
          <p:nvPr/>
        </p:nvCxnSpPr>
        <p:spPr>
          <a:xfrm>
            <a:off x="5103215" y="4121128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45"/>
          <p:cNvCxnSpPr/>
          <p:nvPr/>
        </p:nvCxnSpPr>
        <p:spPr>
          <a:xfrm>
            <a:off x="5133757" y="1800684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45"/>
          <p:cNvCxnSpPr/>
          <p:nvPr/>
        </p:nvCxnSpPr>
        <p:spPr>
          <a:xfrm>
            <a:off x="5103220" y="1286921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45"/>
          <p:cNvCxnSpPr/>
          <p:nvPr/>
        </p:nvCxnSpPr>
        <p:spPr>
          <a:xfrm>
            <a:off x="5133724" y="4501506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00" name="Google Shape;1200;p45"/>
          <p:cNvSpPr/>
          <p:nvPr/>
        </p:nvSpPr>
        <p:spPr>
          <a:xfrm>
            <a:off x="5144325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201" name="Google Shape;1201;p45"/>
          <p:cNvSpPr/>
          <p:nvPr/>
        </p:nvSpPr>
        <p:spPr>
          <a:xfrm>
            <a:off x="5533700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202" name="Google Shape;1202;p45"/>
          <p:cNvSpPr txBox="1"/>
          <p:nvPr/>
        </p:nvSpPr>
        <p:spPr>
          <a:xfrm>
            <a:off x="6453574" y="692200"/>
            <a:ext cx="1503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03" name="Google Shape;1203;p45"/>
          <p:cNvSpPr/>
          <p:nvPr/>
        </p:nvSpPr>
        <p:spPr>
          <a:xfrm>
            <a:off x="5884663" y="1741345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04" name="Google Shape;1204;p45"/>
          <p:cNvSpPr/>
          <p:nvPr/>
        </p:nvSpPr>
        <p:spPr>
          <a:xfrm>
            <a:off x="6197272" y="1731777"/>
            <a:ext cx="2085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205" name="Google Shape;1205;p45"/>
          <p:cNvSpPr/>
          <p:nvPr/>
        </p:nvSpPr>
        <p:spPr>
          <a:xfrm>
            <a:off x="6623254" y="1061942"/>
            <a:ext cx="5493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5"/>
          <p:cNvSpPr txBox="1"/>
          <p:nvPr/>
        </p:nvSpPr>
        <p:spPr>
          <a:xfrm>
            <a:off x="5088725" y="735306"/>
            <a:ext cx="150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07" name="Google Shape;1207;p45"/>
          <p:cNvSpPr/>
          <p:nvPr/>
        </p:nvSpPr>
        <p:spPr>
          <a:xfrm>
            <a:off x="7380644" y="1061942"/>
            <a:ext cx="5085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5"/>
          <p:cNvSpPr txBox="1"/>
          <p:nvPr/>
        </p:nvSpPr>
        <p:spPr>
          <a:xfrm>
            <a:off x="7972736" y="754783"/>
            <a:ext cx="1056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09" name="Google Shape;1209;p45"/>
          <p:cNvSpPr/>
          <p:nvPr/>
        </p:nvSpPr>
        <p:spPr>
          <a:xfrm>
            <a:off x="8006926" y="2357340"/>
            <a:ext cx="4440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210" name="Google Shape;1210;p45"/>
          <p:cNvSpPr/>
          <p:nvPr/>
        </p:nvSpPr>
        <p:spPr>
          <a:xfrm>
            <a:off x="8612069" y="2357340"/>
            <a:ext cx="444000" cy="8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211" name="Google Shape;1211;p45"/>
          <p:cNvSpPr/>
          <p:nvPr/>
        </p:nvSpPr>
        <p:spPr>
          <a:xfrm>
            <a:off x="5288330" y="2926974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212" name="Google Shape;1212;p45"/>
          <p:cNvSpPr/>
          <p:nvPr/>
        </p:nvSpPr>
        <p:spPr>
          <a:xfrm>
            <a:off x="5288300" y="4350900"/>
            <a:ext cx="11733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13" name="Google Shape;1213;p45"/>
          <p:cNvSpPr/>
          <p:nvPr/>
        </p:nvSpPr>
        <p:spPr>
          <a:xfrm>
            <a:off x="5288325" y="3987374"/>
            <a:ext cx="645900" cy="26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214" name="Google Shape;1214;p45"/>
          <p:cNvSpPr txBox="1"/>
          <p:nvPr/>
        </p:nvSpPr>
        <p:spPr>
          <a:xfrm>
            <a:off x="6687208" y="11683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15" name="Google Shape;1215;p45"/>
          <p:cNvSpPr txBox="1"/>
          <p:nvPr/>
        </p:nvSpPr>
        <p:spPr>
          <a:xfrm>
            <a:off x="6699389" y="1628747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16" name="Google Shape;1216;p45"/>
          <p:cNvSpPr txBox="1"/>
          <p:nvPr/>
        </p:nvSpPr>
        <p:spPr>
          <a:xfrm>
            <a:off x="6699389" y="2314416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17" name="Google Shape;1217;p45"/>
          <p:cNvSpPr txBox="1"/>
          <p:nvPr/>
        </p:nvSpPr>
        <p:spPr>
          <a:xfrm>
            <a:off x="6699378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18" name="Google Shape;1218;p45"/>
          <p:cNvSpPr txBox="1"/>
          <p:nvPr/>
        </p:nvSpPr>
        <p:spPr>
          <a:xfrm>
            <a:off x="6676522" y="3514239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19" name="Google Shape;1219;p45"/>
          <p:cNvSpPr txBox="1"/>
          <p:nvPr/>
        </p:nvSpPr>
        <p:spPr>
          <a:xfrm>
            <a:off x="6676529" y="3967892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20" name="Google Shape;1220;p45"/>
          <p:cNvSpPr txBox="1"/>
          <p:nvPr/>
        </p:nvSpPr>
        <p:spPr>
          <a:xfrm>
            <a:off x="6687208" y="442155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21" name="Google Shape;1221;p45"/>
          <p:cNvSpPr txBox="1"/>
          <p:nvPr/>
        </p:nvSpPr>
        <p:spPr>
          <a:xfrm>
            <a:off x="7448886" y="23727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22" name="Google Shape;1222;p45"/>
          <p:cNvSpPr txBox="1"/>
          <p:nvPr/>
        </p:nvSpPr>
        <p:spPr>
          <a:xfrm>
            <a:off x="7467210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23" name="Google Shape;1223;p45"/>
          <p:cNvSpPr txBox="1"/>
          <p:nvPr/>
        </p:nvSpPr>
        <p:spPr>
          <a:xfrm>
            <a:off x="7466248" y="3545579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0.33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6"/>
          <p:cNvSpPr txBox="1"/>
          <p:nvPr/>
        </p:nvSpPr>
        <p:spPr>
          <a:xfrm>
            <a:off x="2951050" y="76750"/>
            <a:ext cx="3181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Probabilistic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9" name="Google Shape;1229;p46"/>
          <p:cNvSpPr txBox="1"/>
          <p:nvPr>
            <p:ph type="title"/>
          </p:nvPr>
        </p:nvSpPr>
        <p:spPr>
          <a:xfrm>
            <a:off x="189850" y="62350"/>
            <a:ext cx="2261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 Algorithm</a:t>
            </a:r>
            <a:endParaRPr/>
          </a:p>
        </p:txBody>
      </p:sp>
      <p:cxnSp>
        <p:nvCxnSpPr>
          <p:cNvPr id="1230" name="Google Shape;1230;p46"/>
          <p:cNvCxnSpPr/>
          <p:nvPr/>
        </p:nvCxnSpPr>
        <p:spPr>
          <a:xfrm>
            <a:off x="324351" y="246656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6"/>
          <p:cNvCxnSpPr/>
          <p:nvPr/>
        </p:nvCxnSpPr>
        <p:spPr>
          <a:xfrm>
            <a:off x="367834" y="307788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2" name="Google Shape;1232;p46"/>
          <p:cNvCxnSpPr/>
          <p:nvPr/>
        </p:nvCxnSpPr>
        <p:spPr>
          <a:xfrm>
            <a:off x="367834" y="3705034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46"/>
          <p:cNvCxnSpPr/>
          <p:nvPr/>
        </p:nvCxnSpPr>
        <p:spPr>
          <a:xfrm>
            <a:off x="338352" y="4103593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4" name="Google Shape;1234;p46"/>
          <p:cNvCxnSpPr/>
          <p:nvPr/>
        </p:nvCxnSpPr>
        <p:spPr>
          <a:xfrm>
            <a:off x="367865" y="179501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46"/>
          <p:cNvCxnSpPr/>
          <p:nvPr/>
        </p:nvCxnSpPr>
        <p:spPr>
          <a:xfrm>
            <a:off x="338357" y="128387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6"/>
          <p:cNvCxnSpPr/>
          <p:nvPr/>
        </p:nvCxnSpPr>
        <p:spPr>
          <a:xfrm>
            <a:off x="367834" y="448202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37" name="Google Shape;1237;p46"/>
          <p:cNvSpPr/>
          <p:nvPr/>
        </p:nvSpPr>
        <p:spPr>
          <a:xfrm>
            <a:off x="36787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238" name="Google Shape;1238;p46"/>
          <p:cNvSpPr/>
          <p:nvPr/>
        </p:nvSpPr>
        <p:spPr>
          <a:xfrm>
            <a:off x="75432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239" name="Google Shape;1239;p46"/>
          <p:cNvSpPr txBox="1"/>
          <p:nvPr/>
        </p:nvSpPr>
        <p:spPr>
          <a:xfrm>
            <a:off x="1559950" y="692200"/>
            <a:ext cx="1536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40" name="Google Shape;1240;p46"/>
          <p:cNvSpPr/>
          <p:nvPr/>
        </p:nvSpPr>
        <p:spPr>
          <a:xfrm>
            <a:off x="1093483" y="1735980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41" name="Google Shape;1241;p46"/>
          <p:cNvSpPr/>
          <p:nvPr/>
        </p:nvSpPr>
        <p:spPr>
          <a:xfrm>
            <a:off x="1395563" y="1726461"/>
            <a:ext cx="2016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242" name="Google Shape;1242;p46"/>
          <p:cNvSpPr/>
          <p:nvPr/>
        </p:nvSpPr>
        <p:spPr>
          <a:xfrm>
            <a:off x="1807200" y="1060052"/>
            <a:ext cx="5310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6"/>
          <p:cNvSpPr txBox="1"/>
          <p:nvPr/>
        </p:nvSpPr>
        <p:spPr>
          <a:xfrm>
            <a:off x="324350" y="735086"/>
            <a:ext cx="1452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44" name="Google Shape;1244;p46"/>
          <p:cNvSpPr/>
          <p:nvPr/>
        </p:nvSpPr>
        <p:spPr>
          <a:xfrm>
            <a:off x="2539083" y="1060052"/>
            <a:ext cx="4914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6"/>
          <p:cNvSpPr txBox="1"/>
          <p:nvPr/>
        </p:nvSpPr>
        <p:spPr>
          <a:xfrm>
            <a:off x="3111234" y="754463"/>
            <a:ext cx="1021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46" name="Google Shape;1246;p46"/>
          <p:cNvSpPr/>
          <p:nvPr/>
        </p:nvSpPr>
        <p:spPr>
          <a:xfrm>
            <a:off x="3144274" y="2348825"/>
            <a:ext cx="4290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247" name="Google Shape;1247;p46"/>
          <p:cNvSpPr/>
          <p:nvPr/>
        </p:nvSpPr>
        <p:spPr>
          <a:xfrm>
            <a:off x="3729036" y="2348825"/>
            <a:ext cx="429000" cy="8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248" name="Google Shape;1248;p46"/>
          <p:cNvSpPr/>
          <p:nvPr/>
        </p:nvSpPr>
        <p:spPr>
          <a:xfrm>
            <a:off x="517232" y="2915546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249" name="Google Shape;1249;p46"/>
          <p:cNvSpPr/>
          <p:nvPr/>
        </p:nvSpPr>
        <p:spPr>
          <a:xfrm>
            <a:off x="1449591" y="383211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50" name="Google Shape;1250;p46"/>
          <p:cNvSpPr/>
          <p:nvPr/>
        </p:nvSpPr>
        <p:spPr>
          <a:xfrm>
            <a:off x="939766" y="338820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251" name="Google Shape;1251;p46"/>
          <p:cNvSpPr txBox="1"/>
          <p:nvPr/>
        </p:nvSpPr>
        <p:spPr>
          <a:xfrm>
            <a:off x="1869000" y="116587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52" name="Google Shape;1252;p46"/>
          <p:cNvSpPr txBox="1"/>
          <p:nvPr/>
        </p:nvSpPr>
        <p:spPr>
          <a:xfrm>
            <a:off x="1880771" y="1623958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3" name="Google Shape;1253;p46"/>
          <p:cNvSpPr txBox="1"/>
          <p:nvPr/>
        </p:nvSpPr>
        <p:spPr>
          <a:xfrm>
            <a:off x="1880771" y="2306120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4" name="Google Shape;1254;p46"/>
          <p:cNvSpPr txBox="1"/>
          <p:nvPr/>
        </p:nvSpPr>
        <p:spPr>
          <a:xfrm>
            <a:off x="1880760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5" name="Google Shape;1255;p46"/>
          <p:cNvSpPr txBox="1"/>
          <p:nvPr/>
        </p:nvSpPr>
        <p:spPr>
          <a:xfrm>
            <a:off x="1858674" y="349980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1.0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6" name="Google Shape;1256;p46"/>
          <p:cNvSpPr txBox="1"/>
          <p:nvPr/>
        </p:nvSpPr>
        <p:spPr>
          <a:xfrm>
            <a:off x="1894289" y="3963204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57" name="Google Shape;1257;p46"/>
          <p:cNvSpPr txBox="1"/>
          <p:nvPr/>
        </p:nvSpPr>
        <p:spPr>
          <a:xfrm>
            <a:off x="1869000" y="44024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58" name="Google Shape;1258;p46"/>
          <p:cNvSpPr txBox="1"/>
          <p:nvPr/>
        </p:nvSpPr>
        <p:spPr>
          <a:xfrm>
            <a:off x="2605027" y="2364119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9" name="Google Shape;1259;p46"/>
          <p:cNvSpPr txBox="1"/>
          <p:nvPr/>
        </p:nvSpPr>
        <p:spPr>
          <a:xfrm>
            <a:off x="2622734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60" name="Google Shape;1260;p46"/>
          <p:cNvSpPr txBox="1"/>
          <p:nvPr/>
        </p:nvSpPr>
        <p:spPr>
          <a:xfrm>
            <a:off x="2621804" y="35309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0.33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261" name="Google Shape;1261;p46"/>
          <p:cNvCxnSpPr/>
          <p:nvPr/>
        </p:nvCxnSpPr>
        <p:spPr>
          <a:xfrm>
            <a:off x="5088726" y="2475689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46"/>
          <p:cNvCxnSpPr/>
          <p:nvPr/>
        </p:nvCxnSpPr>
        <p:spPr>
          <a:xfrm>
            <a:off x="5133724" y="3090152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6"/>
          <p:cNvCxnSpPr/>
          <p:nvPr/>
        </p:nvCxnSpPr>
        <p:spPr>
          <a:xfrm>
            <a:off x="5133724" y="3720520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46"/>
          <p:cNvCxnSpPr/>
          <p:nvPr/>
        </p:nvCxnSpPr>
        <p:spPr>
          <a:xfrm>
            <a:off x="5103215" y="4121128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6"/>
          <p:cNvCxnSpPr/>
          <p:nvPr/>
        </p:nvCxnSpPr>
        <p:spPr>
          <a:xfrm>
            <a:off x="5133757" y="1800684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6" name="Google Shape;1266;p46"/>
          <p:cNvCxnSpPr/>
          <p:nvPr/>
        </p:nvCxnSpPr>
        <p:spPr>
          <a:xfrm>
            <a:off x="5103220" y="1286921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67" name="Google Shape;1267;p46"/>
          <p:cNvCxnSpPr/>
          <p:nvPr/>
        </p:nvCxnSpPr>
        <p:spPr>
          <a:xfrm>
            <a:off x="5133724" y="4501506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268" name="Google Shape;1268;p46"/>
          <p:cNvSpPr/>
          <p:nvPr/>
        </p:nvSpPr>
        <p:spPr>
          <a:xfrm>
            <a:off x="5144325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269" name="Google Shape;1269;p46"/>
          <p:cNvSpPr/>
          <p:nvPr/>
        </p:nvSpPr>
        <p:spPr>
          <a:xfrm>
            <a:off x="5533700" y="1130025"/>
            <a:ext cx="3123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270" name="Google Shape;1270;p46"/>
          <p:cNvSpPr txBox="1"/>
          <p:nvPr/>
        </p:nvSpPr>
        <p:spPr>
          <a:xfrm>
            <a:off x="6453574" y="692200"/>
            <a:ext cx="1503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71" name="Google Shape;1271;p46"/>
          <p:cNvSpPr/>
          <p:nvPr/>
        </p:nvSpPr>
        <p:spPr>
          <a:xfrm>
            <a:off x="5884663" y="1741345"/>
            <a:ext cx="208500" cy="89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72" name="Google Shape;1272;p46"/>
          <p:cNvSpPr/>
          <p:nvPr/>
        </p:nvSpPr>
        <p:spPr>
          <a:xfrm>
            <a:off x="6197272" y="1731777"/>
            <a:ext cx="2085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273" name="Google Shape;1273;p46"/>
          <p:cNvSpPr/>
          <p:nvPr/>
        </p:nvSpPr>
        <p:spPr>
          <a:xfrm>
            <a:off x="6623254" y="1061942"/>
            <a:ext cx="5493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6"/>
          <p:cNvSpPr txBox="1"/>
          <p:nvPr/>
        </p:nvSpPr>
        <p:spPr>
          <a:xfrm>
            <a:off x="5088725" y="735306"/>
            <a:ext cx="150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75" name="Google Shape;1275;p46"/>
          <p:cNvSpPr/>
          <p:nvPr/>
        </p:nvSpPr>
        <p:spPr>
          <a:xfrm>
            <a:off x="7380644" y="1061942"/>
            <a:ext cx="5085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6"/>
          <p:cNvSpPr txBox="1"/>
          <p:nvPr/>
        </p:nvSpPr>
        <p:spPr>
          <a:xfrm>
            <a:off x="7972736" y="754783"/>
            <a:ext cx="1056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77" name="Google Shape;1277;p46"/>
          <p:cNvSpPr/>
          <p:nvPr/>
        </p:nvSpPr>
        <p:spPr>
          <a:xfrm>
            <a:off x="8006926" y="2357340"/>
            <a:ext cx="444000" cy="14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278" name="Google Shape;1278;p46"/>
          <p:cNvSpPr/>
          <p:nvPr/>
        </p:nvSpPr>
        <p:spPr>
          <a:xfrm>
            <a:off x="8612069" y="2357340"/>
            <a:ext cx="444000" cy="81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279" name="Google Shape;1279;p46"/>
          <p:cNvSpPr/>
          <p:nvPr/>
        </p:nvSpPr>
        <p:spPr>
          <a:xfrm>
            <a:off x="5288314" y="3571974"/>
            <a:ext cx="698400" cy="24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280" name="Google Shape;1280;p46"/>
          <p:cNvSpPr/>
          <p:nvPr/>
        </p:nvSpPr>
        <p:spPr>
          <a:xfrm>
            <a:off x="5288300" y="4350900"/>
            <a:ext cx="11733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281" name="Google Shape;1281;p46"/>
          <p:cNvSpPr/>
          <p:nvPr/>
        </p:nvSpPr>
        <p:spPr>
          <a:xfrm>
            <a:off x="5288325" y="3987374"/>
            <a:ext cx="645900" cy="26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282" name="Google Shape;1282;p46"/>
          <p:cNvSpPr txBox="1"/>
          <p:nvPr/>
        </p:nvSpPr>
        <p:spPr>
          <a:xfrm>
            <a:off x="6687208" y="11683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3" name="Google Shape;1283;p46"/>
          <p:cNvSpPr txBox="1"/>
          <p:nvPr/>
        </p:nvSpPr>
        <p:spPr>
          <a:xfrm>
            <a:off x="6699389" y="1628747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84" name="Google Shape;1284;p46"/>
          <p:cNvSpPr txBox="1"/>
          <p:nvPr/>
        </p:nvSpPr>
        <p:spPr>
          <a:xfrm>
            <a:off x="6699389" y="2314416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85" name="Google Shape;1285;p46"/>
          <p:cNvSpPr txBox="1"/>
          <p:nvPr/>
        </p:nvSpPr>
        <p:spPr>
          <a:xfrm>
            <a:off x="6699378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86" name="Google Shape;1286;p46"/>
          <p:cNvSpPr txBox="1"/>
          <p:nvPr/>
        </p:nvSpPr>
        <p:spPr>
          <a:xfrm>
            <a:off x="6676522" y="351423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7" name="Google Shape;1287;p46"/>
          <p:cNvSpPr txBox="1"/>
          <p:nvPr/>
        </p:nvSpPr>
        <p:spPr>
          <a:xfrm>
            <a:off x="6676529" y="3967892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8" name="Google Shape;1288;p46"/>
          <p:cNvSpPr txBox="1"/>
          <p:nvPr/>
        </p:nvSpPr>
        <p:spPr>
          <a:xfrm>
            <a:off x="6687208" y="442155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9" name="Google Shape;1289;p46"/>
          <p:cNvSpPr txBox="1"/>
          <p:nvPr/>
        </p:nvSpPr>
        <p:spPr>
          <a:xfrm>
            <a:off x="7448886" y="23727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90" name="Google Shape;1290;p46"/>
          <p:cNvSpPr txBox="1"/>
          <p:nvPr/>
        </p:nvSpPr>
        <p:spPr>
          <a:xfrm>
            <a:off x="7467210" y="2907364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0.83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91" name="Google Shape;1291;p46"/>
          <p:cNvSpPr txBox="1"/>
          <p:nvPr/>
        </p:nvSpPr>
        <p:spPr>
          <a:xfrm>
            <a:off x="7466248" y="3545579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0.33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7"/>
          <p:cNvSpPr txBox="1"/>
          <p:nvPr/>
        </p:nvSpPr>
        <p:spPr>
          <a:xfrm>
            <a:off x="2951050" y="76750"/>
            <a:ext cx="3181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Probabilistic Distribution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7" name="Google Shape;1297;p47"/>
          <p:cNvSpPr txBox="1"/>
          <p:nvPr>
            <p:ph type="title"/>
          </p:nvPr>
        </p:nvSpPr>
        <p:spPr>
          <a:xfrm>
            <a:off x="189850" y="62350"/>
            <a:ext cx="2261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 Algorithm</a:t>
            </a:r>
            <a:endParaRPr/>
          </a:p>
        </p:txBody>
      </p:sp>
      <p:cxnSp>
        <p:nvCxnSpPr>
          <p:cNvPr id="1298" name="Google Shape;1298;p47"/>
          <p:cNvCxnSpPr/>
          <p:nvPr/>
        </p:nvCxnSpPr>
        <p:spPr>
          <a:xfrm>
            <a:off x="324351" y="246656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47"/>
          <p:cNvCxnSpPr/>
          <p:nvPr/>
        </p:nvCxnSpPr>
        <p:spPr>
          <a:xfrm>
            <a:off x="367834" y="307788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47"/>
          <p:cNvCxnSpPr/>
          <p:nvPr/>
        </p:nvCxnSpPr>
        <p:spPr>
          <a:xfrm>
            <a:off x="367834" y="3705034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47"/>
          <p:cNvCxnSpPr/>
          <p:nvPr/>
        </p:nvCxnSpPr>
        <p:spPr>
          <a:xfrm>
            <a:off x="338352" y="4103593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47"/>
          <p:cNvCxnSpPr/>
          <p:nvPr/>
        </p:nvCxnSpPr>
        <p:spPr>
          <a:xfrm>
            <a:off x="367865" y="179501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03" name="Google Shape;1303;p47"/>
          <p:cNvCxnSpPr/>
          <p:nvPr/>
        </p:nvCxnSpPr>
        <p:spPr>
          <a:xfrm>
            <a:off x="338357" y="1283879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47"/>
          <p:cNvCxnSpPr/>
          <p:nvPr/>
        </p:nvCxnSpPr>
        <p:spPr>
          <a:xfrm>
            <a:off x="367834" y="4482026"/>
            <a:ext cx="379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05" name="Google Shape;1305;p47"/>
          <p:cNvSpPr/>
          <p:nvPr/>
        </p:nvSpPr>
        <p:spPr>
          <a:xfrm>
            <a:off x="36787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306" name="Google Shape;1306;p47"/>
          <p:cNvSpPr/>
          <p:nvPr/>
        </p:nvSpPr>
        <p:spPr>
          <a:xfrm>
            <a:off x="754324" y="1127775"/>
            <a:ext cx="3123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307" name="Google Shape;1307;p47"/>
          <p:cNvSpPr txBox="1"/>
          <p:nvPr/>
        </p:nvSpPr>
        <p:spPr>
          <a:xfrm>
            <a:off x="1559950" y="692200"/>
            <a:ext cx="1536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08" name="Google Shape;1308;p47"/>
          <p:cNvSpPr/>
          <p:nvPr/>
        </p:nvSpPr>
        <p:spPr>
          <a:xfrm>
            <a:off x="1093483" y="1735980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309" name="Google Shape;1309;p47"/>
          <p:cNvSpPr/>
          <p:nvPr/>
        </p:nvSpPr>
        <p:spPr>
          <a:xfrm>
            <a:off x="1395563" y="1726461"/>
            <a:ext cx="2016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310" name="Google Shape;1310;p47"/>
          <p:cNvSpPr/>
          <p:nvPr/>
        </p:nvSpPr>
        <p:spPr>
          <a:xfrm>
            <a:off x="1807200" y="1060052"/>
            <a:ext cx="5310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7"/>
          <p:cNvSpPr txBox="1"/>
          <p:nvPr/>
        </p:nvSpPr>
        <p:spPr>
          <a:xfrm>
            <a:off x="324350" y="735086"/>
            <a:ext cx="1452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12" name="Google Shape;1312;p47"/>
          <p:cNvSpPr/>
          <p:nvPr/>
        </p:nvSpPr>
        <p:spPr>
          <a:xfrm>
            <a:off x="2539083" y="1060052"/>
            <a:ext cx="491400" cy="366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7"/>
          <p:cNvSpPr txBox="1"/>
          <p:nvPr/>
        </p:nvSpPr>
        <p:spPr>
          <a:xfrm>
            <a:off x="3111234" y="754463"/>
            <a:ext cx="1021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14" name="Google Shape;1314;p47"/>
          <p:cNvSpPr/>
          <p:nvPr/>
        </p:nvSpPr>
        <p:spPr>
          <a:xfrm>
            <a:off x="3144274" y="2348825"/>
            <a:ext cx="429000" cy="14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315" name="Google Shape;1315;p47"/>
          <p:cNvSpPr/>
          <p:nvPr/>
        </p:nvSpPr>
        <p:spPr>
          <a:xfrm>
            <a:off x="3729036" y="2348825"/>
            <a:ext cx="429000" cy="8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316" name="Google Shape;1316;p47"/>
          <p:cNvSpPr/>
          <p:nvPr/>
        </p:nvSpPr>
        <p:spPr>
          <a:xfrm>
            <a:off x="517232" y="2915546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317" name="Google Shape;1317;p47"/>
          <p:cNvSpPr/>
          <p:nvPr/>
        </p:nvSpPr>
        <p:spPr>
          <a:xfrm>
            <a:off x="1449591" y="383211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318" name="Google Shape;1318;p47"/>
          <p:cNvSpPr/>
          <p:nvPr/>
        </p:nvSpPr>
        <p:spPr>
          <a:xfrm>
            <a:off x="939766" y="3388208"/>
            <a:ext cx="201600" cy="8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319" name="Google Shape;1319;p47"/>
          <p:cNvSpPr txBox="1"/>
          <p:nvPr/>
        </p:nvSpPr>
        <p:spPr>
          <a:xfrm>
            <a:off x="1869000" y="116587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20" name="Google Shape;1320;p47"/>
          <p:cNvSpPr txBox="1"/>
          <p:nvPr/>
        </p:nvSpPr>
        <p:spPr>
          <a:xfrm>
            <a:off x="1880771" y="1623958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1" name="Google Shape;1321;p47"/>
          <p:cNvSpPr txBox="1"/>
          <p:nvPr/>
        </p:nvSpPr>
        <p:spPr>
          <a:xfrm>
            <a:off x="1880771" y="2306120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2" name="Google Shape;1322;p47"/>
          <p:cNvSpPr txBox="1"/>
          <p:nvPr/>
        </p:nvSpPr>
        <p:spPr>
          <a:xfrm>
            <a:off x="1880760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3" name="Google Shape;1323;p47"/>
          <p:cNvSpPr txBox="1"/>
          <p:nvPr/>
        </p:nvSpPr>
        <p:spPr>
          <a:xfrm>
            <a:off x="1858674" y="349980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1.0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4" name="Google Shape;1324;p47"/>
          <p:cNvSpPr txBox="1"/>
          <p:nvPr/>
        </p:nvSpPr>
        <p:spPr>
          <a:xfrm>
            <a:off x="1894289" y="3963204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25" name="Google Shape;1325;p47"/>
          <p:cNvSpPr txBox="1"/>
          <p:nvPr/>
        </p:nvSpPr>
        <p:spPr>
          <a:xfrm>
            <a:off x="1869000" y="44024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0.5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26" name="Google Shape;1326;p47"/>
          <p:cNvSpPr txBox="1"/>
          <p:nvPr/>
        </p:nvSpPr>
        <p:spPr>
          <a:xfrm>
            <a:off x="2605027" y="2364119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7" name="Google Shape;1327;p47"/>
          <p:cNvSpPr txBox="1"/>
          <p:nvPr/>
        </p:nvSpPr>
        <p:spPr>
          <a:xfrm>
            <a:off x="2622734" y="2896036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0.83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328" name="Google Shape;1328;p47"/>
          <p:cNvSpPr txBox="1"/>
          <p:nvPr/>
        </p:nvSpPr>
        <p:spPr>
          <a:xfrm>
            <a:off x="2621804" y="3530987"/>
            <a:ext cx="374700" cy="260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0.33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329" name="Google Shape;1329;p47"/>
          <p:cNvCxnSpPr/>
          <p:nvPr/>
        </p:nvCxnSpPr>
        <p:spPr>
          <a:xfrm>
            <a:off x="5088726" y="2475689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47"/>
          <p:cNvCxnSpPr/>
          <p:nvPr/>
        </p:nvCxnSpPr>
        <p:spPr>
          <a:xfrm>
            <a:off x="5133724" y="3090152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47"/>
          <p:cNvCxnSpPr/>
          <p:nvPr/>
        </p:nvCxnSpPr>
        <p:spPr>
          <a:xfrm>
            <a:off x="5133724" y="3720520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47"/>
          <p:cNvCxnSpPr/>
          <p:nvPr/>
        </p:nvCxnSpPr>
        <p:spPr>
          <a:xfrm>
            <a:off x="5103215" y="4121128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47"/>
          <p:cNvCxnSpPr/>
          <p:nvPr/>
        </p:nvCxnSpPr>
        <p:spPr>
          <a:xfrm>
            <a:off x="5133757" y="1800684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47"/>
          <p:cNvCxnSpPr/>
          <p:nvPr/>
        </p:nvCxnSpPr>
        <p:spPr>
          <a:xfrm>
            <a:off x="5103220" y="1286921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47"/>
          <p:cNvCxnSpPr/>
          <p:nvPr/>
        </p:nvCxnSpPr>
        <p:spPr>
          <a:xfrm>
            <a:off x="5133724" y="4501506"/>
            <a:ext cx="3926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36" name="Google Shape;1336;p47"/>
          <p:cNvSpPr/>
          <p:nvPr/>
        </p:nvSpPr>
        <p:spPr>
          <a:xfrm>
            <a:off x="5296725" y="1130025"/>
            <a:ext cx="7371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|a|</a:t>
            </a:r>
            <a:endParaRPr sz="800"/>
          </a:p>
        </p:txBody>
      </p:sp>
      <p:sp>
        <p:nvSpPr>
          <p:cNvPr id="1337" name="Google Shape;1337;p47"/>
          <p:cNvSpPr/>
          <p:nvPr/>
        </p:nvSpPr>
        <p:spPr>
          <a:xfrm>
            <a:off x="5296700" y="1571625"/>
            <a:ext cx="737100" cy="452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|b|</a:t>
            </a:r>
            <a:endParaRPr sz="800"/>
          </a:p>
        </p:txBody>
      </p:sp>
      <p:sp>
        <p:nvSpPr>
          <p:cNvPr id="1338" name="Google Shape;1338;p47"/>
          <p:cNvSpPr txBox="1"/>
          <p:nvPr/>
        </p:nvSpPr>
        <p:spPr>
          <a:xfrm>
            <a:off x="6453574" y="692200"/>
            <a:ext cx="15036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Probability Sums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39" name="Google Shape;1339;p47"/>
          <p:cNvSpPr/>
          <p:nvPr/>
        </p:nvSpPr>
        <p:spPr>
          <a:xfrm>
            <a:off x="5275148" y="2349225"/>
            <a:ext cx="1056600" cy="30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340" name="Google Shape;1340;p47"/>
          <p:cNvSpPr/>
          <p:nvPr/>
        </p:nvSpPr>
        <p:spPr>
          <a:xfrm>
            <a:off x="5286252" y="2870239"/>
            <a:ext cx="1056600" cy="307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1341" name="Google Shape;1341;p47"/>
          <p:cNvSpPr/>
          <p:nvPr/>
        </p:nvSpPr>
        <p:spPr>
          <a:xfrm>
            <a:off x="6623254" y="1061942"/>
            <a:ext cx="5493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7"/>
          <p:cNvSpPr txBox="1"/>
          <p:nvPr/>
        </p:nvSpPr>
        <p:spPr>
          <a:xfrm>
            <a:off x="5088725" y="735306"/>
            <a:ext cx="15036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Func. Unit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43" name="Google Shape;1343;p47"/>
          <p:cNvSpPr/>
          <p:nvPr/>
        </p:nvSpPr>
        <p:spPr>
          <a:xfrm>
            <a:off x="7380644" y="1061942"/>
            <a:ext cx="508500" cy="368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47"/>
          <p:cNvSpPr txBox="1"/>
          <p:nvPr/>
        </p:nvSpPr>
        <p:spPr>
          <a:xfrm>
            <a:off x="7972736" y="754783"/>
            <a:ext cx="10566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Shifter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45" name="Google Shape;1345;p47"/>
          <p:cNvSpPr/>
          <p:nvPr/>
        </p:nvSpPr>
        <p:spPr>
          <a:xfrm flipH="1">
            <a:off x="8147850" y="3451788"/>
            <a:ext cx="6984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&gt;&gt;1</a:t>
            </a:r>
            <a:endParaRPr sz="1200"/>
          </a:p>
        </p:txBody>
      </p:sp>
      <p:sp>
        <p:nvSpPr>
          <p:cNvPr id="1346" name="Google Shape;1346;p47"/>
          <p:cNvSpPr/>
          <p:nvPr/>
        </p:nvSpPr>
        <p:spPr>
          <a:xfrm>
            <a:off x="8147950" y="2782450"/>
            <a:ext cx="6984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&gt;&gt;3</a:t>
            </a:r>
            <a:endParaRPr sz="1200"/>
          </a:p>
        </p:txBody>
      </p:sp>
      <p:sp>
        <p:nvSpPr>
          <p:cNvPr id="1347" name="Google Shape;1347;p47"/>
          <p:cNvSpPr/>
          <p:nvPr/>
        </p:nvSpPr>
        <p:spPr>
          <a:xfrm>
            <a:off x="5288314" y="3571974"/>
            <a:ext cx="698400" cy="24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endParaRPr sz="1200"/>
          </a:p>
        </p:txBody>
      </p:sp>
      <p:sp>
        <p:nvSpPr>
          <p:cNvPr id="1348" name="Google Shape;1348;p47"/>
          <p:cNvSpPr/>
          <p:nvPr/>
        </p:nvSpPr>
        <p:spPr>
          <a:xfrm>
            <a:off x="5288300" y="4350900"/>
            <a:ext cx="1173300" cy="391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sp>
        <p:nvSpPr>
          <p:cNvPr id="1349" name="Google Shape;1349;p47"/>
          <p:cNvSpPr/>
          <p:nvPr/>
        </p:nvSpPr>
        <p:spPr>
          <a:xfrm>
            <a:off x="5288325" y="3987374"/>
            <a:ext cx="645900" cy="260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+</a:t>
            </a:r>
            <a:endParaRPr sz="1200"/>
          </a:p>
        </p:txBody>
      </p:sp>
      <p:sp>
        <p:nvSpPr>
          <p:cNvPr id="1350" name="Google Shape;1350;p47"/>
          <p:cNvSpPr txBox="1"/>
          <p:nvPr/>
        </p:nvSpPr>
        <p:spPr>
          <a:xfrm>
            <a:off x="6687208" y="1168312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51" name="Google Shape;1351;p47"/>
          <p:cNvSpPr txBox="1"/>
          <p:nvPr/>
        </p:nvSpPr>
        <p:spPr>
          <a:xfrm>
            <a:off x="6699389" y="1628747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2" name="Google Shape;1352;p47"/>
          <p:cNvSpPr txBox="1"/>
          <p:nvPr/>
        </p:nvSpPr>
        <p:spPr>
          <a:xfrm>
            <a:off x="6699389" y="2314416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3" name="Google Shape;1353;p47"/>
          <p:cNvSpPr txBox="1"/>
          <p:nvPr/>
        </p:nvSpPr>
        <p:spPr>
          <a:xfrm>
            <a:off x="6699378" y="2907364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4" name="Google Shape;1354;p47"/>
          <p:cNvSpPr txBox="1"/>
          <p:nvPr/>
        </p:nvSpPr>
        <p:spPr>
          <a:xfrm>
            <a:off x="6676522" y="351423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55" name="Google Shape;1355;p47"/>
          <p:cNvSpPr txBox="1"/>
          <p:nvPr/>
        </p:nvSpPr>
        <p:spPr>
          <a:xfrm>
            <a:off x="6676529" y="3967892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1.0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56" name="Google Shape;1356;p47"/>
          <p:cNvSpPr txBox="1"/>
          <p:nvPr/>
        </p:nvSpPr>
        <p:spPr>
          <a:xfrm>
            <a:off x="6687208" y="442155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57" name="Google Shape;1357;p47"/>
          <p:cNvSpPr txBox="1"/>
          <p:nvPr/>
        </p:nvSpPr>
        <p:spPr>
          <a:xfrm>
            <a:off x="7448886" y="2372712"/>
            <a:ext cx="387900" cy="261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8" name="Google Shape;1358;p47"/>
          <p:cNvSpPr txBox="1"/>
          <p:nvPr/>
        </p:nvSpPr>
        <p:spPr>
          <a:xfrm>
            <a:off x="7467210" y="2907364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1.0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59" name="Google Shape;1359;p47"/>
          <p:cNvSpPr txBox="1"/>
          <p:nvPr/>
        </p:nvSpPr>
        <p:spPr>
          <a:xfrm>
            <a:off x="7466248" y="3545579"/>
            <a:ext cx="387900" cy="26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1.0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6"/>
          <p:cNvCxnSpPr/>
          <p:nvPr/>
        </p:nvCxnSpPr>
        <p:spPr>
          <a:xfrm flipH="1" rot="10800000">
            <a:off x="1912050" y="39720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1875050" y="3248175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 flipH="1" rot="10800000">
            <a:off x="1875050" y="23323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Step &amp; Operations - </a:t>
            </a:r>
            <a:r>
              <a:rPr lang="en">
                <a:solidFill>
                  <a:srgbClr val="FF0000"/>
                </a:solidFill>
              </a:rPr>
              <a:t>Note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61350" y="1017725"/>
            <a:ext cx="19935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 + B) * (C - D)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2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4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3918300" y="3028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15" name="Google Shape;115;p16"/>
          <p:cNvCxnSpPr>
            <a:endCxn id="112" idx="1"/>
          </p:cNvCxnSpPr>
          <p:nvPr/>
        </p:nvCxnSpPr>
        <p:spPr>
          <a:xfrm>
            <a:off x="3040707" y="177293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endCxn id="112" idx="7"/>
          </p:cNvCxnSpPr>
          <p:nvPr/>
        </p:nvCxnSpPr>
        <p:spPr>
          <a:xfrm flipH="1">
            <a:off x="3772043" y="170213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6"/>
          <p:cNvCxnSpPr>
            <a:endCxn id="113" idx="1"/>
          </p:cNvCxnSpPr>
          <p:nvPr/>
        </p:nvCxnSpPr>
        <p:spPr>
          <a:xfrm>
            <a:off x="4285407" y="1725832"/>
            <a:ext cx="224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6"/>
          <p:cNvCxnSpPr>
            <a:endCxn id="113" idx="7"/>
          </p:cNvCxnSpPr>
          <p:nvPr/>
        </p:nvCxnSpPr>
        <p:spPr>
          <a:xfrm flipH="1">
            <a:off x="4972043" y="1781032"/>
            <a:ext cx="148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stCxn id="112" idx="4"/>
            <a:endCxn id="114" idx="1"/>
          </p:cNvCxnSpPr>
          <p:nvPr/>
        </p:nvCxnSpPr>
        <p:spPr>
          <a:xfrm>
            <a:off x="3540925" y="2749700"/>
            <a:ext cx="4731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stCxn id="113" idx="4"/>
            <a:endCxn id="114" idx="7"/>
          </p:cNvCxnSpPr>
          <p:nvPr/>
        </p:nvCxnSpPr>
        <p:spPr>
          <a:xfrm flipH="1">
            <a:off x="4476325" y="2749700"/>
            <a:ext cx="2646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6"/>
          <p:cNvSpPr txBox="1"/>
          <p:nvPr/>
        </p:nvSpPr>
        <p:spPr>
          <a:xfrm>
            <a:off x="2804500" y="137922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726600" y="139545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149300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923675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269125" y="467957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6351750" y="211225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561350" y="2984938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003500" y="3761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29" name="Google Shape;129;p16"/>
          <p:cNvCxnSpPr>
            <a:endCxn id="126" idx="1"/>
          </p:cNvCxnSpPr>
          <p:nvPr/>
        </p:nvCxnSpPr>
        <p:spPr>
          <a:xfrm>
            <a:off x="6178382" y="178918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endCxn id="126" idx="7"/>
          </p:cNvCxnSpPr>
          <p:nvPr/>
        </p:nvCxnSpPr>
        <p:spPr>
          <a:xfrm flipH="1">
            <a:off x="6909718" y="171838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32" idx="2"/>
            <a:endCxn id="127" idx="1"/>
          </p:cNvCxnSpPr>
          <p:nvPr/>
        </p:nvCxnSpPr>
        <p:spPr>
          <a:xfrm>
            <a:off x="7498325" y="1734513"/>
            <a:ext cx="1587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>
            <a:stCxn id="134" idx="2"/>
            <a:endCxn id="127" idx="7"/>
          </p:cNvCxnSpPr>
          <p:nvPr/>
        </p:nvCxnSpPr>
        <p:spPr>
          <a:xfrm flipH="1">
            <a:off x="8119400" y="1734513"/>
            <a:ext cx="1533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>
            <a:stCxn id="126" idx="4"/>
            <a:endCxn id="128" idx="1"/>
          </p:cNvCxnSpPr>
          <p:nvPr/>
        </p:nvCxnSpPr>
        <p:spPr>
          <a:xfrm>
            <a:off x="6678600" y="2765950"/>
            <a:ext cx="420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>
            <a:stCxn id="127" idx="4"/>
            <a:endCxn id="128" idx="7"/>
          </p:cNvCxnSpPr>
          <p:nvPr/>
        </p:nvCxnSpPr>
        <p:spPr>
          <a:xfrm flipH="1">
            <a:off x="7561500" y="3638638"/>
            <a:ext cx="3267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6"/>
          <p:cNvSpPr txBox="1"/>
          <p:nvPr/>
        </p:nvSpPr>
        <p:spPr>
          <a:xfrm>
            <a:off x="5942175" y="139547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6864275" y="141170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286975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8061350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406800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38400" y="173452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638400" y="211225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639825" y="303997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638400" y="376190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796275" y="3474425"/>
            <a:ext cx="1669800" cy="410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Dependency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45" name="Google Shape;145;p16"/>
          <p:cNvCxnSpPr>
            <a:stCxn id="144" idx="0"/>
          </p:cNvCxnSpPr>
          <p:nvPr/>
        </p:nvCxnSpPr>
        <p:spPr>
          <a:xfrm rot="-5400000">
            <a:off x="2835925" y="2726075"/>
            <a:ext cx="543600" cy="9531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6" name="Google Shape;146;p16"/>
          <p:cNvCxnSpPr>
            <a:stCxn id="144" idx="2"/>
          </p:cNvCxnSpPr>
          <p:nvPr/>
        </p:nvCxnSpPr>
        <p:spPr>
          <a:xfrm rot="-5400000">
            <a:off x="3193825" y="2439275"/>
            <a:ext cx="883200" cy="2008500"/>
          </a:xfrm>
          <a:prstGeom prst="curvedConnector4">
            <a:avLst>
              <a:gd fmla="val -26962" name="adj1"/>
              <a:gd fmla="val 112554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16"/>
          <p:cNvCxnSpPr/>
          <p:nvPr/>
        </p:nvCxnSpPr>
        <p:spPr>
          <a:xfrm flipH="1" rot="10800000">
            <a:off x="5994575" y="3482350"/>
            <a:ext cx="701100" cy="1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6"/>
          <p:cNvCxnSpPr/>
          <p:nvPr/>
        </p:nvCxnSpPr>
        <p:spPr>
          <a:xfrm rot="10800000">
            <a:off x="7885050" y="3836675"/>
            <a:ext cx="653700" cy="36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153;p17"/>
          <p:cNvCxnSpPr/>
          <p:nvPr/>
        </p:nvCxnSpPr>
        <p:spPr>
          <a:xfrm flipH="1" rot="10800000">
            <a:off x="1912050" y="39720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 rot="10800000">
            <a:off x="1875050" y="3248175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/>
          <p:nvPr/>
        </p:nvCxnSpPr>
        <p:spPr>
          <a:xfrm flipH="1" rot="10800000">
            <a:off x="1875050" y="23323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Step &amp; Operations - </a:t>
            </a:r>
            <a:r>
              <a:rPr lang="en">
                <a:solidFill>
                  <a:srgbClr val="FF0000"/>
                </a:solidFill>
              </a:rPr>
              <a:t>Note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61350" y="1017725"/>
            <a:ext cx="19935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 + B) * (C - D)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2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44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918300" y="3028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61" name="Google Shape;161;p17"/>
          <p:cNvCxnSpPr>
            <a:endCxn id="158" idx="1"/>
          </p:cNvCxnSpPr>
          <p:nvPr/>
        </p:nvCxnSpPr>
        <p:spPr>
          <a:xfrm>
            <a:off x="3040707" y="177293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endCxn id="158" idx="7"/>
          </p:cNvCxnSpPr>
          <p:nvPr/>
        </p:nvCxnSpPr>
        <p:spPr>
          <a:xfrm flipH="1">
            <a:off x="3772043" y="170213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7"/>
          <p:cNvCxnSpPr>
            <a:endCxn id="159" idx="1"/>
          </p:cNvCxnSpPr>
          <p:nvPr/>
        </p:nvCxnSpPr>
        <p:spPr>
          <a:xfrm>
            <a:off x="4285407" y="1725832"/>
            <a:ext cx="224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7"/>
          <p:cNvCxnSpPr>
            <a:endCxn id="159" idx="7"/>
          </p:cNvCxnSpPr>
          <p:nvPr/>
        </p:nvCxnSpPr>
        <p:spPr>
          <a:xfrm flipH="1">
            <a:off x="4972043" y="1781032"/>
            <a:ext cx="148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stCxn id="158" idx="4"/>
            <a:endCxn id="160" idx="1"/>
          </p:cNvCxnSpPr>
          <p:nvPr/>
        </p:nvCxnSpPr>
        <p:spPr>
          <a:xfrm>
            <a:off x="3540925" y="2749700"/>
            <a:ext cx="4731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7"/>
          <p:cNvCxnSpPr>
            <a:stCxn id="159" idx="4"/>
            <a:endCxn id="160" idx="7"/>
          </p:cNvCxnSpPr>
          <p:nvPr/>
        </p:nvCxnSpPr>
        <p:spPr>
          <a:xfrm flipH="1">
            <a:off x="4476325" y="2749700"/>
            <a:ext cx="2646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7"/>
          <p:cNvSpPr txBox="1"/>
          <p:nvPr/>
        </p:nvSpPr>
        <p:spPr>
          <a:xfrm>
            <a:off x="2804500" y="137922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726600" y="139545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4149300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923675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269125" y="467957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351750" y="211225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7561350" y="2984938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7003500" y="3761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175" name="Google Shape;175;p17"/>
          <p:cNvCxnSpPr>
            <a:endCxn id="172" idx="1"/>
          </p:cNvCxnSpPr>
          <p:nvPr/>
        </p:nvCxnSpPr>
        <p:spPr>
          <a:xfrm>
            <a:off x="6178382" y="178918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>
            <a:endCxn id="172" idx="7"/>
          </p:cNvCxnSpPr>
          <p:nvPr/>
        </p:nvCxnSpPr>
        <p:spPr>
          <a:xfrm flipH="1">
            <a:off x="6909718" y="171838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>
            <a:stCxn id="178" idx="2"/>
            <a:endCxn id="173" idx="1"/>
          </p:cNvCxnSpPr>
          <p:nvPr/>
        </p:nvCxnSpPr>
        <p:spPr>
          <a:xfrm>
            <a:off x="7498325" y="1734513"/>
            <a:ext cx="1587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>
            <a:stCxn id="180" idx="2"/>
            <a:endCxn id="173" idx="7"/>
          </p:cNvCxnSpPr>
          <p:nvPr/>
        </p:nvCxnSpPr>
        <p:spPr>
          <a:xfrm flipH="1">
            <a:off x="8119400" y="1734513"/>
            <a:ext cx="1533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7"/>
          <p:cNvCxnSpPr>
            <a:stCxn id="172" idx="4"/>
            <a:endCxn id="174" idx="1"/>
          </p:cNvCxnSpPr>
          <p:nvPr/>
        </p:nvCxnSpPr>
        <p:spPr>
          <a:xfrm>
            <a:off x="6678600" y="2765950"/>
            <a:ext cx="420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7"/>
          <p:cNvCxnSpPr>
            <a:stCxn id="173" idx="4"/>
            <a:endCxn id="174" idx="7"/>
          </p:cNvCxnSpPr>
          <p:nvPr/>
        </p:nvCxnSpPr>
        <p:spPr>
          <a:xfrm flipH="1">
            <a:off x="7561500" y="3638638"/>
            <a:ext cx="3267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 txBox="1"/>
          <p:nvPr/>
        </p:nvSpPr>
        <p:spPr>
          <a:xfrm>
            <a:off x="5942175" y="139547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864275" y="141170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286975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8061350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406800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638400" y="173452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38400" y="211225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639825" y="303997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38400" y="376190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2591825" y="1001125"/>
            <a:ext cx="27963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# of Functional Units: 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5934150" y="985875"/>
            <a:ext cx="2796300" cy="338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# of Functional Units: 1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18"/>
          <p:cNvCxnSpPr/>
          <p:nvPr/>
        </p:nvCxnSpPr>
        <p:spPr>
          <a:xfrm flipH="1" rot="10800000">
            <a:off x="1912050" y="39720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8"/>
          <p:cNvCxnSpPr/>
          <p:nvPr/>
        </p:nvCxnSpPr>
        <p:spPr>
          <a:xfrm flipH="1" rot="10800000">
            <a:off x="1875050" y="3248175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8"/>
          <p:cNvCxnSpPr/>
          <p:nvPr/>
        </p:nvCxnSpPr>
        <p:spPr>
          <a:xfrm flipH="1" rot="10800000">
            <a:off x="1875050" y="2332300"/>
            <a:ext cx="6994500" cy="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99" name="Google Shape;1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Step &amp; Operations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461350" y="1017725"/>
            <a:ext cx="1993500" cy="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(A + B) * (C - D)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2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4414075" y="20960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3918300" y="3028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204" name="Google Shape;204;p18"/>
          <p:cNvCxnSpPr>
            <a:endCxn id="201" idx="1"/>
          </p:cNvCxnSpPr>
          <p:nvPr/>
        </p:nvCxnSpPr>
        <p:spPr>
          <a:xfrm>
            <a:off x="3040707" y="177293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8"/>
          <p:cNvCxnSpPr>
            <a:endCxn id="201" idx="7"/>
          </p:cNvCxnSpPr>
          <p:nvPr/>
        </p:nvCxnSpPr>
        <p:spPr>
          <a:xfrm flipH="1">
            <a:off x="3772043" y="170213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8"/>
          <p:cNvCxnSpPr>
            <a:endCxn id="202" idx="1"/>
          </p:cNvCxnSpPr>
          <p:nvPr/>
        </p:nvCxnSpPr>
        <p:spPr>
          <a:xfrm>
            <a:off x="4285407" y="1725832"/>
            <a:ext cx="2244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>
            <a:endCxn id="202" idx="7"/>
          </p:cNvCxnSpPr>
          <p:nvPr/>
        </p:nvCxnSpPr>
        <p:spPr>
          <a:xfrm flipH="1">
            <a:off x="4972043" y="1781032"/>
            <a:ext cx="1482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8"/>
          <p:cNvCxnSpPr>
            <a:stCxn id="201" idx="4"/>
            <a:endCxn id="203" idx="1"/>
          </p:cNvCxnSpPr>
          <p:nvPr/>
        </p:nvCxnSpPr>
        <p:spPr>
          <a:xfrm>
            <a:off x="3540925" y="2749700"/>
            <a:ext cx="4731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8"/>
          <p:cNvCxnSpPr>
            <a:stCxn id="202" idx="4"/>
            <a:endCxn id="203" idx="7"/>
          </p:cNvCxnSpPr>
          <p:nvPr/>
        </p:nvCxnSpPr>
        <p:spPr>
          <a:xfrm flipH="1">
            <a:off x="4476325" y="2749700"/>
            <a:ext cx="264600" cy="37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8"/>
          <p:cNvSpPr txBox="1"/>
          <p:nvPr/>
        </p:nvSpPr>
        <p:spPr>
          <a:xfrm>
            <a:off x="2804500" y="137922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726600" y="139545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4149300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4923675" y="139546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3269125" y="467957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6351750" y="211225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561350" y="2984938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7003500" y="3761900"/>
            <a:ext cx="653700" cy="65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cxnSp>
        <p:nvCxnSpPr>
          <p:cNvPr id="218" name="Google Shape;218;p18"/>
          <p:cNvCxnSpPr>
            <a:endCxn id="215" idx="1"/>
          </p:cNvCxnSpPr>
          <p:nvPr/>
        </p:nvCxnSpPr>
        <p:spPr>
          <a:xfrm>
            <a:off x="6178382" y="1789182"/>
            <a:ext cx="269100" cy="4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8"/>
          <p:cNvCxnSpPr>
            <a:endCxn id="215" idx="7"/>
          </p:cNvCxnSpPr>
          <p:nvPr/>
        </p:nvCxnSpPr>
        <p:spPr>
          <a:xfrm flipH="1">
            <a:off x="6909718" y="1718382"/>
            <a:ext cx="213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8"/>
          <p:cNvCxnSpPr>
            <a:stCxn id="221" idx="2"/>
            <a:endCxn id="216" idx="1"/>
          </p:cNvCxnSpPr>
          <p:nvPr/>
        </p:nvCxnSpPr>
        <p:spPr>
          <a:xfrm>
            <a:off x="7498325" y="1734513"/>
            <a:ext cx="1587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8"/>
          <p:cNvCxnSpPr>
            <a:stCxn id="223" idx="2"/>
            <a:endCxn id="216" idx="7"/>
          </p:cNvCxnSpPr>
          <p:nvPr/>
        </p:nvCxnSpPr>
        <p:spPr>
          <a:xfrm flipH="1">
            <a:off x="8119400" y="1734513"/>
            <a:ext cx="153300" cy="13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8"/>
          <p:cNvCxnSpPr>
            <a:stCxn id="215" idx="4"/>
            <a:endCxn id="217" idx="1"/>
          </p:cNvCxnSpPr>
          <p:nvPr/>
        </p:nvCxnSpPr>
        <p:spPr>
          <a:xfrm>
            <a:off x="6678600" y="2765950"/>
            <a:ext cx="420600" cy="10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8"/>
          <p:cNvCxnSpPr>
            <a:stCxn id="216" idx="4"/>
            <a:endCxn id="217" idx="7"/>
          </p:cNvCxnSpPr>
          <p:nvPr/>
        </p:nvCxnSpPr>
        <p:spPr>
          <a:xfrm flipH="1">
            <a:off x="7561500" y="3638638"/>
            <a:ext cx="3267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8"/>
          <p:cNvSpPr txBox="1"/>
          <p:nvPr/>
        </p:nvSpPr>
        <p:spPr>
          <a:xfrm>
            <a:off x="5942175" y="1395475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6864275" y="1411700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7286975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18"/>
          <p:cNvSpPr txBox="1"/>
          <p:nvPr/>
        </p:nvSpPr>
        <p:spPr>
          <a:xfrm>
            <a:off x="8061350" y="1411713"/>
            <a:ext cx="422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6406800" y="4695825"/>
            <a:ext cx="185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Diagram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638400" y="173452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Control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0" name="Google Shape;230;p18"/>
          <p:cNvSpPr txBox="1"/>
          <p:nvPr/>
        </p:nvSpPr>
        <p:spPr>
          <a:xfrm>
            <a:off x="638400" y="211225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18"/>
          <p:cNvSpPr txBox="1"/>
          <p:nvPr/>
        </p:nvSpPr>
        <p:spPr>
          <a:xfrm>
            <a:off x="639825" y="3039975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2" name="Google Shape;232;p18"/>
          <p:cNvSpPr txBox="1"/>
          <p:nvPr/>
        </p:nvSpPr>
        <p:spPr>
          <a:xfrm>
            <a:off x="638400" y="3761900"/>
            <a:ext cx="10791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4427125" y="125550"/>
            <a:ext cx="4277100" cy="87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Scheduling = Mapping all of these operations to </a:t>
            </a:r>
            <a:r>
              <a:rPr lang="en" sz="1800" u="sng">
                <a:solidFill>
                  <a:srgbClr val="FF0000"/>
                </a:solidFill>
              </a:rPr>
              <a:t>suitable sequence</a:t>
            </a:r>
            <a:r>
              <a:rPr lang="en" sz="1800">
                <a:solidFill>
                  <a:srgbClr val="FF0000"/>
                </a:solidFill>
              </a:rPr>
              <a:t> of </a:t>
            </a:r>
            <a:r>
              <a:rPr lang="en" sz="1800" u="sng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Control Steps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34" name="Google Shape;234;p18"/>
          <p:cNvCxnSpPr>
            <a:stCxn id="233" idx="1"/>
            <a:endCxn id="201" idx="0"/>
          </p:cNvCxnSpPr>
          <p:nvPr/>
        </p:nvCxnSpPr>
        <p:spPr>
          <a:xfrm flipH="1">
            <a:off x="3540925" y="563400"/>
            <a:ext cx="886200" cy="153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8"/>
          <p:cNvCxnSpPr>
            <a:endCxn id="202" idx="0"/>
          </p:cNvCxnSpPr>
          <p:nvPr/>
        </p:nvCxnSpPr>
        <p:spPr>
          <a:xfrm flipH="1">
            <a:off x="4740925" y="1032500"/>
            <a:ext cx="528900" cy="106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8"/>
          <p:cNvCxnSpPr/>
          <p:nvPr/>
        </p:nvCxnSpPr>
        <p:spPr>
          <a:xfrm flipH="1">
            <a:off x="4427125" y="1040525"/>
            <a:ext cx="1543800" cy="192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8"/>
          <p:cNvCxnSpPr/>
          <p:nvPr/>
        </p:nvCxnSpPr>
        <p:spPr>
          <a:xfrm>
            <a:off x="6585325" y="1095650"/>
            <a:ext cx="86700" cy="81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18"/>
          <p:cNvCxnSpPr/>
          <p:nvPr/>
        </p:nvCxnSpPr>
        <p:spPr>
          <a:xfrm>
            <a:off x="7270600" y="1001125"/>
            <a:ext cx="23700" cy="260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18"/>
          <p:cNvCxnSpPr/>
          <p:nvPr/>
        </p:nvCxnSpPr>
        <p:spPr>
          <a:xfrm flipH="1">
            <a:off x="7892800" y="1001125"/>
            <a:ext cx="55200" cy="18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8"/>
          <p:cNvSpPr txBox="1"/>
          <p:nvPr/>
        </p:nvSpPr>
        <p:spPr>
          <a:xfrm>
            <a:off x="2454850" y="3802825"/>
            <a:ext cx="3586500" cy="7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Mapping * operation before + or -</a:t>
            </a:r>
            <a:r>
              <a:rPr lang="en" sz="1800">
                <a:solidFill>
                  <a:srgbClr val="FF0000"/>
                </a:solidFill>
              </a:rPr>
              <a:t> is NOT possible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Scheduling</a:t>
            </a:r>
            <a:endParaRPr/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Non-Constrained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Soon As Possible (ASAP)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Late As Possible (</a:t>
            </a:r>
            <a:r>
              <a:rPr lang="en"/>
              <a:t>ALAP)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Constrained (RC)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Constrained (TC)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252" name="Google Shape;252;p20"/>
          <p:cNvSpPr txBox="1"/>
          <p:nvPr>
            <p:ph idx="1" type="body"/>
          </p:nvPr>
        </p:nvSpPr>
        <p:spPr>
          <a:xfrm>
            <a:off x="5921850" y="308275"/>
            <a:ext cx="24711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Square Root Approx Algorithm</a:t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</a:t>
            </a:r>
            <a:r>
              <a:rPr lang="en" sz="1800">
                <a:solidFill>
                  <a:schemeClr val="dk2"/>
                </a:solidFill>
              </a:rPr>
              <a:t>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</a:t>
            </a:r>
            <a:r>
              <a:rPr lang="en" sz="1800">
                <a:solidFill>
                  <a:schemeClr val="dk2"/>
                </a:solidFill>
              </a:rPr>
              <a:t>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56" name="Google Shape;256;p20"/>
          <p:cNvCxnSpPr>
            <a:stCxn id="253" idx="4"/>
            <a:endCxn id="254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0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0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59" name="Google Shape;259;p20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61345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264" name="Google Shape;264;p20"/>
          <p:cNvSpPr/>
          <p:nvPr/>
        </p:nvSpPr>
        <p:spPr>
          <a:xfrm>
            <a:off x="74448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265" name="Google Shape;265;p20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to CDFG (= Operations) </a:t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5921850" y="569525"/>
            <a:ext cx="22833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Ex: SRA Algorithm</a:t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>
            <a:off x="614250" y="1017725"/>
            <a:ext cx="1072500" cy="37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274" name="Google Shape;274;p21"/>
          <p:cNvSpPr txBox="1"/>
          <p:nvPr/>
        </p:nvSpPr>
        <p:spPr>
          <a:xfrm>
            <a:off x="311700" y="1637800"/>
            <a:ext cx="1677600" cy="284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t1 = |a|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t2 = |b|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 = max(t1,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 =min(t1, t2)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t3 = x&gt;&gt;3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t4 = y&gt;&gt;1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t5 = x - t3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t6 = t4 + t5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t7 = max(t6, x)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 = t7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355500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Flowchart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76" name="Google Shape;276;p21"/>
          <p:cNvCxnSpPr>
            <a:stCxn id="273" idx="4"/>
            <a:endCxn id="274" idx="0"/>
          </p:cNvCxnSpPr>
          <p:nvPr/>
        </p:nvCxnSpPr>
        <p:spPr>
          <a:xfrm>
            <a:off x="1150500" y="1390325"/>
            <a:ext cx="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1"/>
          <p:cNvCxnSpPr/>
          <p:nvPr/>
        </p:nvCxnSpPr>
        <p:spPr>
          <a:xfrm flipH="1" rot="10800000">
            <a:off x="2255950" y="3064900"/>
            <a:ext cx="2509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1"/>
          <p:cNvSpPr txBox="1"/>
          <p:nvPr/>
        </p:nvSpPr>
        <p:spPr>
          <a:xfrm>
            <a:off x="2255950" y="2395325"/>
            <a:ext cx="2283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Take out </a:t>
            </a:r>
            <a:r>
              <a:rPr lang="en" sz="1500" u="sng">
                <a:solidFill>
                  <a:schemeClr val="dk2"/>
                </a:solidFill>
              </a:rPr>
              <a:t>only the operations</a:t>
            </a:r>
            <a:r>
              <a:rPr lang="en" sz="1500">
                <a:solidFill>
                  <a:schemeClr val="dk2"/>
                </a:solidFill>
              </a:rPr>
              <a:t> in sequence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2353300" y="3119475"/>
            <a:ext cx="2315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* assume: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# of Functional Units: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1740650" y="1279650"/>
            <a:ext cx="18150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[a, b are input]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6572975" y="4731675"/>
            <a:ext cx="1590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CDFG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882475" y="1279650"/>
            <a:ext cx="2790300" cy="3394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"/>
          <p:cNvSpPr/>
          <p:nvPr/>
        </p:nvSpPr>
        <p:spPr>
          <a:xfrm>
            <a:off x="6201400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|a|</a:t>
            </a:r>
            <a:endParaRPr sz="1200"/>
          </a:p>
        </p:txBody>
      </p:sp>
      <p:sp>
        <p:nvSpPr>
          <p:cNvPr id="284" name="Google Shape;284;p21"/>
          <p:cNvSpPr/>
          <p:nvPr/>
        </p:nvSpPr>
        <p:spPr>
          <a:xfrm>
            <a:off x="7564325" y="1480075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|b|</a:t>
            </a:r>
            <a:endParaRPr sz="1200"/>
          </a:p>
        </p:txBody>
      </p:sp>
      <p:sp>
        <p:nvSpPr>
          <p:cNvPr id="285" name="Google Shape;285;p21"/>
          <p:cNvSpPr/>
          <p:nvPr/>
        </p:nvSpPr>
        <p:spPr>
          <a:xfrm>
            <a:off x="6201400" y="2123550"/>
            <a:ext cx="6513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min</a:t>
            </a:r>
            <a:endParaRPr sz="1200"/>
          </a:p>
        </p:txBody>
      </p:sp>
      <p:sp>
        <p:nvSpPr>
          <p:cNvPr id="286" name="Google Shape;286;p21"/>
          <p:cNvSpPr/>
          <p:nvPr/>
        </p:nvSpPr>
        <p:spPr>
          <a:xfrm>
            <a:off x="7511675" y="2123550"/>
            <a:ext cx="756600" cy="4482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max</a:t>
            </a:r>
            <a:endParaRPr sz="1200"/>
          </a:p>
        </p:txBody>
      </p:sp>
      <p:cxnSp>
        <p:nvCxnSpPr>
          <p:cNvPr id="287" name="Google Shape;287;p21"/>
          <p:cNvCxnSpPr>
            <a:stCxn id="283" idx="4"/>
            <a:endCxn id="285" idx="0"/>
          </p:cNvCxnSpPr>
          <p:nvPr/>
        </p:nvCxnSpPr>
        <p:spPr>
          <a:xfrm>
            <a:off x="6527050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1"/>
          <p:cNvCxnSpPr>
            <a:stCxn id="283" idx="5"/>
            <a:endCxn id="286" idx="1"/>
          </p:cNvCxnSpPr>
          <p:nvPr/>
        </p:nvCxnSpPr>
        <p:spPr>
          <a:xfrm>
            <a:off x="6757319" y="1862638"/>
            <a:ext cx="8652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1"/>
          <p:cNvCxnSpPr>
            <a:stCxn id="284" idx="3"/>
            <a:endCxn id="285" idx="7"/>
          </p:cNvCxnSpPr>
          <p:nvPr/>
        </p:nvCxnSpPr>
        <p:spPr>
          <a:xfrm flipH="1">
            <a:off x="6757306" y="1862638"/>
            <a:ext cx="90240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1"/>
          <p:cNvCxnSpPr>
            <a:stCxn id="284" idx="4"/>
            <a:endCxn id="286" idx="0"/>
          </p:cNvCxnSpPr>
          <p:nvPr/>
        </p:nvCxnSpPr>
        <p:spPr>
          <a:xfrm>
            <a:off x="7889975" y="1928275"/>
            <a:ext cx="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21"/>
          <p:cNvSpPr txBox="1"/>
          <p:nvPr/>
        </p:nvSpPr>
        <p:spPr>
          <a:xfrm>
            <a:off x="4939350" y="1045925"/>
            <a:ext cx="9825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Steps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5160600" y="14733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5158375" y="2046225"/>
            <a:ext cx="4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