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948cb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948cb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948cbf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948cbf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2948cbf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2948cbf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948cbfa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948cbfa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2948cbf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2948cbf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mbeddedcomputing.com/application/industrial/smart-energy-utilities/embedded-environmental-impact#:~:text=On%20the%20other%20hand%2C%20embedded,devices%20have%20short%20life%20spans." TargetMode="External"/><Relationship Id="rId4" Type="http://schemas.openxmlformats.org/officeDocument/2006/relationships/hyperlink" Target="https://arunraj444001.medium.com/what-are-the-potential-environmental-impacts-of-widespread-iot-adoption-ff8369c2a831" TargetMode="External"/><Relationship Id="rId10" Type="http://schemas.openxmlformats.org/officeDocument/2006/relationships/hyperlink" Target="https://users.ece.cmu.edu/~koopman/des_s99/environment/#:~:text=Abstract%3A,cause%20degradation%20in%20equipment%20performance." TargetMode="External"/><Relationship Id="rId9" Type="http://schemas.openxmlformats.org/officeDocument/2006/relationships/hyperlink" Target="https://bluefruit.co.uk/quality/green-software-engineering-embedded-systems/" TargetMode="External"/><Relationship Id="rId5" Type="http://schemas.openxmlformats.org/officeDocument/2006/relationships/hyperlink" Target="https://www.forbes.com/sites/forbestechcouncil/2022/09/26/the-environmental-impact-of-iot/?sh=9d095063ae68" TargetMode="External"/><Relationship Id="rId6" Type="http://schemas.openxmlformats.org/officeDocument/2006/relationships/hyperlink" Target="https://www.tutorialspoint.com/iot-and-sustainability-what-is-the-environmental-impact" TargetMode="External"/><Relationship Id="rId7" Type="http://schemas.openxmlformats.org/officeDocument/2006/relationships/hyperlink" Target="https://www.scalosoft.com/case-studies/how-embedded-systems-support-environment-protection/" TargetMode="External"/><Relationship Id="rId8" Type="http://schemas.openxmlformats.org/officeDocument/2006/relationships/hyperlink" Target="https://www.eurekalert.org/news-releases/6681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 Environmental Impact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Thoughtful</a:t>
            </a:r>
            <a:r>
              <a:rPr lang="en"/>
              <a:t> implementation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yield greater result - i.e. crop production in precision agriculture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an reduce wastage - i.e. energy/water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an optimize resource utilization - i.e. industry resource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Home/Cities - efficient management and utilization of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energy consumption, traffic congestion, waste disposal, and other municipal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potential to ensure sustainability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Hazardous/Rare Earth</a:t>
            </a:r>
            <a:r>
              <a:rPr lang="en"/>
              <a:t> Materials used in manufacturing → unsustainable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E-Waste - short life span, numerous devices and not recycled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Uncontrolled/unsustainable Energy Consumption -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3.5% of global electricity demand by 2025, report by International Energy Agency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Unoptimized implementation may require constant power supply to the devices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Consequently, more carbon emission and climate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Overuse may disrupt ecosystem with its electronic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Non-Uniformity and Non-Compatibility among IoT Devices - results in lots of devices in real life implementations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 Pace of Technological Advancement - devices become obsolete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&amp; Improvements - focus on Sustainability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Sustainable Manufacturing following the guidelines and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Directives on t</a:t>
            </a:r>
            <a:r>
              <a:rPr lang="en"/>
              <a:t>he Restriction of the use of certain Hazardous Substances (RoHS)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Energy-aware implementation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green/renewable energy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energy-efficient, with low power consumption, and standby modes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Recycle / Reuse of devices - Minimize e-waste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for easy repair, upgrade, and recycling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evelop standards and interoperable protocols - ensure uniformity &amp;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Eco-friendly devices with Upgradable capability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&amp; Improvements - Initiatives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for Energy Efficiency (DfEE)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“Green ES / IoT”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International Energy Agency’s “1-Watt Plan” → aims to reduce the standby power requirement of devices of all types to 1 W or less.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National Electronics Action Plan search for Resource Conservation Challenge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addresses environmental concerns along the entire life cycle of electronics, including equipment design, operation, reuse, recycling, and disposal.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Embedded Environment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What are the potential environmental impacts of widespread IoT adoption?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The Environmental Impact Of 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IoT and Sustainability: What is the Environmental Impact?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How embedded systems support environment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Sustainable embedded wireless systems reduce environmental impact of 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Small changes, big impact: green software engineering in embedded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Environment/EMC/EMI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