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9I5u2yvMnoP93ty7fxkHaCoed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9C9D84-F257-4302-A6E3-EFC63C56A06D}">
  <a:tblStyle styleId="{D29C9D84-F257-4302-A6E3-EFC63C56A06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1" Type="http://schemas.openxmlformats.org/officeDocument/2006/relationships/image" Target="../media/image6.png"/><Relationship Id="rId10" Type="http://schemas.openxmlformats.org/officeDocument/2006/relationships/image" Target="../media/image9.png"/><Relationship Id="rId9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Measuring Internal Product Attributes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Structure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Control Structures (BCS)</a:t>
            </a:r>
            <a:endParaRPr/>
          </a:p>
        </p:txBody>
      </p:sp>
      <p:pic>
        <p:nvPicPr>
          <p:cNvPr id="267" name="Google Shape;2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595" y="1279830"/>
            <a:ext cx="9705702" cy="5023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Control Flow Graph (CFG)</a:t>
            </a:r>
            <a:endParaRPr/>
          </a:p>
        </p:txBody>
      </p:sp>
      <p:pic>
        <p:nvPicPr>
          <p:cNvPr descr="Figure 3 from On the Improvement of Cyclomatic Complexity Metric | Semantic  Scholar" id="273" name="Google Shape;2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283" y="1350918"/>
            <a:ext cx="9810750" cy="5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Control Flow Graph (CFG)</a:t>
            </a:r>
            <a:endParaRPr/>
          </a:p>
        </p:txBody>
      </p:sp>
      <p:pic>
        <p:nvPicPr>
          <p:cNvPr descr="Control flow graph - YouTube" id="279" name="Google Shape;279;p13"/>
          <p:cNvPicPr preferRelativeResize="0"/>
          <p:nvPr/>
        </p:nvPicPr>
        <p:blipFill rotWithShape="1">
          <a:blip r:embed="rId3">
            <a:alphaModFix/>
          </a:blip>
          <a:srcRect b="4013" l="5591" r="14695" t="7414"/>
          <a:stretch/>
        </p:blipFill>
        <p:spPr>
          <a:xfrm>
            <a:off x="2978333" y="1463040"/>
            <a:ext cx="6021976" cy="5018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less common control constructs </a:t>
            </a:r>
            <a:endParaRPr/>
          </a:p>
        </p:txBody>
      </p:sp>
      <p:pic>
        <p:nvPicPr>
          <p:cNvPr id="285" name="Google Shape;28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794" y="1731939"/>
            <a:ext cx="7435474" cy="392427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5058697" y="2905432"/>
            <a:ext cx="2507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Prime flow graphs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838200" y="1384663"/>
            <a:ext cx="10515600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Prime flow graphs are flow graphs that cannot be decomposed non-trivially by sequencing and nesting.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</a:t>
            </a:r>
            <a:r>
              <a:rPr baseline="-25000" lang="en-US"/>
              <a:t>n</a:t>
            </a:r>
            <a:r>
              <a:rPr lang="en-US"/>
              <a:t> (sequence of n statements)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</a:t>
            </a:r>
            <a:r>
              <a:rPr baseline="-25000" lang="en-US"/>
              <a:t>0</a:t>
            </a:r>
            <a:r>
              <a:rPr lang="en-US"/>
              <a:t> (if-condition)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</a:t>
            </a:r>
            <a:r>
              <a:rPr baseline="-25000" lang="en-US"/>
              <a:t>1</a:t>
            </a:r>
            <a:r>
              <a:rPr lang="en-US"/>
              <a:t> (if-then-else-branching)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</a:t>
            </a:r>
            <a:r>
              <a:rPr baseline="-25000" lang="en-US"/>
              <a:t>2</a:t>
            </a:r>
            <a:r>
              <a:rPr lang="en-US"/>
              <a:t> (while-loop)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</a:t>
            </a:r>
            <a:r>
              <a:rPr baseline="-25000" lang="en-US"/>
              <a:t>3</a:t>
            </a:r>
            <a:r>
              <a:rPr lang="en-US"/>
              <a:t> (repeat-loop)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</a:t>
            </a:r>
            <a:r>
              <a:rPr baseline="-25000" lang="en-US"/>
              <a:t>n</a:t>
            </a:r>
            <a:r>
              <a:rPr lang="en-US"/>
              <a:t> (case)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897" y="2332017"/>
            <a:ext cx="6700496" cy="3467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Sequencing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746760" y="1332412"/>
            <a:ext cx="10515600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</a:t>
            </a:r>
            <a:r>
              <a:rPr b="1" lang="en-US"/>
              <a:t>F</a:t>
            </a:r>
            <a:r>
              <a:rPr b="1" lang="en-US" sz="1800"/>
              <a:t>1 </a:t>
            </a:r>
            <a:r>
              <a:rPr lang="en-US"/>
              <a:t>and </a:t>
            </a:r>
            <a:r>
              <a:rPr b="1" lang="en-US"/>
              <a:t>F</a:t>
            </a:r>
            <a:r>
              <a:rPr b="1" lang="en-US" sz="1800"/>
              <a:t>2 </a:t>
            </a:r>
            <a:r>
              <a:rPr lang="en-US"/>
              <a:t>be two flowgraphs. Then, the sequence of </a:t>
            </a:r>
            <a:r>
              <a:rPr b="1" lang="en-US"/>
              <a:t>F</a:t>
            </a:r>
            <a:r>
              <a:rPr b="1" lang="en-US" sz="1800"/>
              <a:t>1 </a:t>
            </a:r>
            <a:r>
              <a:rPr lang="en-US"/>
              <a:t>and </a:t>
            </a:r>
            <a:r>
              <a:rPr b="1" lang="en-US"/>
              <a:t>F</a:t>
            </a:r>
            <a:r>
              <a:rPr b="1" lang="en-US" sz="1800"/>
              <a:t>2</a:t>
            </a:r>
            <a:r>
              <a:rPr lang="en-US"/>
              <a:t>, (shown by </a:t>
            </a:r>
            <a:r>
              <a:rPr b="1" lang="en-US">
                <a:solidFill>
                  <a:srgbClr val="800000"/>
                </a:solidFill>
              </a:rPr>
              <a:t>F</a:t>
            </a:r>
            <a:r>
              <a:rPr b="1" lang="en-US" sz="1800">
                <a:solidFill>
                  <a:srgbClr val="800000"/>
                </a:solidFill>
              </a:rPr>
              <a:t>1</a:t>
            </a:r>
            <a:r>
              <a:rPr b="1" lang="en-US">
                <a:solidFill>
                  <a:srgbClr val="800000"/>
                </a:solidFill>
              </a:rPr>
              <a:t>; F</a:t>
            </a:r>
            <a:r>
              <a:rPr b="1" lang="en-US" sz="1800">
                <a:solidFill>
                  <a:srgbClr val="800000"/>
                </a:solidFill>
              </a:rPr>
              <a:t>2</a:t>
            </a:r>
            <a:r>
              <a:rPr lang="en-US"/>
              <a:t>) is a  flowgraph formed by merging the terminal node of </a:t>
            </a:r>
            <a:r>
              <a:rPr b="1" lang="en-US"/>
              <a:t>F</a:t>
            </a:r>
            <a:r>
              <a:rPr b="1" lang="en-US" sz="1800"/>
              <a:t>1 </a:t>
            </a:r>
            <a:r>
              <a:rPr lang="en-US"/>
              <a:t>with the start node of </a:t>
            </a:r>
            <a:r>
              <a:rPr b="1" lang="en-US"/>
              <a:t>F</a:t>
            </a:r>
            <a:r>
              <a:rPr b="1" lang="en-US" sz="1800"/>
              <a:t>2</a:t>
            </a:r>
            <a:r>
              <a:rPr lang="en-US"/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7062" y="5288142"/>
            <a:ext cx="2873095" cy="435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2365" y="2821576"/>
            <a:ext cx="5808492" cy="2457936"/>
          </a:xfrm>
          <a:prstGeom prst="rect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Nesting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838200" y="1384663"/>
            <a:ext cx="10515600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</a:t>
            </a:r>
            <a:r>
              <a:rPr b="1" lang="en-US"/>
              <a:t>F</a:t>
            </a:r>
            <a:r>
              <a:rPr b="1" lang="en-US" sz="1800"/>
              <a:t>1 </a:t>
            </a:r>
            <a:r>
              <a:rPr lang="en-US"/>
              <a:t>and </a:t>
            </a:r>
            <a:r>
              <a:rPr b="1" lang="en-US"/>
              <a:t>F</a:t>
            </a:r>
            <a:r>
              <a:rPr b="1" lang="en-US" sz="1800"/>
              <a:t>2 </a:t>
            </a:r>
            <a:r>
              <a:rPr lang="en-US"/>
              <a:t>be two flowgraphs. Then, the nesting of </a:t>
            </a:r>
            <a:r>
              <a:rPr b="1" lang="en-US"/>
              <a:t>F</a:t>
            </a:r>
            <a:r>
              <a:rPr b="1" lang="en-US" sz="1800"/>
              <a:t>2 </a:t>
            </a:r>
            <a:r>
              <a:rPr lang="en-US"/>
              <a:t>onto </a:t>
            </a:r>
            <a:r>
              <a:rPr b="1" lang="en-US"/>
              <a:t>F</a:t>
            </a:r>
            <a:r>
              <a:rPr b="1" lang="en-US" sz="1800"/>
              <a:t>1 </a:t>
            </a:r>
            <a:r>
              <a:rPr lang="en-US"/>
              <a:t>at </a:t>
            </a:r>
            <a:r>
              <a:rPr i="1" lang="en-US"/>
              <a:t>x</a:t>
            </a:r>
            <a:r>
              <a:rPr lang="en-US"/>
              <a:t>, shown by </a:t>
            </a:r>
            <a:r>
              <a:rPr b="1" lang="en-US">
                <a:solidFill>
                  <a:srgbClr val="800000"/>
                </a:solidFill>
              </a:rPr>
              <a:t>F</a:t>
            </a:r>
            <a:r>
              <a:rPr b="1" lang="en-US" sz="1800">
                <a:solidFill>
                  <a:srgbClr val="800000"/>
                </a:solidFill>
              </a:rPr>
              <a:t>1</a:t>
            </a:r>
            <a:r>
              <a:rPr b="1" lang="en-US">
                <a:solidFill>
                  <a:srgbClr val="800000"/>
                </a:solidFill>
              </a:rPr>
              <a:t>(F</a:t>
            </a:r>
            <a:r>
              <a:rPr b="1" lang="en-US" sz="1800">
                <a:solidFill>
                  <a:srgbClr val="800000"/>
                </a:solidFill>
              </a:rPr>
              <a:t>2</a:t>
            </a:r>
            <a:r>
              <a:rPr b="1" lang="en-US">
                <a:solidFill>
                  <a:srgbClr val="800000"/>
                </a:solidFill>
              </a:rPr>
              <a:t>) </a:t>
            </a:r>
            <a:r>
              <a:rPr lang="en-US"/>
              <a:t>is a flowgraph formed from </a:t>
            </a:r>
            <a:r>
              <a:rPr b="1" lang="en-US"/>
              <a:t>F</a:t>
            </a:r>
            <a:r>
              <a:rPr b="1" lang="en-US" sz="1800"/>
              <a:t>1 </a:t>
            </a:r>
            <a:r>
              <a:rPr lang="en-US"/>
              <a:t>by replacing the arc from </a:t>
            </a:r>
            <a:r>
              <a:rPr b="1" i="1" lang="en-US"/>
              <a:t>x</a:t>
            </a:r>
            <a:r>
              <a:rPr i="1" lang="en-US"/>
              <a:t> </a:t>
            </a:r>
            <a:r>
              <a:rPr lang="en-US"/>
              <a:t>with the whole of </a:t>
            </a:r>
            <a:r>
              <a:rPr b="1" lang="en-US"/>
              <a:t>F</a:t>
            </a:r>
            <a:r>
              <a:rPr b="1" lang="en-US" sz="1800"/>
              <a:t>2</a:t>
            </a:r>
            <a:r>
              <a:rPr lang="en-US"/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308" name="Google Shape;308;p17"/>
          <p:cNvGrpSpPr/>
          <p:nvPr/>
        </p:nvGrpSpPr>
        <p:grpSpPr>
          <a:xfrm>
            <a:off x="2030549" y="2952750"/>
            <a:ext cx="7631430" cy="2798458"/>
            <a:chOff x="1168400" y="3409950"/>
            <a:chExt cx="7631430" cy="2798458"/>
          </a:xfrm>
        </p:grpSpPr>
        <p:sp>
          <p:nvSpPr>
            <p:cNvPr id="309" name="Google Shape;309;p17"/>
            <p:cNvSpPr/>
            <p:nvPr/>
          </p:nvSpPr>
          <p:spPr>
            <a:xfrm>
              <a:off x="1187450" y="3429000"/>
              <a:ext cx="7593012" cy="260667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1168400" y="3409950"/>
              <a:ext cx="7631430" cy="2644775"/>
            </a:xfrm>
            <a:custGeom>
              <a:rect b="b" l="l" r="r" t="t"/>
              <a:pathLst>
                <a:path extrusionOk="0" h="2644775" w="7631430">
                  <a:moveTo>
                    <a:pt x="0" y="0"/>
                  </a:moveTo>
                  <a:lnTo>
                    <a:pt x="7631112" y="0"/>
                  </a:lnTo>
                  <a:lnTo>
                    <a:pt x="7631112" y="2644775"/>
                  </a:lnTo>
                  <a:lnTo>
                    <a:pt x="0" y="26447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1205920" y="4503830"/>
              <a:ext cx="1149350" cy="1138555"/>
            </a:xfrm>
            <a:custGeom>
              <a:rect b="b" l="l" r="r" t="t"/>
              <a:pathLst>
                <a:path extrusionOk="0" h="1138554" w="1149350">
                  <a:moveTo>
                    <a:pt x="383141" y="762732"/>
                  </a:moveTo>
                  <a:lnTo>
                    <a:pt x="334627" y="713254"/>
                  </a:lnTo>
                  <a:lnTo>
                    <a:pt x="288872" y="663463"/>
                  </a:lnTo>
                  <a:lnTo>
                    <a:pt x="246000" y="613616"/>
                  </a:lnTo>
                  <a:lnTo>
                    <a:pt x="206133" y="563970"/>
                  </a:lnTo>
                  <a:lnTo>
                    <a:pt x="169396" y="514783"/>
                  </a:lnTo>
                  <a:lnTo>
                    <a:pt x="135912" y="466312"/>
                  </a:lnTo>
                  <a:lnTo>
                    <a:pt x="105805" y="418814"/>
                  </a:lnTo>
                  <a:lnTo>
                    <a:pt x="79199" y="372546"/>
                  </a:lnTo>
                  <a:lnTo>
                    <a:pt x="56217" y="327765"/>
                  </a:lnTo>
                  <a:lnTo>
                    <a:pt x="36983" y="284730"/>
                  </a:lnTo>
                  <a:lnTo>
                    <a:pt x="21621" y="243696"/>
                  </a:lnTo>
                  <a:lnTo>
                    <a:pt x="10254" y="204921"/>
                  </a:lnTo>
                  <a:lnTo>
                    <a:pt x="0" y="135178"/>
                  </a:lnTo>
                  <a:lnTo>
                    <a:pt x="1360" y="104725"/>
                  </a:lnTo>
                  <a:lnTo>
                    <a:pt x="7210" y="77559"/>
                  </a:lnTo>
                  <a:lnTo>
                    <a:pt x="17674" y="53939"/>
                  </a:lnTo>
                  <a:lnTo>
                    <a:pt x="32875" y="34121"/>
                  </a:lnTo>
                  <a:lnTo>
                    <a:pt x="52500" y="18677"/>
                  </a:lnTo>
                  <a:lnTo>
                    <a:pt x="75987" y="7922"/>
                  </a:lnTo>
                  <a:lnTo>
                    <a:pt x="103076" y="1737"/>
                  </a:lnTo>
                  <a:lnTo>
                    <a:pt x="133509" y="0"/>
                  </a:lnTo>
                  <a:lnTo>
                    <a:pt x="167027" y="2590"/>
                  </a:lnTo>
                  <a:lnTo>
                    <a:pt x="242282" y="20274"/>
                  </a:lnTo>
                  <a:lnTo>
                    <a:pt x="283503" y="35126"/>
                  </a:lnTo>
                  <a:lnTo>
                    <a:pt x="326773" y="53825"/>
                  </a:lnTo>
                  <a:lnTo>
                    <a:pt x="371835" y="76249"/>
                  </a:lnTo>
                  <a:lnTo>
                    <a:pt x="418429" y="102279"/>
                  </a:lnTo>
                  <a:lnTo>
                    <a:pt x="466297" y="131793"/>
                  </a:lnTo>
                  <a:lnTo>
                    <a:pt x="515181" y="164672"/>
                  </a:lnTo>
                  <a:lnTo>
                    <a:pt x="564820" y="200795"/>
                  </a:lnTo>
                  <a:lnTo>
                    <a:pt x="614957" y="240042"/>
                  </a:lnTo>
                  <a:lnTo>
                    <a:pt x="665333" y="282292"/>
                  </a:lnTo>
                  <a:lnTo>
                    <a:pt x="715689" y="327424"/>
                  </a:lnTo>
                  <a:lnTo>
                    <a:pt x="765766" y="375319"/>
                  </a:lnTo>
                  <a:lnTo>
                    <a:pt x="814280" y="424797"/>
                  </a:lnTo>
                  <a:lnTo>
                    <a:pt x="860035" y="474588"/>
                  </a:lnTo>
                  <a:lnTo>
                    <a:pt x="902908" y="524435"/>
                  </a:lnTo>
                  <a:lnTo>
                    <a:pt x="942776" y="574081"/>
                  </a:lnTo>
                  <a:lnTo>
                    <a:pt x="979514" y="623268"/>
                  </a:lnTo>
                  <a:lnTo>
                    <a:pt x="1012998" y="671739"/>
                  </a:lnTo>
                  <a:lnTo>
                    <a:pt x="1043106" y="719238"/>
                  </a:lnTo>
                  <a:lnTo>
                    <a:pt x="1069713" y="765506"/>
                  </a:lnTo>
                  <a:lnTo>
                    <a:pt x="1092696" y="810286"/>
                  </a:lnTo>
                  <a:lnTo>
                    <a:pt x="1111931" y="853322"/>
                  </a:lnTo>
                  <a:lnTo>
                    <a:pt x="1127295" y="894356"/>
                  </a:lnTo>
                  <a:lnTo>
                    <a:pt x="1138663" y="933130"/>
                  </a:lnTo>
                  <a:lnTo>
                    <a:pt x="1148919" y="1002873"/>
                  </a:lnTo>
                  <a:lnTo>
                    <a:pt x="1147559" y="1033327"/>
                  </a:lnTo>
                  <a:lnTo>
                    <a:pt x="1141709" y="1060492"/>
                  </a:lnTo>
                  <a:lnTo>
                    <a:pt x="1131246" y="1084113"/>
                  </a:lnTo>
                  <a:lnTo>
                    <a:pt x="1116045" y="1103931"/>
                  </a:lnTo>
                  <a:lnTo>
                    <a:pt x="1096418" y="1119375"/>
                  </a:lnTo>
                  <a:lnTo>
                    <a:pt x="1072929" y="1130129"/>
                  </a:lnTo>
                  <a:lnTo>
                    <a:pt x="1045838" y="1136315"/>
                  </a:lnTo>
                  <a:lnTo>
                    <a:pt x="1015404" y="1138052"/>
                  </a:lnTo>
                  <a:lnTo>
                    <a:pt x="981885" y="1135461"/>
                  </a:lnTo>
                  <a:lnTo>
                    <a:pt x="906627" y="1117777"/>
                  </a:lnTo>
                  <a:lnTo>
                    <a:pt x="865406" y="1102925"/>
                  </a:lnTo>
                  <a:lnTo>
                    <a:pt x="822135" y="1084227"/>
                  </a:lnTo>
                  <a:lnTo>
                    <a:pt x="777073" y="1061802"/>
                  </a:lnTo>
                  <a:lnTo>
                    <a:pt x="730478" y="1035773"/>
                  </a:lnTo>
                  <a:lnTo>
                    <a:pt x="682610" y="1006258"/>
                  </a:lnTo>
                  <a:lnTo>
                    <a:pt x="633727" y="973379"/>
                  </a:lnTo>
                  <a:lnTo>
                    <a:pt x="584087" y="937256"/>
                  </a:lnTo>
                  <a:lnTo>
                    <a:pt x="533950" y="898010"/>
                  </a:lnTo>
                  <a:lnTo>
                    <a:pt x="483574" y="855760"/>
                  </a:lnTo>
                  <a:lnTo>
                    <a:pt x="433218" y="810627"/>
                  </a:lnTo>
                  <a:lnTo>
                    <a:pt x="383141" y="762732"/>
                  </a:lnTo>
                  <a:close/>
                </a:path>
              </a:pathLst>
            </a:custGeom>
            <a:noFill/>
            <a:ln cap="flat" cmpd="sng" w="12700">
              <a:solidFill>
                <a:srgbClr val="008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7049876" y="3940823"/>
              <a:ext cx="1229360" cy="2267585"/>
            </a:xfrm>
            <a:custGeom>
              <a:rect b="b" l="l" r="r" t="t"/>
              <a:pathLst>
                <a:path extrusionOk="0" h="2267585" w="1229359">
                  <a:moveTo>
                    <a:pt x="220975" y="1299272"/>
                  </a:moveTo>
                  <a:lnTo>
                    <a:pt x="194812" y="1235368"/>
                  </a:lnTo>
                  <a:lnTo>
                    <a:pt x="170266" y="1171879"/>
                  </a:lnTo>
                  <a:lnTo>
                    <a:pt x="147342" y="1108916"/>
                  </a:lnTo>
                  <a:lnTo>
                    <a:pt x="126047" y="1046586"/>
                  </a:lnTo>
                  <a:lnTo>
                    <a:pt x="106388" y="984998"/>
                  </a:lnTo>
                  <a:lnTo>
                    <a:pt x="88372" y="924261"/>
                  </a:lnTo>
                  <a:lnTo>
                    <a:pt x="72005" y="864484"/>
                  </a:lnTo>
                  <a:lnTo>
                    <a:pt x="57293" y="805775"/>
                  </a:lnTo>
                  <a:lnTo>
                    <a:pt x="44244" y="748242"/>
                  </a:lnTo>
                  <a:lnTo>
                    <a:pt x="32863" y="691996"/>
                  </a:lnTo>
                  <a:lnTo>
                    <a:pt x="23158" y="637143"/>
                  </a:lnTo>
                  <a:lnTo>
                    <a:pt x="15136" y="583793"/>
                  </a:lnTo>
                  <a:lnTo>
                    <a:pt x="8802" y="532055"/>
                  </a:lnTo>
                  <a:lnTo>
                    <a:pt x="4164" y="482037"/>
                  </a:lnTo>
                  <a:lnTo>
                    <a:pt x="1227" y="433847"/>
                  </a:lnTo>
                  <a:lnTo>
                    <a:pt x="0" y="387595"/>
                  </a:lnTo>
                  <a:lnTo>
                    <a:pt x="487" y="343390"/>
                  </a:lnTo>
                  <a:lnTo>
                    <a:pt x="2697" y="301339"/>
                  </a:lnTo>
                  <a:lnTo>
                    <a:pt x="6634" y="261551"/>
                  </a:lnTo>
                  <a:lnTo>
                    <a:pt x="19722" y="189202"/>
                  </a:lnTo>
                  <a:lnTo>
                    <a:pt x="39804" y="127210"/>
                  </a:lnTo>
                  <a:lnTo>
                    <a:pt x="66932" y="76446"/>
                  </a:lnTo>
                  <a:lnTo>
                    <a:pt x="101160" y="37778"/>
                  </a:lnTo>
                  <a:lnTo>
                    <a:pt x="142539" y="12076"/>
                  </a:lnTo>
                  <a:lnTo>
                    <a:pt x="165634" y="4452"/>
                  </a:lnTo>
                  <a:lnTo>
                    <a:pt x="189857" y="454"/>
                  </a:lnTo>
                  <a:lnTo>
                    <a:pt x="241433" y="3009"/>
                  </a:lnTo>
                  <a:lnTo>
                    <a:pt x="296697" y="19096"/>
                  </a:lnTo>
                  <a:lnTo>
                    <a:pt x="355063" y="48071"/>
                  </a:lnTo>
                  <a:lnTo>
                    <a:pt x="415948" y="89286"/>
                  </a:lnTo>
                  <a:lnTo>
                    <a:pt x="447152" y="114283"/>
                  </a:lnTo>
                  <a:lnTo>
                    <a:pt x="478766" y="142097"/>
                  </a:lnTo>
                  <a:lnTo>
                    <a:pt x="510717" y="172650"/>
                  </a:lnTo>
                  <a:lnTo>
                    <a:pt x="542933" y="205859"/>
                  </a:lnTo>
                  <a:lnTo>
                    <a:pt x="575340" y="241644"/>
                  </a:lnTo>
                  <a:lnTo>
                    <a:pt x="607864" y="279925"/>
                  </a:lnTo>
                  <a:lnTo>
                    <a:pt x="640434" y="320621"/>
                  </a:lnTo>
                  <a:lnTo>
                    <a:pt x="672975" y="363650"/>
                  </a:lnTo>
                  <a:lnTo>
                    <a:pt x="705415" y="408934"/>
                  </a:lnTo>
                  <a:lnTo>
                    <a:pt x="737681" y="456390"/>
                  </a:lnTo>
                  <a:lnTo>
                    <a:pt x="769699" y="505938"/>
                  </a:lnTo>
                  <a:lnTo>
                    <a:pt x="801397" y="557497"/>
                  </a:lnTo>
                  <a:lnTo>
                    <a:pt x="832702" y="610987"/>
                  </a:lnTo>
                  <a:lnTo>
                    <a:pt x="863539" y="666327"/>
                  </a:lnTo>
                  <a:lnTo>
                    <a:pt x="893837" y="723437"/>
                  </a:lnTo>
                  <a:lnTo>
                    <a:pt x="923523" y="782235"/>
                  </a:lnTo>
                  <a:lnTo>
                    <a:pt x="952522" y="842641"/>
                  </a:lnTo>
                  <a:lnTo>
                    <a:pt x="980763" y="904575"/>
                  </a:lnTo>
                  <a:lnTo>
                    <a:pt x="1008171" y="967954"/>
                  </a:lnTo>
                  <a:lnTo>
                    <a:pt x="1034334" y="1031859"/>
                  </a:lnTo>
                  <a:lnTo>
                    <a:pt x="1058880" y="1095347"/>
                  </a:lnTo>
                  <a:lnTo>
                    <a:pt x="1081804" y="1158311"/>
                  </a:lnTo>
                  <a:lnTo>
                    <a:pt x="1103099" y="1220640"/>
                  </a:lnTo>
                  <a:lnTo>
                    <a:pt x="1122758" y="1282228"/>
                  </a:lnTo>
                  <a:lnTo>
                    <a:pt x="1140774" y="1342965"/>
                  </a:lnTo>
                  <a:lnTo>
                    <a:pt x="1157141" y="1402742"/>
                  </a:lnTo>
                  <a:lnTo>
                    <a:pt x="1171853" y="1461452"/>
                  </a:lnTo>
                  <a:lnTo>
                    <a:pt x="1184902" y="1518984"/>
                  </a:lnTo>
                  <a:lnTo>
                    <a:pt x="1196283" y="1575231"/>
                  </a:lnTo>
                  <a:lnTo>
                    <a:pt x="1205988" y="1630084"/>
                  </a:lnTo>
                  <a:lnTo>
                    <a:pt x="1214010" y="1683433"/>
                  </a:lnTo>
                  <a:lnTo>
                    <a:pt x="1220344" y="1735172"/>
                  </a:lnTo>
                  <a:lnTo>
                    <a:pt x="1224982" y="1785190"/>
                  </a:lnTo>
                  <a:lnTo>
                    <a:pt x="1227919" y="1833379"/>
                  </a:lnTo>
                  <a:lnTo>
                    <a:pt x="1229147" y="1879631"/>
                  </a:lnTo>
                  <a:lnTo>
                    <a:pt x="1228659" y="1923837"/>
                  </a:lnTo>
                  <a:lnTo>
                    <a:pt x="1226450" y="1965888"/>
                  </a:lnTo>
                  <a:lnTo>
                    <a:pt x="1222512" y="2005675"/>
                  </a:lnTo>
                  <a:lnTo>
                    <a:pt x="1209424" y="2078025"/>
                  </a:lnTo>
                  <a:lnTo>
                    <a:pt x="1189342" y="2140016"/>
                  </a:lnTo>
                  <a:lnTo>
                    <a:pt x="1162214" y="2190781"/>
                  </a:lnTo>
                  <a:lnTo>
                    <a:pt x="1127987" y="2229448"/>
                  </a:lnTo>
                  <a:lnTo>
                    <a:pt x="1086607" y="2255150"/>
                  </a:lnTo>
                  <a:lnTo>
                    <a:pt x="1063524" y="2262775"/>
                  </a:lnTo>
                  <a:lnTo>
                    <a:pt x="1039300" y="2266775"/>
                  </a:lnTo>
                  <a:lnTo>
                    <a:pt x="987721" y="2264221"/>
                  </a:lnTo>
                  <a:lnTo>
                    <a:pt x="932455" y="2248135"/>
                  </a:lnTo>
                  <a:lnTo>
                    <a:pt x="874087" y="2219161"/>
                  </a:lnTo>
                  <a:lnTo>
                    <a:pt x="813202" y="2177946"/>
                  </a:lnTo>
                  <a:lnTo>
                    <a:pt x="781997" y="2152949"/>
                  </a:lnTo>
                  <a:lnTo>
                    <a:pt x="750383" y="2125135"/>
                  </a:lnTo>
                  <a:lnTo>
                    <a:pt x="718431" y="2094582"/>
                  </a:lnTo>
                  <a:lnTo>
                    <a:pt x="686215" y="2061373"/>
                  </a:lnTo>
                  <a:lnTo>
                    <a:pt x="653808" y="2025587"/>
                  </a:lnTo>
                  <a:lnTo>
                    <a:pt x="621283" y="1987306"/>
                  </a:lnTo>
                  <a:lnTo>
                    <a:pt x="588713" y="1946610"/>
                  </a:lnTo>
                  <a:lnTo>
                    <a:pt x="556172" y="1903579"/>
                  </a:lnTo>
                  <a:lnTo>
                    <a:pt x="523732" y="1858296"/>
                  </a:lnTo>
                  <a:lnTo>
                    <a:pt x="491466" y="1810839"/>
                  </a:lnTo>
                  <a:lnTo>
                    <a:pt x="459447" y="1761291"/>
                  </a:lnTo>
                  <a:lnTo>
                    <a:pt x="427749" y="1709731"/>
                  </a:lnTo>
                  <a:lnTo>
                    <a:pt x="396445" y="1656240"/>
                  </a:lnTo>
                  <a:lnTo>
                    <a:pt x="365607" y="1600900"/>
                  </a:lnTo>
                  <a:lnTo>
                    <a:pt x="335309" y="1543790"/>
                  </a:lnTo>
                  <a:lnTo>
                    <a:pt x="305623" y="1484992"/>
                  </a:lnTo>
                  <a:lnTo>
                    <a:pt x="276624" y="1424585"/>
                  </a:lnTo>
                  <a:lnTo>
                    <a:pt x="248383" y="1362652"/>
                  </a:lnTo>
                  <a:lnTo>
                    <a:pt x="220975" y="1299272"/>
                  </a:lnTo>
                  <a:close/>
                </a:path>
              </a:pathLst>
            </a:custGeom>
            <a:noFill/>
            <a:ln cap="flat" cmpd="sng" w="12700">
              <a:solidFill>
                <a:srgbClr val="008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3" name="Google Shape;31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9826" y="5738267"/>
            <a:ext cx="10763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Combining the sequence and nesting operations</a:t>
            </a:r>
            <a:endParaRPr/>
          </a:p>
        </p:txBody>
      </p:sp>
      <p:pic>
        <p:nvPicPr>
          <p:cNvPr id="319" name="Google Shape;3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670" y="1106940"/>
            <a:ext cx="8800386" cy="436639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8"/>
          <p:cNvSpPr txBox="1"/>
          <p:nvPr/>
        </p:nvSpPr>
        <p:spPr>
          <a:xfrm>
            <a:off x="1005839" y="5747657"/>
            <a:ext cx="101367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may wish to nest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ﬂowgraphs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…,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onto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respective procedure nodes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…,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resulting ﬂowgraph is written as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on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on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 …,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.) or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 …,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S-structured Graph</a:t>
            </a:r>
            <a:endParaRPr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838200" y="1384663"/>
            <a:ext cx="10515600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common definitions of </a:t>
            </a:r>
            <a:r>
              <a:rPr i="1" lang="en-US">
                <a:solidFill>
                  <a:srgbClr val="0070C0"/>
                </a:solidFill>
              </a:rPr>
              <a:t>structured programming </a:t>
            </a:r>
            <a:r>
              <a:rPr lang="en-US"/>
              <a:t>assert that a program</a:t>
            </a:r>
            <a:br>
              <a:rPr lang="en-US"/>
            </a:br>
            <a:r>
              <a:rPr lang="en-US"/>
              <a:t>is structured if it can be composed using only a small number of allowable</a:t>
            </a:r>
            <a:br>
              <a:rPr lang="en-US"/>
            </a:br>
            <a:r>
              <a:rPr lang="en-US"/>
              <a:t>constructs. Normally, these constructs must be only </a:t>
            </a:r>
            <a:r>
              <a:rPr i="1" lang="en-US">
                <a:solidFill>
                  <a:srgbClr val="0070C0"/>
                </a:solidFill>
              </a:rPr>
              <a:t>sequence</a:t>
            </a:r>
            <a:r>
              <a:rPr lang="en-US"/>
              <a:t>, </a:t>
            </a:r>
            <a:r>
              <a:rPr i="1" lang="en-US">
                <a:solidFill>
                  <a:srgbClr val="0070C0"/>
                </a:solidFill>
              </a:rPr>
              <a:t>selection</a:t>
            </a:r>
            <a:r>
              <a:rPr lang="en-US"/>
              <a:t>,</a:t>
            </a:r>
            <a:br>
              <a:rPr lang="en-US"/>
            </a:br>
            <a:r>
              <a:rPr lang="en-US"/>
              <a:t>and </a:t>
            </a:r>
            <a:r>
              <a:rPr i="1" lang="en-US">
                <a:solidFill>
                  <a:srgbClr val="0070C0"/>
                </a:solidFill>
              </a:rPr>
              <a:t>iteration</a:t>
            </a:r>
            <a:r>
              <a:rPr lang="en-US"/>
              <a:t>.</a:t>
            </a:r>
            <a:br>
              <a:rPr lang="en-US"/>
            </a:b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family S of prime flowgraphs is called </a:t>
            </a:r>
            <a:r>
              <a:rPr lang="en-US">
                <a:solidFill>
                  <a:srgbClr val="0070C0"/>
                </a:solidFill>
              </a:rPr>
              <a:t>S-structured graph </a:t>
            </a:r>
            <a:r>
              <a:rPr lang="en-US"/>
              <a:t>(or </a:t>
            </a:r>
            <a:r>
              <a:rPr lang="en-US">
                <a:solidFill>
                  <a:srgbClr val="0070C0"/>
                </a:solidFill>
              </a:rPr>
              <a:t>S-graph</a:t>
            </a:r>
            <a:r>
              <a:rPr lang="en-US"/>
              <a:t>) if it satisfies the following recursive rules: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member of S is S-structured.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</a:t>
            </a:r>
            <a:r>
              <a:rPr i="1" lang="en-US"/>
              <a:t>F </a:t>
            </a:r>
            <a:r>
              <a:rPr lang="en-US"/>
              <a:t>and </a:t>
            </a:r>
            <a:r>
              <a:rPr i="1" lang="en-US"/>
              <a:t>F</a:t>
            </a:r>
            <a:r>
              <a:rPr lang="en-US"/>
              <a:t>′ are </a:t>
            </a:r>
            <a:r>
              <a:rPr i="1" lang="en-US"/>
              <a:t>S</a:t>
            </a:r>
            <a:r>
              <a:rPr lang="en-US"/>
              <a:t>-structured ﬂowgraphs, then so are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F;F</a:t>
            </a:r>
            <a:r>
              <a:rPr lang="en-US"/>
              <a:t>′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F</a:t>
            </a:r>
            <a:r>
              <a:rPr lang="en-US"/>
              <a:t>′) (whenever nesting of </a:t>
            </a:r>
            <a:r>
              <a:rPr i="1" lang="en-US"/>
              <a:t>F</a:t>
            </a:r>
            <a:r>
              <a:rPr lang="en-US"/>
              <a:t>′ onto </a:t>
            </a:r>
            <a:r>
              <a:rPr i="1" lang="en-US"/>
              <a:t>F </a:t>
            </a:r>
            <a:r>
              <a:rPr lang="en-US"/>
              <a:t>is defned)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 ﬂowgraph is an </a:t>
            </a:r>
            <a:r>
              <a:rPr i="1" lang="en-US"/>
              <a:t>S</a:t>
            </a:r>
            <a:r>
              <a:rPr lang="en-US"/>
              <a:t>-structured graph unless it can be shown to be generated by a finite number of applications of the above steps.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Examples of </a:t>
            </a:r>
            <a:r>
              <a:rPr i="1" lang="en-US"/>
              <a:t>S</a:t>
            </a:r>
            <a:r>
              <a:rPr lang="en-US"/>
              <a:t>-structured graphs when </a:t>
            </a:r>
            <a:r>
              <a:rPr i="1" lang="en-US"/>
              <a:t>S </a:t>
            </a:r>
            <a:r>
              <a:rPr lang="en-US"/>
              <a:t>= {</a:t>
            </a:r>
            <a:r>
              <a:rPr i="1" lang="en-US"/>
              <a:t>D</a:t>
            </a:r>
            <a:r>
              <a:rPr lang="en-US"/>
              <a:t>1, </a:t>
            </a:r>
            <a:r>
              <a:rPr i="1" lang="en-US"/>
              <a:t>D</a:t>
            </a:r>
            <a:r>
              <a:rPr lang="en-US"/>
              <a:t>2}</a:t>
            </a:r>
            <a:endParaRPr/>
          </a:p>
        </p:txBody>
      </p:sp>
      <p:pic>
        <p:nvPicPr>
          <p:cNvPr id="332" name="Google Shape;33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5680" y="1476102"/>
            <a:ext cx="9122354" cy="4289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Structure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384663"/>
            <a:ext cx="10515600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structure of requirements, design, and code can help us to understand the difficulty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would like to assume that a large module takes longer to specify, design, code, and test than a small one. But experience shows us that such an assumption is not valid; the structure of the product plays a part.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think of structure from at least two perspectives: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Control ﬂow structure</a:t>
            </a:r>
            <a:r>
              <a:rPr lang="en-US"/>
              <a:t>: Sequence of execution of instructions of the program. This aspect of structure reﬂects the iterative and looping nature of programs.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Data ﬂow structure</a:t>
            </a:r>
            <a:r>
              <a:rPr lang="en-US"/>
              <a:t>: Keeping track of data as it is created or handled by the program. Data ﬂow measures depict the behavior of the data as it interacts with the program.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Prime Decomposition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838200" y="1384663"/>
            <a:ext cx="10515600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Any flow graph can be uniquely decomposed into a hierarchy  of sequencing and nesting primes, called “</a:t>
            </a:r>
            <a:r>
              <a:rPr lang="en-US">
                <a:solidFill>
                  <a:srgbClr val="0070C0"/>
                </a:solidFill>
              </a:rPr>
              <a:t>decomposition tree</a:t>
            </a:r>
            <a:r>
              <a:rPr lang="en-US"/>
              <a:t>”. (Fenton and Whitty, 1991)</a:t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8513" y="2646997"/>
            <a:ext cx="7198996" cy="3900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Structural Complexity 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384663"/>
            <a:ext cx="10515600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Complexity </a:t>
            </a:r>
            <a:r>
              <a:rPr lang="en-US"/>
              <a:t>captures the complicatedness of the connections between elements in a system model.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Structural Complexity Properties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AutoNum type="arabicPeriod"/>
            </a:pPr>
            <a:r>
              <a:rPr i="1" lang="en-US">
                <a:solidFill>
                  <a:srgbClr val="0070C0"/>
                </a:solidFill>
              </a:rPr>
              <a:t>Nonnegativity</a:t>
            </a:r>
            <a:r>
              <a:rPr lang="en-US"/>
              <a:t>: System complexity cannot be negative.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AutoNum type="arabicPeriod"/>
            </a:pPr>
            <a:r>
              <a:rPr i="1" lang="en-US">
                <a:solidFill>
                  <a:srgbClr val="0070C0"/>
                </a:solidFill>
              </a:rPr>
              <a:t>Null value</a:t>
            </a:r>
            <a:r>
              <a:rPr lang="en-US"/>
              <a:t>: The complexity of a system with no links is zero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AutoNum type="arabicPeriod"/>
            </a:pPr>
            <a:r>
              <a:rPr i="1" lang="en-US">
                <a:solidFill>
                  <a:srgbClr val="0070C0"/>
                </a:solidFill>
              </a:rPr>
              <a:t>Symmetry</a:t>
            </a:r>
            <a:r>
              <a:rPr lang="en-US"/>
              <a:t>: The complexity of a system does not depend on how links</a:t>
            </a:r>
            <a:br>
              <a:rPr lang="en-US"/>
            </a:br>
            <a:r>
              <a:rPr lang="en-US"/>
              <a:t>are represented.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AutoNum type="arabicPeriod"/>
            </a:pPr>
            <a:r>
              <a:rPr i="1" lang="en-US">
                <a:solidFill>
                  <a:srgbClr val="0070C0"/>
                </a:solidFill>
              </a:rPr>
              <a:t>Module monotonicity</a:t>
            </a:r>
            <a:r>
              <a:rPr lang="en-US"/>
              <a:t>: System complexity “is no less than the sum of</a:t>
            </a:r>
            <a:br>
              <a:rPr lang="en-US"/>
            </a:br>
            <a:r>
              <a:rPr lang="en-US"/>
              <a:t>the complexities of any two of its modules with no relationships in</a:t>
            </a:r>
            <a:br>
              <a:rPr lang="en-US"/>
            </a:br>
            <a:r>
              <a:rPr lang="en-US"/>
              <a:t>common.”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AutoNum type="arabicPeriod"/>
            </a:pPr>
            <a:r>
              <a:rPr i="1" lang="en-US">
                <a:solidFill>
                  <a:srgbClr val="0070C0"/>
                </a:solidFill>
              </a:rPr>
              <a:t>Disjoint module additivity</a:t>
            </a:r>
            <a:r>
              <a:rPr lang="en-US"/>
              <a:t>: The complexity of a system of disjoint</a:t>
            </a:r>
            <a:br>
              <a:rPr lang="en-US"/>
            </a:br>
            <a:r>
              <a:rPr lang="en-US"/>
              <a:t>modules is the sum of the complexities of the modules. </a:t>
            </a: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 &amp; Questions …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384663"/>
            <a:ext cx="10515600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Q1: How to represent “structure” of a  program?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A1: </a:t>
            </a:r>
            <a:r>
              <a:rPr lang="en-US">
                <a:solidFill>
                  <a:srgbClr val="0070C0"/>
                </a:solidFill>
              </a:rPr>
              <a:t>Control-flow diagram </a:t>
            </a:r>
            <a:endParaRPr>
              <a:solidFill>
                <a:srgbClr val="0070C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Q2: How to define “complexity” in terms of  the structure?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A2: </a:t>
            </a:r>
            <a:r>
              <a:rPr lang="en-US">
                <a:solidFill>
                  <a:srgbClr val="0070C0"/>
                </a:solidFill>
              </a:rPr>
              <a:t>Cyclomatic complexity</a:t>
            </a:r>
            <a:r>
              <a:rPr lang="en-US"/>
              <a:t>; </a:t>
            </a:r>
            <a:r>
              <a:rPr lang="en-US">
                <a:solidFill>
                  <a:srgbClr val="0070C0"/>
                </a:solidFill>
              </a:rPr>
              <a:t>depth of nesting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Control Structures (BCS)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384663"/>
            <a:ext cx="10515600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 Control Structures (BCSs) are set of essential control-flow mechanisms used for building the logical structure of the program.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BCS types: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Sequence</a:t>
            </a:r>
            <a:r>
              <a:rPr lang="en-US"/>
              <a:t>: e.g., a list of instructions with no other BCSs involved.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Selection</a:t>
            </a:r>
            <a:r>
              <a:rPr lang="en-US"/>
              <a:t>: e.g., if … then … else.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Iteration</a:t>
            </a:r>
            <a:r>
              <a:rPr lang="en-US"/>
              <a:t>: e.g., do … while ; for … to … do.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Advanced BCSs), such as: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Procedure/function/agent call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Recursion (self-call)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Interrupt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Concurrence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CFG</a:t>
            </a:r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1424939" y="1469136"/>
            <a:ext cx="1627632" cy="4998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1424939" y="2049779"/>
            <a:ext cx="1578863" cy="49987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1423416" y="2630423"/>
            <a:ext cx="1562099" cy="4998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6"/>
          <p:cNvGrpSpPr/>
          <p:nvPr/>
        </p:nvGrpSpPr>
        <p:grpSpPr>
          <a:xfrm>
            <a:off x="1423416" y="3211067"/>
            <a:ext cx="2023872" cy="1395984"/>
            <a:chOff x="1423416" y="3211067"/>
            <a:chExt cx="2023872" cy="1395984"/>
          </a:xfrm>
        </p:grpSpPr>
        <p:sp>
          <p:nvSpPr>
            <p:cNvPr id="119" name="Google Shape;119;p6"/>
            <p:cNvSpPr/>
            <p:nvPr/>
          </p:nvSpPr>
          <p:spPr>
            <a:xfrm>
              <a:off x="1423416" y="3211067"/>
              <a:ext cx="1834896" cy="49987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1423416" y="3649979"/>
              <a:ext cx="2023872" cy="49987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1423416" y="4107179"/>
              <a:ext cx="1728216" cy="49987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6"/>
          <p:cNvSpPr/>
          <p:nvPr/>
        </p:nvSpPr>
        <p:spPr>
          <a:xfrm>
            <a:off x="1424939" y="4687823"/>
            <a:ext cx="1645920" cy="499871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4471415" y="4687823"/>
            <a:ext cx="2093976" cy="499871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" name="Google Shape;124;p6"/>
          <p:cNvGraphicFramePr/>
          <p:nvPr/>
        </p:nvGraphicFramePr>
        <p:xfrm>
          <a:off x="1407541" y="14128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{D29C9D84-F257-4302-A6E3-EFC63C56A06D}</a:tableStyleId>
              </a:tblPr>
              <a:tblGrid>
                <a:gridCol w="116200"/>
                <a:gridCol w="1679575"/>
                <a:gridCol w="1368425"/>
                <a:gridCol w="1945000"/>
                <a:gridCol w="1584950"/>
              </a:tblGrid>
              <a:tr h="109525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hMerge="1"/>
                <a:tc hMerge="1"/>
                <a:tc hMerge="1"/>
                <a:tc hMerge="1"/>
              </a:tr>
              <a:tr h="581025"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Sequence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79425">
                <a:tc vMerge="1"/>
                <a:tc gridSpan="2"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Selection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81025">
                <a:tc vMerge="1"/>
                <a:tc gridSpan="2"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Iteration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896100">
                <a:tc vMerge="1"/>
                <a:tc gridSpan="2"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Procedure/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 call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81025">
                <a:tc vMerge="1"/>
                <a:tc gridSpan="2"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Recursion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160475">
                <a:tc vMerge="1"/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Interrupt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Concurrence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25" name="Google Shape;125;p6"/>
          <p:cNvGrpSpPr/>
          <p:nvPr/>
        </p:nvGrpSpPr>
        <p:grpSpPr>
          <a:xfrm>
            <a:off x="4932362" y="2133600"/>
            <a:ext cx="1871980" cy="504825"/>
            <a:chOff x="4932362" y="2133600"/>
            <a:chExt cx="1871980" cy="504825"/>
          </a:xfrm>
        </p:grpSpPr>
        <p:sp>
          <p:nvSpPr>
            <p:cNvPr id="126" name="Google Shape;126;p6"/>
            <p:cNvSpPr/>
            <p:nvPr/>
          </p:nvSpPr>
          <p:spPr>
            <a:xfrm>
              <a:off x="4932362" y="2133600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143675" y="0"/>
                  </a:moveTo>
                  <a:lnTo>
                    <a:pt x="98262" y="7365"/>
                  </a:lnTo>
                  <a:lnTo>
                    <a:pt x="58822" y="27873"/>
                  </a:lnTo>
                  <a:lnTo>
                    <a:pt x="27720" y="59146"/>
                  </a:lnTo>
                  <a:lnTo>
                    <a:pt x="7324" y="98802"/>
                  </a:lnTo>
                  <a:lnTo>
                    <a:pt x="0" y="144462"/>
                  </a:lnTo>
                  <a:lnTo>
                    <a:pt x="7324" y="190122"/>
                  </a:lnTo>
                  <a:lnTo>
                    <a:pt x="27720" y="229778"/>
                  </a:lnTo>
                  <a:lnTo>
                    <a:pt x="58822" y="261051"/>
                  </a:lnTo>
                  <a:lnTo>
                    <a:pt x="98262" y="281559"/>
                  </a:lnTo>
                  <a:lnTo>
                    <a:pt x="143675" y="288925"/>
                  </a:lnTo>
                  <a:lnTo>
                    <a:pt x="189081" y="281559"/>
                  </a:lnTo>
                  <a:lnTo>
                    <a:pt x="228517" y="261051"/>
                  </a:lnTo>
                  <a:lnTo>
                    <a:pt x="259617" y="229778"/>
                  </a:lnTo>
                  <a:lnTo>
                    <a:pt x="280012" y="190122"/>
                  </a:lnTo>
                  <a:lnTo>
                    <a:pt x="287337" y="144462"/>
                  </a:lnTo>
                  <a:lnTo>
                    <a:pt x="280012" y="98802"/>
                  </a:lnTo>
                  <a:lnTo>
                    <a:pt x="259617" y="59146"/>
                  </a:lnTo>
                  <a:lnTo>
                    <a:pt x="228517" y="27873"/>
                  </a:lnTo>
                  <a:lnTo>
                    <a:pt x="189081" y="7365"/>
                  </a:lnTo>
                  <a:lnTo>
                    <a:pt x="143675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4932362" y="2133600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0" y="144462"/>
                  </a:moveTo>
                  <a:lnTo>
                    <a:pt x="7324" y="98802"/>
                  </a:lnTo>
                  <a:lnTo>
                    <a:pt x="27720" y="59146"/>
                  </a:lnTo>
                  <a:lnTo>
                    <a:pt x="58822" y="27873"/>
                  </a:lnTo>
                  <a:lnTo>
                    <a:pt x="98262" y="7365"/>
                  </a:lnTo>
                  <a:lnTo>
                    <a:pt x="143675" y="0"/>
                  </a:lnTo>
                  <a:lnTo>
                    <a:pt x="189081" y="7365"/>
                  </a:lnTo>
                  <a:lnTo>
                    <a:pt x="228517" y="27873"/>
                  </a:lnTo>
                  <a:lnTo>
                    <a:pt x="259617" y="59146"/>
                  </a:lnTo>
                  <a:lnTo>
                    <a:pt x="280012" y="98802"/>
                  </a:lnTo>
                  <a:lnTo>
                    <a:pt x="287337" y="144462"/>
                  </a:lnTo>
                  <a:lnTo>
                    <a:pt x="280012" y="190122"/>
                  </a:lnTo>
                  <a:lnTo>
                    <a:pt x="259617" y="229778"/>
                  </a:lnTo>
                  <a:lnTo>
                    <a:pt x="228517" y="261051"/>
                  </a:lnTo>
                  <a:lnTo>
                    <a:pt x="189081" y="281559"/>
                  </a:lnTo>
                  <a:lnTo>
                    <a:pt x="143675" y="288925"/>
                  </a:lnTo>
                  <a:lnTo>
                    <a:pt x="98262" y="281559"/>
                  </a:lnTo>
                  <a:lnTo>
                    <a:pt x="58822" y="261051"/>
                  </a:lnTo>
                  <a:lnTo>
                    <a:pt x="27720" y="229778"/>
                  </a:lnTo>
                  <a:lnTo>
                    <a:pt x="7324" y="190122"/>
                  </a:lnTo>
                  <a:lnTo>
                    <a:pt x="0" y="144462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5219700" y="2278062"/>
              <a:ext cx="1233805" cy="0"/>
            </a:xfrm>
            <a:custGeom>
              <a:rect b="b" l="l" r="r" t="t"/>
              <a:pathLst>
                <a:path extrusionOk="0" h="120000" w="1233804">
                  <a:moveTo>
                    <a:pt x="0" y="0"/>
                  </a:moveTo>
                  <a:lnTo>
                    <a:pt x="1233487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516687" y="2133600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143675" y="0"/>
                  </a:moveTo>
                  <a:lnTo>
                    <a:pt x="98262" y="7365"/>
                  </a:lnTo>
                  <a:lnTo>
                    <a:pt x="58822" y="27873"/>
                  </a:lnTo>
                  <a:lnTo>
                    <a:pt x="27720" y="59146"/>
                  </a:lnTo>
                  <a:lnTo>
                    <a:pt x="7324" y="98802"/>
                  </a:lnTo>
                  <a:lnTo>
                    <a:pt x="0" y="144462"/>
                  </a:lnTo>
                  <a:lnTo>
                    <a:pt x="7324" y="190122"/>
                  </a:lnTo>
                  <a:lnTo>
                    <a:pt x="27720" y="229778"/>
                  </a:lnTo>
                  <a:lnTo>
                    <a:pt x="58822" y="261051"/>
                  </a:lnTo>
                  <a:lnTo>
                    <a:pt x="98262" y="281559"/>
                  </a:lnTo>
                  <a:lnTo>
                    <a:pt x="143675" y="288925"/>
                  </a:lnTo>
                  <a:lnTo>
                    <a:pt x="189081" y="281559"/>
                  </a:lnTo>
                  <a:lnTo>
                    <a:pt x="228517" y="261051"/>
                  </a:lnTo>
                  <a:lnTo>
                    <a:pt x="259617" y="229778"/>
                  </a:lnTo>
                  <a:lnTo>
                    <a:pt x="280012" y="190122"/>
                  </a:lnTo>
                  <a:lnTo>
                    <a:pt x="287337" y="144462"/>
                  </a:lnTo>
                  <a:lnTo>
                    <a:pt x="280012" y="98802"/>
                  </a:lnTo>
                  <a:lnTo>
                    <a:pt x="259617" y="59146"/>
                  </a:lnTo>
                  <a:lnTo>
                    <a:pt x="228517" y="27873"/>
                  </a:lnTo>
                  <a:lnTo>
                    <a:pt x="189081" y="7365"/>
                  </a:lnTo>
                  <a:lnTo>
                    <a:pt x="143675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516687" y="2133600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0" y="144462"/>
                  </a:moveTo>
                  <a:lnTo>
                    <a:pt x="7324" y="98802"/>
                  </a:lnTo>
                  <a:lnTo>
                    <a:pt x="27720" y="59146"/>
                  </a:lnTo>
                  <a:lnTo>
                    <a:pt x="58822" y="27873"/>
                  </a:lnTo>
                  <a:lnTo>
                    <a:pt x="98262" y="7365"/>
                  </a:lnTo>
                  <a:lnTo>
                    <a:pt x="143675" y="0"/>
                  </a:lnTo>
                  <a:lnTo>
                    <a:pt x="189081" y="7365"/>
                  </a:lnTo>
                  <a:lnTo>
                    <a:pt x="228517" y="27873"/>
                  </a:lnTo>
                  <a:lnTo>
                    <a:pt x="259617" y="59146"/>
                  </a:lnTo>
                  <a:lnTo>
                    <a:pt x="280012" y="98802"/>
                  </a:lnTo>
                  <a:lnTo>
                    <a:pt x="287337" y="144462"/>
                  </a:lnTo>
                  <a:lnTo>
                    <a:pt x="280012" y="190122"/>
                  </a:lnTo>
                  <a:lnTo>
                    <a:pt x="259617" y="229778"/>
                  </a:lnTo>
                  <a:lnTo>
                    <a:pt x="228517" y="261051"/>
                  </a:lnTo>
                  <a:lnTo>
                    <a:pt x="189081" y="281559"/>
                  </a:lnTo>
                  <a:lnTo>
                    <a:pt x="143675" y="288925"/>
                  </a:lnTo>
                  <a:lnTo>
                    <a:pt x="98262" y="281559"/>
                  </a:lnTo>
                  <a:lnTo>
                    <a:pt x="58822" y="261051"/>
                  </a:lnTo>
                  <a:lnTo>
                    <a:pt x="27720" y="229778"/>
                  </a:lnTo>
                  <a:lnTo>
                    <a:pt x="7324" y="190122"/>
                  </a:lnTo>
                  <a:lnTo>
                    <a:pt x="0" y="144462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440487" y="2239962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5724525" y="2349500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143675" y="0"/>
                  </a:moveTo>
                  <a:lnTo>
                    <a:pt x="98262" y="7365"/>
                  </a:lnTo>
                  <a:lnTo>
                    <a:pt x="58822" y="27873"/>
                  </a:lnTo>
                  <a:lnTo>
                    <a:pt x="27720" y="59146"/>
                  </a:lnTo>
                  <a:lnTo>
                    <a:pt x="7324" y="98802"/>
                  </a:lnTo>
                  <a:lnTo>
                    <a:pt x="0" y="144462"/>
                  </a:lnTo>
                  <a:lnTo>
                    <a:pt x="7324" y="190122"/>
                  </a:lnTo>
                  <a:lnTo>
                    <a:pt x="27720" y="229778"/>
                  </a:lnTo>
                  <a:lnTo>
                    <a:pt x="58822" y="261051"/>
                  </a:lnTo>
                  <a:lnTo>
                    <a:pt x="98262" y="281559"/>
                  </a:lnTo>
                  <a:lnTo>
                    <a:pt x="143675" y="288925"/>
                  </a:lnTo>
                  <a:lnTo>
                    <a:pt x="189081" y="281559"/>
                  </a:lnTo>
                  <a:lnTo>
                    <a:pt x="228517" y="261051"/>
                  </a:lnTo>
                  <a:lnTo>
                    <a:pt x="259617" y="229778"/>
                  </a:lnTo>
                  <a:lnTo>
                    <a:pt x="280012" y="190122"/>
                  </a:lnTo>
                  <a:lnTo>
                    <a:pt x="287337" y="144462"/>
                  </a:lnTo>
                  <a:lnTo>
                    <a:pt x="280012" y="98802"/>
                  </a:lnTo>
                  <a:lnTo>
                    <a:pt x="259617" y="59146"/>
                  </a:lnTo>
                  <a:lnTo>
                    <a:pt x="228517" y="27873"/>
                  </a:lnTo>
                  <a:lnTo>
                    <a:pt x="189081" y="7365"/>
                  </a:lnTo>
                  <a:lnTo>
                    <a:pt x="143675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5724525" y="2349500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0" y="144462"/>
                  </a:moveTo>
                  <a:lnTo>
                    <a:pt x="7324" y="98802"/>
                  </a:lnTo>
                  <a:lnTo>
                    <a:pt x="27720" y="59146"/>
                  </a:lnTo>
                  <a:lnTo>
                    <a:pt x="58822" y="27873"/>
                  </a:lnTo>
                  <a:lnTo>
                    <a:pt x="98262" y="7365"/>
                  </a:lnTo>
                  <a:lnTo>
                    <a:pt x="143675" y="0"/>
                  </a:lnTo>
                  <a:lnTo>
                    <a:pt x="189081" y="7365"/>
                  </a:lnTo>
                  <a:lnTo>
                    <a:pt x="228517" y="27873"/>
                  </a:lnTo>
                  <a:lnTo>
                    <a:pt x="259617" y="59146"/>
                  </a:lnTo>
                  <a:lnTo>
                    <a:pt x="280012" y="98802"/>
                  </a:lnTo>
                  <a:lnTo>
                    <a:pt x="287337" y="144462"/>
                  </a:lnTo>
                  <a:lnTo>
                    <a:pt x="280012" y="190122"/>
                  </a:lnTo>
                  <a:lnTo>
                    <a:pt x="259617" y="229778"/>
                  </a:lnTo>
                  <a:lnTo>
                    <a:pt x="228517" y="261051"/>
                  </a:lnTo>
                  <a:lnTo>
                    <a:pt x="189081" y="281559"/>
                  </a:lnTo>
                  <a:lnTo>
                    <a:pt x="143675" y="288925"/>
                  </a:lnTo>
                  <a:lnTo>
                    <a:pt x="98262" y="281559"/>
                  </a:lnTo>
                  <a:lnTo>
                    <a:pt x="58822" y="261051"/>
                  </a:lnTo>
                  <a:lnTo>
                    <a:pt x="27720" y="229778"/>
                  </a:lnTo>
                  <a:lnTo>
                    <a:pt x="7324" y="190122"/>
                  </a:lnTo>
                  <a:lnTo>
                    <a:pt x="0" y="144462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5219700" y="2278062"/>
              <a:ext cx="447040" cy="191135"/>
            </a:xfrm>
            <a:custGeom>
              <a:rect b="b" l="l" r="r" t="t"/>
              <a:pathLst>
                <a:path extrusionOk="0" h="191135" w="447039">
                  <a:moveTo>
                    <a:pt x="0" y="0"/>
                  </a:moveTo>
                  <a:lnTo>
                    <a:pt x="446443" y="19093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639473" y="2428963"/>
              <a:ext cx="85090" cy="70485"/>
            </a:xfrm>
            <a:custGeom>
              <a:rect b="b" l="l" r="r" t="t"/>
              <a:pathLst>
                <a:path extrusionOk="0" h="70485" w="85089">
                  <a:moveTo>
                    <a:pt x="29972" y="0"/>
                  </a:moveTo>
                  <a:lnTo>
                    <a:pt x="0" y="70065"/>
                  </a:lnTo>
                  <a:lnTo>
                    <a:pt x="85051" y="64998"/>
                  </a:lnTo>
                  <a:lnTo>
                    <a:pt x="299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4932362" y="1700212"/>
            <a:ext cx="1871980" cy="288925"/>
            <a:chOff x="4932362" y="1700212"/>
            <a:chExt cx="1871980" cy="288925"/>
          </a:xfrm>
        </p:grpSpPr>
        <p:sp>
          <p:nvSpPr>
            <p:cNvPr id="137" name="Google Shape;137;p6"/>
            <p:cNvSpPr/>
            <p:nvPr/>
          </p:nvSpPr>
          <p:spPr>
            <a:xfrm>
              <a:off x="4932362" y="1700212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143675" y="0"/>
                  </a:moveTo>
                  <a:lnTo>
                    <a:pt x="98262" y="7365"/>
                  </a:lnTo>
                  <a:lnTo>
                    <a:pt x="58822" y="27873"/>
                  </a:lnTo>
                  <a:lnTo>
                    <a:pt x="27720" y="59146"/>
                  </a:lnTo>
                  <a:lnTo>
                    <a:pt x="7324" y="98802"/>
                  </a:lnTo>
                  <a:lnTo>
                    <a:pt x="0" y="144462"/>
                  </a:lnTo>
                  <a:lnTo>
                    <a:pt x="7324" y="190122"/>
                  </a:lnTo>
                  <a:lnTo>
                    <a:pt x="27720" y="229778"/>
                  </a:lnTo>
                  <a:lnTo>
                    <a:pt x="58822" y="261051"/>
                  </a:lnTo>
                  <a:lnTo>
                    <a:pt x="98262" y="281559"/>
                  </a:lnTo>
                  <a:lnTo>
                    <a:pt x="143675" y="288925"/>
                  </a:lnTo>
                  <a:lnTo>
                    <a:pt x="189081" y="281559"/>
                  </a:lnTo>
                  <a:lnTo>
                    <a:pt x="228517" y="261051"/>
                  </a:lnTo>
                  <a:lnTo>
                    <a:pt x="259617" y="229778"/>
                  </a:lnTo>
                  <a:lnTo>
                    <a:pt x="280012" y="190122"/>
                  </a:lnTo>
                  <a:lnTo>
                    <a:pt x="287337" y="144462"/>
                  </a:lnTo>
                  <a:lnTo>
                    <a:pt x="280012" y="98802"/>
                  </a:lnTo>
                  <a:lnTo>
                    <a:pt x="259617" y="59146"/>
                  </a:lnTo>
                  <a:lnTo>
                    <a:pt x="228517" y="27873"/>
                  </a:lnTo>
                  <a:lnTo>
                    <a:pt x="189081" y="7365"/>
                  </a:lnTo>
                  <a:lnTo>
                    <a:pt x="143675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4932362" y="1700212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0" y="144462"/>
                  </a:moveTo>
                  <a:lnTo>
                    <a:pt x="7324" y="98802"/>
                  </a:lnTo>
                  <a:lnTo>
                    <a:pt x="27720" y="59146"/>
                  </a:lnTo>
                  <a:lnTo>
                    <a:pt x="58822" y="27873"/>
                  </a:lnTo>
                  <a:lnTo>
                    <a:pt x="98262" y="7365"/>
                  </a:lnTo>
                  <a:lnTo>
                    <a:pt x="143675" y="0"/>
                  </a:lnTo>
                  <a:lnTo>
                    <a:pt x="189081" y="7365"/>
                  </a:lnTo>
                  <a:lnTo>
                    <a:pt x="228517" y="27873"/>
                  </a:lnTo>
                  <a:lnTo>
                    <a:pt x="259617" y="59146"/>
                  </a:lnTo>
                  <a:lnTo>
                    <a:pt x="280012" y="98802"/>
                  </a:lnTo>
                  <a:lnTo>
                    <a:pt x="287337" y="144462"/>
                  </a:lnTo>
                  <a:lnTo>
                    <a:pt x="280012" y="190122"/>
                  </a:lnTo>
                  <a:lnTo>
                    <a:pt x="259617" y="229778"/>
                  </a:lnTo>
                  <a:lnTo>
                    <a:pt x="228517" y="261051"/>
                  </a:lnTo>
                  <a:lnTo>
                    <a:pt x="189081" y="281559"/>
                  </a:lnTo>
                  <a:lnTo>
                    <a:pt x="143675" y="288925"/>
                  </a:lnTo>
                  <a:lnTo>
                    <a:pt x="98262" y="281559"/>
                  </a:lnTo>
                  <a:lnTo>
                    <a:pt x="58822" y="261051"/>
                  </a:lnTo>
                  <a:lnTo>
                    <a:pt x="27720" y="229778"/>
                  </a:lnTo>
                  <a:lnTo>
                    <a:pt x="7324" y="190122"/>
                  </a:lnTo>
                  <a:lnTo>
                    <a:pt x="0" y="144462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5219700" y="1844675"/>
              <a:ext cx="1233805" cy="0"/>
            </a:xfrm>
            <a:custGeom>
              <a:rect b="b" l="l" r="r" t="t"/>
              <a:pathLst>
                <a:path extrusionOk="0" h="120000" w="1233804">
                  <a:moveTo>
                    <a:pt x="0" y="0"/>
                  </a:moveTo>
                  <a:lnTo>
                    <a:pt x="1233487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6516687" y="1700212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143675" y="0"/>
                  </a:moveTo>
                  <a:lnTo>
                    <a:pt x="98262" y="7365"/>
                  </a:lnTo>
                  <a:lnTo>
                    <a:pt x="58822" y="27873"/>
                  </a:lnTo>
                  <a:lnTo>
                    <a:pt x="27720" y="59146"/>
                  </a:lnTo>
                  <a:lnTo>
                    <a:pt x="7324" y="98802"/>
                  </a:lnTo>
                  <a:lnTo>
                    <a:pt x="0" y="144462"/>
                  </a:lnTo>
                  <a:lnTo>
                    <a:pt x="7324" y="190122"/>
                  </a:lnTo>
                  <a:lnTo>
                    <a:pt x="27720" y="229778"/>
                  </a:lnTo>
                  <a:lnTo>
                    <a:pt x="58822" y="261051"/>
                  </a:lnTo>
                  <a:lnTo>
                    <a:pt x="98262" y="281559"/>
                  </a:lnTo>
                  <a:lnTo>
                    <a:pt x="143675" y="288925"/>
                  </a:lnTo>
                  <a:lnTo>
                    <a:pt x="189081" y="281559"/>
                  </a:lnTo>
                  <a:lnTo>
                    <a:pt x="228517" y="261051"/>
                  </a:lnTo>
                  <a:lnTo>
                    <a:pt x="259617" y="229778"/>
                  </a:lnTo>
                  <a:lnTo>
                    <a:pt x="280012" y="190122"/>
                  </a:lnTo>
                  <a:lnTo>
                    <a:pt x="287337" y="144462"/>
                  </a:lnTo>
                  <a:lnTo>
                    <a:pt x="280012" y="98802"/>
                  </a:lnTo>
                  <a:lnTo>
                    <a:pt x="259617" y="59146"/>
                  </a:lnTo>
                  <a:lnTo>
                    <a:pt x="228517" y="27873"/>
                  </a:lnTo>
                  <a:lnTo>
                    <a:pt x="189081" y="7365"/>
                  </a:lnTo>
                  <a:lnTo>
                    <a:pt x="143675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6516687" y="1700212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0" y="144462"/>
                  </a:moveTo>
                  <a:lnTo>
                    <a:pt x="7324" y="98802"/>
                  </a:lnTo>
                  <a:lnTo>
                    <a:pt x="27720" y="59146"/>
                  </a:lnTo>
                  <a:lnTo>
                    <a:pt x="58822" y="27873"/>
                  </a:lnTo>
                  <a:lnTo>
                    <a:pt x="98262" y="7365"/>
                  </a:lnTo>
                  <a:lnTo>
                    <a:pt x="143675" y="0"/>
                  </a:lnTo>
                  <a:lnTo>
                    <a:pt x="189081" y="7365"/>
                  </a:lnTo>
                  <a:lnTo>
                    <a:pt x="228517" y="27873"/>
                  </a:lnTo>
                  <a:lnTo>
                    <a:pt x="259617" y="59146"/>
                  </a:lnTo>
                  <a:lnTo>
                    <a:pt x="280012" y="98802"/>
                  </a:lnTo>
                  <a:lnTo>
                    <a:pt x="287337" y="144462"/>
                  </a:lnTo>
                  <a:lnTo>
                    <a:pt x="280012" y="190122"/>
                  </a:lnTo>
                  <a:lnTo>
                    <a:pt x="259617" y="229778"/>
                  </a:lnTo>
                  <a:lnTo>
                    <a:pt x="228517" y="261051"/>
                  </a:lnTo>
                  <a:lnTo>
                    <a:pt x="189081" y="281559"/>
                  </a:lnTo>
                  <a:lnTo>
                    <a:pt x="143675" y="288925"/>
                  </a:lnTo>
                  <a:lnTo>
                    <a:pt x="98262" y="281559"/>
                  </a:lnTo>
                  <a:lnTo>
                    <a:pt x="58822" y="261051"/>
                  </a:lnTo>
                  <a:lnTo>
                    <a:pt x="27720" y="229778"/>
                  </a:lnTo>
                  <a:lnTo>
                    <a:pt x="7324" y="190122"/>
                  </a:lnTo>
                  <a:lnTo>
                    <a:pt x="0" y="144462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6440487" y="1806575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6"/>
          <p:cNvGrpSpPr/>
          <p:nvPr/>
        </p:nvGrpSpPr>
        <p:grpSpPr>
          <a:xfrm>
            <a:off x="5003800" y="2781300"/>
            <a:ext cx="1871980" cy="389572"/>
            <a:chOff x="5003800" y="2781300"/>
            <a:chExt cx="1871980" cy="389572"/>
          </a:xfrm>
        </p:grpSpPr>
        <p:sp>
          <p:nvSpPr>
            <p:cNvPr id="144" name="Google Shape;144;p6"/>
            <p:cNvSpPr/>
            <p:nvPr/>
          </p:nvSpPr>
          <p:spPr>
            <a:xfrm>
              <a:off x="5003800" y="2781300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143675" y="0"/>
                  </a:moveTo>
                  <a:lnTo>
                    <a:pt x="98262" y="7365"/>
                  </a:lnTo>
                  <a:lnTo>
                    <a:pt x="58822" y="27873"/>
                  </a:lnTo>
                  <a:lnTo>
                    <a:pt x="27720" y="59146"/>
                  </a:lnTo>
                  <a:lnTo>
                    <a:pt x="7324" y="98802"/>
                  </a:lnTo>
                  <a:lnTo>
                    <a:pt x="0" y="144462"/>
                  </a:lnTo>
                  <a:lnTo>
                    <a:pt x="7324" y="190122"/>
                  </a:lnTo>
                  <a:lnTo>
                    <a:pt x="27720" y="229778"/>
                  </a:lnTo>
                  <a:lnTo>
                    <a:pt x="58822" y="261051"/>
                  </a:lnTo>
                  <a:lnTo>
                    <a:pt x="98262" y="281559"/>
                  </a:lnTo>
                  <a:lnTo>
                    <a:pt x="143675" y="288925"/>
                  </a:lnTo>
                  <a:lnTo>
                    <a:pt x="189081" y="281559"/>
                  </a:lnTo>
                  <a:lnTo>
                    <a:pt x="228517" y="261051"/>
                  </a:lnTo>
                  <a:lnTo>
                    <a:pt x="259617" y="229778"/>
                  </a:lnTo>
                  <a:lnTo>
                    <a:pt x="280012" y="190122"/>
                  </a:lnTo>
                  <a:lnTo>
                    <a:pt x="287337" y="144462"/>
                  </a:lnTo>
                  <a:lnTo>
                    <a:pt x="280012" y="98802"/>
                  </a:lnTo>
                  <a:lnTo>
                    <a:pt x="259617" y="59146"/>
                  </a:lnTo>
                  <a:lnTo>
                    <a:pt x="228517" y="27873"/>
                  </a:lnTo>
                  <a:lnTo>
                    <a:pt x="189081" y="7365"/>
                  </a:lnTo>
                  <a:lnTo>
                    <a:pt x="143675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5003800" y="2781300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0" y="144462"/>
                  </a:moveTo>
                  <a:lnTo>
                    <a:pt x="7324" y="98802"/>
                  </a:lnTo>
                  <a:lnTo>
                    <a:pt x="27720" y="59146"/>
                  </a:lnTo>
                  <a:lnTo>
                    <a:pt x="58822" y="27873"/>
                  </a:lnTo>
                  <a:lnTo>
                    <a:pt x="98262" y="7365"/>
                  </a:lnTo>
                  <a:lnTo>
                    <a:pt x="143675" y="0"/>
                  </a:lnTo>
                  <a:lnTo>
                    <a:pt x="189081" y="7365"/>
                  </a:lnTo>
                  <a:lnTo>
                    <a:pt x="228517" y="27873"/>
                  </a:lnTo>
                  <a:lnTo>
                    <a:pt x="259617" y="59146"/>
                  </a:lnTo>
                  <a:lnTo>
                    <a:pt x="280012" y="98802"/>
                  </a:lnTo>
                  <a:lnTo>
                    <a:pt x="287337" y="144462"/>
                  </a:lnTo>
                  <a:lnTo>
                    <a:pt x="280012" y="190122"/>
                  </a:lnTo>
                  <a:lnTo>
                    <a:pt x="259617" y="229778"/>
                  </a:lnTo>
                  <a:lnTo>
                    <a:pt x="228517" y="261051"/>
                  </a:lnTo>
                  <a:lnTo>
                    <a:pt x="189081" y="281559"/>
                  </a:lnTo>
                  <a:lnTo>
                    <a:pt x="143675" y="288925"/>
                  </a:lnTo>
                  <a:lnTo>
                    <a:pt x="98262" y="281559"/>
                  </a:lnTo>
                  <a:lnTo>
                    <a:pt x="58822" y="261051"/>
                  </a:lnTo>
                  <a:lnTo>
                    <a:pt x="27720" y="229778"/>
                  </a:lnTo>
                  <a:lnTo>
                    <a:pt x="7324" y="190122"/>
                  </a:lnTo>
                  <a:lnTo>
                    <a:pt x="0" y="144462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6588125" y="2781300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143675" y="0"/>
                  </a:moveTo>
                  <a:lnTo>
                    <a:pt x="98262" y="7365"/>
                  </a:lnTo>
                  <a:lnTo>
                    <a:pt x="58822" y="27873"/>
                  </a:lnTo>
                  <a:lnTo>
                    <a:pt x="27720" y="59146"/>
                  </a:lnTo>
                  <a:lnTo>
                    <a:pt x="7324" y="98802"/>
                  </a:lnTo>
                  <a:lnTo>
                    <a:pt x="0" y="144462"/>
                  </a:lnTo>
                  <a:lnTo>
                    <a:pt x="7324" y="190122"/>
                  </a:lnTo>
                  <a:lnTo>
                    <a:pt x="27720" y="229778"/>
                  </a:lnTo>
                  <a:lnTo>
                    <a:pt x="58822" y="261051"/>
                  </a:lnTo>
                  <a:lnTo>
                    <a:pt x="98262" y="281559"/>
                  </a:lnTo>
                  <a:lnTo>
                    <a:pt x="143675" y="288925"/>
                  </a:lnTo>
                  <a:lnTo>
                    <a:pt x="189081" y="281559"/>
                  </a:lnTo>
                  <a:lnTo>
                    <a:pt x="228517" y="261051"/>
                  </a:lnTo>
                  <a:lnTo>
                    <a:pt x="259617" y="229778"/>
                  </a:lnTo>
                  <a:lnTo>
                    <a:pt x="280012" y="190122"/>
                  </a:lnTo>
                  <a:lnTo>
                    <a:pt x="287337" y="144462"/>
                  </a:lnTo>
                  <a:lnTo>
                    <a:pt x="280012" y="98802"/>
                  </a:lnTo>
                  <a:lnTo>
                    <a:pt x="259617" y="59146"/>
                  </a:lnTo>
                  <a:lnTo>
                    <a:pt x="228517" y="27873"/>
                  </a:lnTo>
                  <a:lnTo>
                    <a:pt x="189081" y="7365"/>
                  </a:lnTo>
                  <a:lnTo>
                    <a:pt x="143675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588125" y="2781300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0" y="144462"/>
                  </a:moveTo>
                  <a:lnTo>
                    <a:pt x="7324" y="98802"/>
                  </a:lnTo>
                  <a:lnTo>
                    <a:pt x="27720" y="59146"/>
                  </a:lnTo>
                  <a:lnTo>
                    <a:pt x="58822" y="27873"/>
                  </a:lnTo>
                  <a:lnTo>
                    <a:pt x="98262" y="7365"/>
                  </a:lnTo>
                  <a:lnTo>
                    <a:pt x="143675" y="0"/>
                  </a:lnTo>
                  <a:lnTo>
                    <a:pt x="189081" y="7365"/>
                  </a:lnTo>
                  <a:lnTo>
                    <a:pt x="228517" y="27873"/>
                  </a:lnTo>
                  <a:lnTo>
                    <a:pt x="259617" y="59146"/>
                  </a:lnTo>
                  <a:lnTo>
                    <a:pt x="280012" y="98802"/>
                  </a:lnTo>
                  <a:lnTo>
                    <a:pt x="287337" y="144462"/>
                  </a:lnTo>
                  <a:lnTo>
                    <a:pt x="280012" y="190122"/>
                  </a:lnTo>
                  <a:lnTo>
                    <a:pt x="259617" y="229778"/>
                  </a:lnTo>
                  <a:lnTo>
                    <a:pt x="228517" y="261051"/>
                  </a:lnTo>
                  <a:lnTo>
                    <a:pt x="189081" y="281559"/>
                  </a:lnTo>
                  <a:lnTo>
                    <a:pt x="143675" y="288925"/>
                  </a:lnTo>
                  <a:lnTo>
                    <a:pt x="98262" y="281559"/>
                  </a:lnTo>
                  <a:lnTo>
                    <a:pt x="58822" y="261051"/>
                  </a:lnTo>
                  <a:lnTo>
                    <a:pt x="27720" y="229778"/>
                  </a:lnTo>
                  <a:lnTo>
                    <a:pt x="7324" y="190122"/>
                  </a:lnTo>
                  <a:lnTo>
                    <a:pt x="0" y="144462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5293169" y="3027362"/>
              <a:ext cx="1337945" cy="143510"/>
            </a:xfrm>
            <a:custGeom>
              <a:rect b="b" l="l" r="r" t="t"/>
              <a:pathLst>
                <a:path extrusionOk="0" h="143510" w="1337945">
                  <a:moveTo>
                    <a:pt x="1337818" y="0"/>
                  </a:moveTo>
                  <a:lnTo>
                    <a:pt x="1299101" y="42306"/>
                  </a:lnTo>
                  <a:lnTo>
                    <a:pt x="1235393" y="68816"/>
                  </a:lnTo>
                  <a:lnTo>
                    <a:pt x="1194014" y="81181"/>
                  </a:lnTo>
                  <a:lnTo>
                    <a:pt x="1147104" y="92785"/>
                  </a:lnTo>
                  <a:lnTo>
                    <a:pt x="1095277" y="103499"/>
                  </a:lnTo>
                  <a:lnTo>
                    <a:pt x="1039149" y="113197"/>
                  </a:lnTo>
                  <a:lnTo>
                    <a:pt x="979333" y="121751"/>
                  </a:lnTo>
                  <a:lnTo>
                    <a:pt x="916445" y="129035"/>
                  </a:lnTo>
                  <a:lnTo>
                    <a:pt x="851098" y="134921"/>
                  </a:lnTo>
                  <a:lnTo>
                    <a:pt x="783908" y="139283"/>
                  </a:lnTo>
                  <a:lnTo>
                    <a:pt x="715489" y="141994"/>
                  </a:lnTo>
                  <a:lnTo>
                    <a:pt x="646455" y="142925"/>
                  </a:lnTo>
                  <a:lnTo>
                    <a:pt x="583991" y="142170"/>
                  </a:lnTo>
                  <a:lnTo>
                    <a:pt x="521981" y="139964"/>
                  </a:lnTo>
                  <a:lnTo>
                    <a:pt x="460881" y="136403"/>
                  </a:lnTo>
                  <a:lnTo>
                    <a:pt x="401146" y="131578"/>
                  </a:lnTo>
                  <a:lnTo>
                    <a:pt x="343230" y="125584"/>
                  </a:lnTo>
                  <a:lnTo>
                    <a:pt x="287588" y="118512"/>
                  </a:lnTo>
                  <a:lnTo>
                    <a:pt x="234676" y="110456"/>
                  </a:lnTo>
                  <a:lnTo>
                    <a:pt x="184948" y="101509"/>
                  </a:lnTo>
                  <a:lnTo>
                    <a:pt x="138860" y="91765"/>
                  </a:lnTo>
                  <a:lnTo>
                    <a:pt x="96866" y="81316"/>
                  </a:lnTo>
                  <a:lnTo>
                    <a:pt x="59421" y="70256"/>
                  </a:lnTo>
                  <a:lnTo>
                    <a:pt x="26981" y="58676"/>
                  </a:lnTo>
                  <a:lnTo>
                    <a:pt x="0" y="46672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248275" y="3028950"/>
              <a:ext cx="81280" cy="81280"/>
            </a:xfrm>
            <a:custGeom>
              <a:rect b="b" l="l" r="r" t="t"/>
              <a:pathLst>
                <a:path extrusionOk="0" h="81280" w="81279">
                  <a:moveTo>
                    <a:pt x="0" y="0"/>
                  </a:moveTo>
                  <a:lnTo>
                    <a:pt x="26784" y="80873"/>
                  </a:lnTo>
                  <a:lnTo>
                    <a:pt x="80771" y="27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291137" y="2925762"/>
              <a:ext cx="1233805" cy="0"/>
            </a:xfrm>
            <a:custGeom>
              <a:rect b="b" l="l" r="r" t="t"/>
              <a:pathLst>
                <a:path extrusionOk="0" h="120000" w="1233804">
                  <a:moveTo>
                    <a:pt x="0" y="0"/>
                  </a:moveTo>
                  <a:lnTo>
                    <a:pt x="1233487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511925" y="2887662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6"/>
          <p:cNvGrpSpPr/>
          <p:nvPr/>
        </p:nvGrpSpPr>
        <p:grpSpPr>
          <a:xfrm>
            <a:off x="4787900" y="3500450"/>
            <a:ext cx="2303780" cy="433705"/>
            <a:chOff x="4787900" y="3500450"/>
            <a:chExt cx="2303780" cy="433705"/>
          </a:xfrm>
        </p:grpSpPr>
        <p:sp>
          <p:nvSpPr>
            <p:cNvPr id="153" name="Google Shape;153;p6"/>
            <p:cNvSpPr/>
            <p:nvPr/>
          </p:nvSpPr>
          <p:spPr>
            <a:xfrm>
              <a:off x="4787900" y="3573462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143675" y="0"/>
                  </a:moveTo>
                  <a:lnTo>
                    <a:pt x="98262" y="7365"/>
                  </a:lnTo>
                  <a:lnTo>
                    <a:pt x="58822" y="27873"/>
                  </a:lnTo>
                  <a:lnTo>
                    <a:pt x="27720" y="59146"/>
                  </a:lnTo>
                  <a:lnTo>
                    <a:pt x="7324" y="98802"/>
                  </a:lnTo>
                  <a:lnTo>
                    <a:pt x="0" y="144462"/>
                  </a:lnTo>
                  <a:lnTo>
                    <a:pt x="7324" y="190122"/>
                  </a:lnTo>
                  <a:lnTo>
                    <a:pt x="27720" y="229778"/>
                  </a:lnTo>
                  <a:lnTo>
                    <a:pt x="58822" y="261051"/>
                  </a:lnTo>
                  <a:lnTo>
                    <a:pt x="98262" y="281559"/>
                  </a:lnTo>
                  <a:lnTo>
                    <a:pt x="143675" y="288925"/>
                  </a:lnTo>
                  <a:lnTo>
                    <a:pt x="189081" y="281559"/>
                  </a:lnTo>
                  <a:lnTo>
                    <a:pt x="228517" y="261051"/>
                  </a:lnTo>
                  <a:lnTo>
                    <a:pt x="259617" y="229778"/>
                  </a:lnTo>
                  <a:lnTo>
                    <a:pt x="280012" y="190122"/>
                  </a:lnTo>
                  <a:lnTo>
                    <a:pt x="287337" y="144462"/>
                  </a:lnTo>
                  <a:lnTo>
                    <a:pt x="280012" y="98802"/>
                  </a:lnTo>
                  <a:lnTo>
                    <a:pt x="259617" y="59146"/>
                  </a:lnTo>
                  <a:lnTo>
                    <a:pt x="228517" y="27873"/>
                  </a:lnTo>
                  <a:lnTo>
                    <a:pt x="189081" y="7365"/>
                  </a:lnTo>
                  <a:lnTo>
                    <a:pt x="143675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4787900" y="3573462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0" y="144462"/>
                  </a:moveTo>
                  <a:lnTo>
                    <a:pt x="7324" y="98802"/>
                  </a:lnTo>
                  <a:lnTo>
                    <a:pt x="27720" y="59146"/>
                  </a:lnTo>
                  <a:lnTo>
                    <a:pt x="58822" y="27873"/>
                  </a:lnTo>
                  <a:lnTo>
                    <a:pt x="98262" y="7365"/>
                  </a:lnTo>
                  <a:lnTo>
                    <a:pt x="143675" y="0"/>
                  </a:lnTo>
                  <a:lnTo>
                    <a:pt x="189081" y="7365"/>
                  </a:lnTo>
                  <a:lnTo>
                    <a:pt x="228517" y="27873"/>
                  </a:lnTo>
                  <a:lnTo>
                    <a:pt x="259617" y="59146"/>
                  </a:lnTo>
                  <a:lnTo>
                    <a:pt x="280012" y="98802"/>
                  </a:lnTo>
                  <a:lnTo>
                    <a:pt x="287337" y="144462"/>
                  </a:lnTo>
                  <a:lnTo>
                    <a:pt x="280012" y="190122"/>
                  </a:lnTo>
                  <a:lnTo>
                    <a:pt x="259617" y="229778"/>
                  </a:lnTo>
                  <a:lnTo>
                    <a:pt x="228517" y="261051"/>
                  </a:lnTo>
                  <a:lnTo>
                    <a:pt x="189081" y="281559"/>
                  </a:lnTo>
                  <a:lnTo>
                    <a:pt x="143675" y="288925"/>
                  </a:lnTo>
                  <a:lnTo>
                    <a:pt x="98262" y="281559"/>
                  </a:lnTo>
                  <a:lnTo>
                    <a:pt x="58822" y="261051"/>
                  </a:lnTo>
                  <a:lnTo>
                    <a:pt x="27720" y="229778"/>
                  </a:lnTo>
                  <a:lnTo>
                    <a:pt x="7324" y="190122"/>
                  </a:lnTo>
                  <a:lnTo>
                    <a:pt x="0" y="144462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5075237" y="3717925"/>
              <a:ext cx="586105" cy="0"/>
            </a:xfrm>
            <a:custGeom>
              <a:rect b="b" l="l" r="r" t="t"/>
              <a:pathLst>
                <a:path extrusionOk="0" h="120000" w="586104">
                  <a:moveTo>
                    <a:pt x="0" y="0"/>
                  </a:moveTo>
                  <a:lnTo>
                    <a:pt x="585787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5724525" y="3573462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143675" y="0"/>
                  </a:moveTo>
                  <a:lnTo>
                    <a:pt x="98262" y="7365"/>
                  </a:lnTo>
                  <a:lnTo>
                    <a:pt x="58822" y="27873"/>
                  </a:lnTo>
                  <a:lnTo>
                    <a:pt x="27720" y="59146"/>
                  </a:lnTo>
                  <a:lnTo>
                    <a:pt x="7324" y="98802"/>
                  </a:lnTo>
                  <a:lnTo>
                    <a:pt x="0" y="144462"/>
                  </a:lnTo>
                  <a:lnTo>
                    <a:pt x="7324" y="190122"/>
                  </a:lnTo>
                  <a:lnTo>
                    <a:pt x="27720" y="229778"/>
                  </a:lnTo>
                  <a:lnTo>
                    <a:pt x="58822" y="261051"/>
                  </a:lnTo>
                  <a:lnTo>
                    <a:pt x="98262" y="281559"/>
                  </a:lnTo>
                  <a:lnTo>
                    <a:pt x="143675" y="288925"/>
                  </a:lnTo>
                  <a:lnTo>
                    <a:pt x="189081" y="281559"/>
                  </a:lnTo>
                  <a:lnTo>
                    <a:pt x="228517" y="261051"/>
                  </a:lnTo>
                  <a:lnTo>
                    <a:pt x="259617" y="229778"/>
                  </a:lnTo>
                  <a:lnTo>
                    <a:pt x="280012" y="190122"/>
                  </a:lnTo>
                  <a:lnTo>
                    <a:pt x="287337" y="144462"/>
                  </a:lnTo>
                  <a:lnTo>
                    <a:pt x="280012" y="98802"/>
                  </a:lnTo>
                  <a:lnTo>
                    <a:pt x="259617" y="59146"/>
                  </a:lnTo>
                  <a:lnTo>
                    <a:pt x="228517" y="27873"/>
                  </a:lnTo>
                  <a:lnTo>
                    <a:pt x="189081" y="7365"/>
                  </a:lnTo>
                  <a:lnTo>
                    <a:pt x="143675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5724525" y="3573462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0" y="144462"/>
                  </a:moveTo>
                  <a:lnTo>
                    <a:pt x="7324" y="98802"/>
                  </a:lnTo>
                  <a:lnTo>
                    <a:pt x="27720" y="59146"/>
                  </a:lnTo>
                  <a:lnTo>
                    <a:pt x="58822" y="27873"/>
                  </a:lnTo>
                  <a:lnTo>
                    <a:pt x="98262" y="7365"/>
                  </a:lnTo>
                  <a:lnTo>
                    <a:pt x="143675" y="0"/>
                  </a:lnTo>
                  <a:lnTo>
                    <a:pt x="189081" y="7365"/>
                  </a:lnTo>
                  <a:lnTo>
                    <a:pt x="228517" y="27873"/>
                  </a:lnTo>
                  <a:lnTo>
                    <a:pt x="259617" y="59146"/>
                  </a:lnTo>
                  <a:lnTo>
                    <a:pt x="280012" y="98802"/>
                  </a:lnTo>
                  <a:lnTo>
                    <a:pt x="287337" y="144462"/>
                  </a:lnTo>
                  <a:lnTo>
                    <a:pt x="280012" y="190122"/>
                  </a:lnTo>
                  <a:lnTo>
                    <a:pt x="259617" y="229778"/>
                  </a:lnTo>
                  <a:lnTo>
                    <a:pt x="228517" y="261051"/>
                  </a:lnTo>
                  <a:lnTo>
                    <a:pt x="189081" y="281559"/>
                  </a:lnTo>
                  <a:lnTo>
                    <a:pt x="143675" y="288925"/>
                  </a:lnTo>
                  <a:lnTo>
                    <a:pt x="98262" y="281559"/>
                  </a:lnTo>
                  <a:lnTo>
                    <a:pt x="58822" y="261051"/>
                  </a:lnTo>
                  <a:lnTo>
                    <a:pt x="27720" y="229778"/>
                  </a:lnTo>
                  <a:lnTo>
                    <a:pt x="7324" y="190122"/>
                  </a:lnTo>
                  <a:lnTo>
                    <a:pt x="0" y="144462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5648325" y="3679825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6011862" y="3717925"/>
              <a:ext cx="728980" cy="0"/>
            </a:xfrm>
            <a:custGeom>
              <a:rect b="b" l="l" r="r" t="t"/>
              <a:pathLst>
                <a:path extrusionOk="0" h="120000" w="728979">
                  <a:moveTo>
                    <a:pt x="0" y="0"/>
                  </a:moveTo>
                  <a:lnTo>
                    <a:pt x="728662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804025" y="3573462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143675" y="0"/>
                  </a:moveTo>
                  <a:lnTo>
                    <a:pt x="98262" y="7365"/>
                  </a:lnTo>
                  <a:lnTo>
                    <a:pt x="58822" y="27873"/>
                  </a:lnTo>
                  <a:lnTo>
                    <a:pt x="27720" y="59146"/>
                  </a:lnTo>
                  <a:lnTo>
                    <a:pt x="7324" y="98802"/>
                  </a:lnTo>
                  <a:lnTo>
                    <a:pt x="0" y="144462"/>
                  </a:lnTo>
                  <a:lnTo>
                    <a:pt x="7324" y="190122"/>
                  </a:lnTo>
                  <a:lnTo>
                    <a:pt x="27720" y="229778"/>
                  </a:lnTo>
                  <a:lnTo>
                    <a:pt x="58822" y="261051"/>
                  </a:lnTo>
                  <a:lnTo>
                    <a:pt x="98262" y="281559"/>
                  </a:lnTo>
                  <a:lnTo>
                    <a:pt x="143675" y="288925"/>
                  </a:lnTo>
                  <a:lnTo>
                    <a:pt x="189081" y="281559"/>
                  </a:lnTo>
                  <a:lnTo>
                    <a:pt x="228517" y="261051"/>
                  </a:lnTo>
                  <a:lnTo>
                    <a:pt x="259617" y="229778"/>
                  </a:lnTo>
                  <a:lnTo>
                    <a:pt x="280012" y="190122"/>
                  </a:lnTo>
                  <a:lnTo>
                    <a:pt x="287337" y="144462"/>
                  </a:lnTo>
                  <a:lnTo>
                    <a:pt x="280012" y="98802"/>
                  </a:lnTo>
                  <a:lnTo>
                    <a:pt x="259617" y="59146"/>
                  </a:lnTo>
                  <a:lnTo>
                    <a:pt x="228517" y="27873"/>
                  </a:lnTo>
                  <a:lnTo>
                    <a:pt x="189081" y="7365"/>
                  </a:lnTo>
                  <a:lnTo>
                    <a:pt x="143675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6804025" y="3573462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0" y="144462"/>
                  </a:moveTo>
                  <a:lnTo>
                    <a:pt x="7324" y="98802"/>
                  </a:lnTo>
                  <a:lnTo>
                    <a:pt x="27720" y="59146"/>
                  </a:lnTo>
                  <a:lnTo>
                    <a:pt x="58822" y="27873"/>
                  </a:lnTo>
                  <a:lnTo>
                    <a:pt x="98262" y="7365"/>
                  </a:lnTo>
                  <a:lnTo>
                    <a:pt x="143675" y="0"/>
                  </a:lnTo>
                  <a:lnTo>
                    <a:pt x="189081" y="7365"/>
                  </a:lnTo>
                  <a:lnTo>
                    <a:pt x="228517" y="27873"/>
                  </a:lnTo>
                  <a:lnTo>
                    <a:pt x="259617" y="59146"/>
                  </a:lnTo>
                  <a:lnTo>
                    <a:pt x="280012" y="98802"/>
                  </a:lnTo>
                  <a:lnTo>
                    <a:pt x="287337" y="144462"/>
                  </a:lnTo>
                  <a:lnTo>
                    <a:pt x="280012" y="190122"/>
                  </a:lnTo>
                  <a:lnTo>
                    <a:pt x="259617" y="229778"/>
                  </a:lnTo>
                  <a:lnTo>
                    <a:pt x="228517" y="261051"/>
                  </a:lnTo>
                  <a:lnTo>
                    <a:pt x="189081" y="281559"/>
                  </a:lnTo>
                  <a:lnTo>
                    <a:pt x="143675" y="288925"/>
                  </a:lnTo>
                  <a:lnTo>
                    <a:pt x="98262" y="281559"/>
                  </a:lnTo>
                  <a:lnTo>
                    <a:pt x="58822" y="261051"/>
                  </a:lnTo>
                  <a:lnTo>
                    <a:pt x="27720" y="229778"/>
                  </a:lnTo>
                  <a:lnTo>
                    <a:pt x="7324" y="190122"/>
                  </a:lnTo>
                  <a:lnTo>
                    <a:pt x="0" y="144462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6727825" y="3679825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5508625" y="3500450"/>
              <a:ext cx="719455" cy="433705"/>
            </a:xfrm>
            <a:custGeom>
              <a:rect b="b" l="l" r="r" t="t"/>
              <a:pathLst>
                <a:path extrusionOk="0" h="433704" w="719454">
                  <a:moveTo>
                    <a:pt x="0" y="216687"/>
                  </a:moveTo>
                  <a:lnTo>
                    <a:pt x="18331" y="148196"/>
                  </a:lnTo>
                  <a:lnTo>
                    <a:pt x="69376" y="88711"/>
                  </a:lnTo>
                  <a:lnTo>
                    <a:pt x="105316" y="63461"/>
                  </a:lnTo>
                  <a:lnTo>
                    <a:pt x="147213" y="41802"/>
                  </a:lnTo>
                  <a:lnTo>
                    <a:pt x="194328" y="24180"/>
                  </a:lnTo>
                  <a:lnTo>
                    <a:pt x="245920" y="11042"/>
                  </a:lnTo>
                  <a:lnTo>
                    <a:pt x="301249" y="2833"/>
                  </a:lnTo>
                  <a:lnTo>
                    <a:pt x="359575" y="0"/>
                  </a:lnTo>
                  <a:lnTo>
                    <a:pt x="417897" y="2836"/>
                  </a:lnTo>
                  <a:lnTo>
                    <a:pt x="473223" y="11046"/>
                  </a:lnTo>
                  <a:lnTo>
                    <a:pt x="524813" y="24186"/>
                  </a:lnTo>
                  <a:lnTo>
                    <a:pt x="571926" y="41808"/>
                  </a:lnTo>
                  <a:lnTo>
                    <a:pt x="613822" y="63466"/>
                  </a:lnTo>
                  <a:lnTo>
                    <a:pt x="649761" y="88715"/>
                  </a:lnTo>
                  <a:lnTo>
                    <a:pt x="679003" y="117107"/>
                  </a:lnTo>
                  <a:lnTo>
                    <a:pt x="714431" y="181539"/>
                  </a:lnTo>
                  <a:lnTo>
                    <a:pt x="719137" y="216687"/>
                  </a:lnTo>
                  <a:lnTo>
                    <a:pt x="700806" y="285178"/>
                  </a:lnTo>
                  <a:lnTo>
                    <a:pt x="649761" y="344664"/>
                  </a:lnTo>
                  <a:lnTo>
                    <a:pt x="613822" y="369914"/>
                  </a:lnTo>
                  <a:lnTo>
                    <a:pt x="571926" y="391574"/>
                  </a:lnTo>
                  <a:lnTo>
                    <a:pt x="524813" y="409198"/>
                  </a:lnTo>
                  <a:lnTo>
                    <a:pt x="473223" y="422339"/>
                  </a:lnTo>
                  <a:lnTo>
                    <a:pt x="417897" y="430551"/>
                  </a:lnTo>
                  <a:lnTo>
                    <a:pt x="359575" y="433387"/>
                  </a:lnTo>
                  <a:lnTo>
                    <a:pt x="301249" y="430551"/>
                  </a:lnTo>
                  <a:lnTo>
                    <a:pt x="245920" y="422339"/>
                  </a:lnTo>
                  <a:lnTo>
                    <a:pt x="194328" y="409198"/>
                  </a:lnTo>
                  <a:lnTo>
                    <a:pt x="147213" y="391574"/>
                  </a:lnTo>
                  <a:lnTo>
                    <a:pt x="105316" y="369914"/>
                  </a:lnTo>
                  <a:lnTo>
                    <a:pt x="69376" y="344664"/>
                  </a:lnTo>
                  <a:lnTo>
                    <a:pt x="40134" y="316270"/>
                  </a:lnTo>
                  <a:lnTo>
                    <a:pt x="4706" y="251835"/>
                  </a:lnTo>
                  <a:lnTo>
                    <a:pt x="0" y="216687"/>
                  </a:lnTo>
                  <a:close/>
                </a:path>
              </a:pathLst>
            </a:custGeom>
            <a:noFill/>
            <a:ln cap="flat" cmpd="sng" w="127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6"/>
          <p:cNvGrpSpPr/>
          <p:nvPr/>
        </p:nvGrpSpPr>
        <p:grpSpPr>
          <a:xfrm>
            <a:off x="6731000" y="4791075"/>
            <a:ext cx="1296987" cy="1020769"/>
            <a:chOff x="6731000" y="4791075"/>
            <a:chExt cx="1296987" cy="1020769"/>
          </a:xfrm>
        </p:grpSpPr>
        <p:sp>
          <p:nvSpPr>
            <p:cNvPr id="165" name="Google Shape;165;p6"/>
            <p:cNvSpPr/>
            <p:nvPr/>
          </p:nvSpPr>
          <p:spPr>
            <a:xfrm>
              <a:off x="7297737" y="4791075"/>
              <a:ext cx="157162" cy="15717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6938962" y="5222875"/>
              <a:ext cx="157162" cy="15717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7067905" y="4941887"/>
              <a:ext cx="309245" cy="247650"/>
            </a:xfrm>
            <a:custGeom>
              <a:rect b="b" l="l" r="r" t="t"/>
              <a:pathLst>
                <a:path extrusionOk="0" h="247650" w="309245">
                  <a:moveTo>
                    <a:pt x="309206" y="0"/>
                  </a:moveTo>
                  <a:lnTo>
                    <a:pt x="0" y="247637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7018350" y="5151856"/>
              <a:ext cx="83820" cy="77470"/>
            </a:xfrm>
            <a:custGeom>
              <a:rect b="b" l="l" r="r" t="t"/>
              <a:pathLst>
                <a:path extrusionOk="0" h="77470" w="83820">
                  <a:moveTo>
                    <a:pt x="35648" y="0"/>
                  </a:moveTo>
                  <a:lnTo>
                    <a:pt x="0" y="77368"/>
                  </a:lnTo>
                  <a:lnTo>
                    <a:pt x="83286" y="59474"/>
                  </a:lnTo>
                  <a:lnTo>
                    <a:pt x="356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7297737" y="5654669"/>
              <a:ext cx="157162" cy="15717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7018337" y="5373687"/>
              <a:ext cx="309245" cy="247650"/>
            </a:xfrm>
            <a:custGeom>
              <a:rect b="b" l="l" r="r" t="t"/>
              <a:pathLst>
                <a:path extrusionOk="0" h="247650" w="309245">
                  <a:moveTo>
                    <a:pt x="0" y="0"/>
                  </a:moveTo>
                  <a:lnTo>
                    <a:pt x="309206" y="247637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7293813" y="5583656"/>
              <a:ext cx="83820" cy="77470"/>
            </a:xfrm>
            <a:custGeom>
              <a:rect b="b" l="l" r="r" t="t"/>
              <a:pathLst>
                <a:path extrusionOk="0" h="77470" w="83820">
                  <a:moveTo>
                    <a:pt x="47637" y="0"/>
                  </a:moveTo>
                  <a:lnTo>
                    <a:pt x="0" y="59474"/>
                  </a:lnTo>
                  <a:lnTo>
                    <a:pt x="83299" y="77368"/>
                  </a:lnTo>
                  <a:lnTo>
                    <a:pt x="476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7731125" y="5222875"/>
              <a:ext cx="157162" cy="15717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7377112" y="4941887"/>
              <a:ext cx="332105" cy="268605"/>
            </a:xfrm>
            <a:custGeom>
              <a:rect b="b" l="l" r="r" t="t"/>
              <a:pathLst>
                <a:path extrusionOk="0" h="268604" w="332104">
                  <a:moveTo>
                    <a:pt x="0" y="0"/>
                  </a:moveTo>
                  <a:lnTo>
                    <a:pt x="331622" y="268058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7674902" y="5172329"/>
              <a:ext cx="83820" cy="78105"/>
            </a:xfrm>
            <a:custGeom>
              <a:rect b="b" l="l" r="r" t="t"/>
              <a:pathLst>
                <a:path extrusionOk="0" h="78104" w="83820">
                  <a:moveTo>
                    <a:pt x="47904" y="0"/>
                  </a:moveTo>
                  <a:lnTo>
                    <a:pt x="0" y="59258"/>
                  </a:lnTo>
                  <a:lnTo>
                    <a:pt x="83210" y="77533"/>
                  </a:lnTo>
                  <a:lnTo>
                    <a:pt x="47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7472921" y="5353050"/>
              <a:ext cx="285750" cy="283845"/>
            </a:xfrm>
            <a:custGeom>
              <a:rect b="b" l="l" r="r" t="t"/>
              <a:pathLst>
                <a:path extrusionOk="0" h="283845" w="285750">
                  <a:moveTo>
                    <a:pt x="285191" y="0"/>
                  </a:moveTo>
                  <a:lnTo>
                    <a:pt x="0" y="283819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7427912" y="5600899"/>
              <a:ext cx="81280" cy="81280"/>
            </a:xfrm>
            <a:custGeom>
              <a:rect b="b" l="l" r="r" t="t"/>
              <a:pathLst>
                <a:path extrusionOk="0" h="81279" w="81279">
                  <a:moveTo>
                    <a:pt x="27127" y="0"/>
                  </a:moveTo>
                  <a:lnTo>
                    <a:pt x="0" y="80759"/>
                  </a:lnTo>
                  <a:lnTo>
                    <a:pt x="80886" y="54013"/>
                  </a:lnTo>
                  <a:lnTo>
                    <a:pt x="27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6731000" y="5084775"/>
              <a:ext cx="504825" cy="433705"/>
            </a:xfrm>
            <a:custGeom>
              <a:rect b="b" l="l" r="r" t="t"/>
              <a:pathLst>
                <a:path extrusionOk="0" h="433704" w="504825">
                  <a:moveTo>
                    <a:pt x="0" y="216687"/>
                  </a:moveTo>
                  <a:lnTo>
                    <a:pt x="5127" y="173017"/>
                  </a:lnTo>
                  <a:lnTo>
                    <a:pt x="19835" y="132341"/>
                  </a:lnTo>
                  <a:lnTo>
                    <a:pt x="43106" y="95532"/>
                  </a:lnTo>
                  <a:lnTo>
                    <a:pt x="73928" y="63461"/>
                  </a:lnTo>
                  <a:lnTo>
                    <a:pt x="111284" y="37001"/>
                  </a:lnTo>
                  <a:lnTo>
                    <a:pt x="154160" y="17023"/>
                  </a:lnTo>
                  <a:lnTo>
                    <a:pt x="201541" y="4398"/>
                  </a:lnTo>
                  <a:lnTo>
                    <a:pt x="252412" y="0"/>
                  </a:lnTo>
                  <a:lnTo>
                    <a:pt x="303283" y="4402"/>
                  </a:lnTo>
                  <a:lnTo>
                    <a:pt x="350664" y="17028"/>
                  </a:lnTo>
                  <a:lnTo>
                    <a:pt x="393540" y="37007"/>
                  </a:lnTo>
                  <a:lnTo>
                    <a:pt x="430896" y="63466"/>
                  </a:lnTo>
                  <a:lnTo>
                    <a:pt x="461718" y="95535"/>
                  </a:lnTo>
                  <a:lnTo>
                    <a:pt x="484989" y="132343"/>
                  </a:lnTo>
                  <a:lnTo>
                    <a:pt x="499697" y="173017"/>
                  </a:lnTo>
                  <a:lnTo>
                    <a:pt x="504825" y="216687"/>
                  </a:lnTo>
                  <a:lnTo>
                    <a:pt x="499697" y="260357"/>
                  </a:lnTo>
                  <a:lnTo>
                    <a:pt x="484989" y="301033"/>
                  </a:lnTo>
                  <a:lnTo>
                    <a:pt x="461718" y="337842"/>
                  </a:lnTo>
                  <a:lnTo>
                    <a:pt x="430896" y="369914"/>
                  </a:lnTo>
                  <a:lnTo>
                    <a:pt x="393540" y="396376"/>
                  </a:lnTo>
                  <a:lnTo>
                    <a:pt x="350664" y="416356"/>
                  </a:lnTo>
                  <a:lnTo>
                    <a:pt x="303283" y="428984"/>
                  </a:lnTo>
                  <a:lnTo>
                    <a:pt x="252412" y="433387"/>
                  </a:lnTo>
                  <a:lnTo>
                    <a:pt x="201541" y="428984"/>
                  </a:lnTo>
                  <a:lnTo>
                    <a:pt x="154160" y="416356"/>
                  </a:lnTo>
                  <a:lnTo>
                    <a:pt x="111284" y="396376"/>
                  </a:lnTo>
                  <a:lnTo>
                    <a:pt x="73928" y="369914"/>
                  </a:lnTo>
                  <a:lnTo>
                    <a:pt x="43106" y="337842"/>
                  </a:lnTo>
                  <a:lnTo>
                    <a:pt x="19835" y="301033"/>
                  </a:lnTo>
                  <a:lnTo>
                    <a:pt x="5127" y="260357"/>
                  </a:lnTo>
                  <a:lnTo>
                    <a:pt x="0" y="216687"/>
                  </a:lnTo>
                  <a:close/>
                </a:path>
              </a:pathLst>
            </a:custGeom>
            <a:noFill/>
            <a:ln cap="flat" cmpd="sng" w="127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523162" y="5084775"/>
              <a:ext cx="504825" cy="433705"/>
            </a:xfrm>
            <a:custGeom>
              <a:rect b="b" l="l" r="r" t="t"/>
              <a:pathLst>
                <a:path extrusionOk="0" h="433704" w="504825">
                  <a:moveTo>
                    <a:pt x="0" y="216687"/>
                  </a:moveTo>
                  <a:lnTo>
                    <a:pt x="5127" y="173017"/>
                  </a:lnTo>
                  <a:lnTo>
                    <a:pt x="19835" y="132341"/>
                  </a:lnTo>
                  <a:lnTo>
                    <a:pt x="43106" y="95532"/>
                  </a:lnTo>
                  <a:lnTo>
                    <a:pt x="73928" y="63461"/>
                  </a:lnTo>
                  <a:lnTo>
                    <a:pt x="111284" y="37001"/>
                  </a:lnTo>
                  <a:lnTo>
                    <a:pt x="154160" y="17023"/>
                  </a:lnTo>
                  <a:lnTo>
                    <a:pt x="201541" y="4398"/>
                  </a:lnTo>
                  <a:lnTo>
                    <a:pt x="252412" y="0"/>
                  </a:lnTo>
                  <a:lnTo>
                    <a:pt x="303283" y="4402"/>
                  </a:lnTo>
                  <a:lnTo>
                    <a:pt x="350664" y="17028"/>
                  </a:lnTo>
                  <a:lnTo>
                    <a:pt x="393540" y="37007"/>
                  </a:lnTo>
                  <a:lnTo>
                    <a:pt x="430896" y="63466"/>
                  </a:lnTo>
                  <a:lnTo>
                    <a:pt x="461718" y="95535"/>
                  </a:lnTo>
                  <a:lnTo>
                    <a:pt x="484989" y="132343"/>
                  </a:lnTo>
                  <a:lnTo>
                    <a:pt x="499697" y="173017"/>
                  </a:lnTo>
                  <a:lnTo>
                    <a:pt x="504825" y="216687"/>
                  </a:lnTo>
                  <a:lnTo>
                    <a:pt x="499697" y="260357"/>
                  </a:lnTo>
                  <a:lnTo>
                    <a:pt x="484989" y="301033"/>
                  </a:lnTo>
                  <a:lnTo>
                    <a:pt x="461718" y="337842"/>
                  </a:lnTo>
                  <a:lnTo>
                    <a:pt x="430896" y="369914"/>
                  </a:lnTo>
                  <a:lnTo>
                    <a:pt x="393540" y="396376"/>
                  </a:lnTo>
                  <a:lnTo>
                    <a:pt x="350664" y="416356"/>
                  </a:lnTo>
                  <a:lnTo>
                    <a:pt x="303283" y="428984"/>
                  </a:lnTo>
                  <a:lnTo>
                    <a:pt x="252412" y="433387"/>
                  </a:lnTo>
                  <a:lnTo>
                    <a:pt x="201541" y="428984"/>
                  </a:lnTo>
                  <a:lnTo>
                    <a:pt x="154160" y="416356"/>
                  </a:lnTo>
                  <a:lnTo>
                    <a:pt x="111284" y="396376"/>
                  </a:lnTo>
                  <a:lnTo>
                    <a:pt x="73928" y="369914"/>
                  </a:lnTo>
                  <a:lnTo>
                    <a:pt x="43106" y="337842"/>
                  </a:lnTo>
                  <a:lnTo>
                    <a:pt x="19835" y="301033"/>
                  </a:lnTo>
                  <a:lnTo>
                    <a:pt x="5127" y="260357"/>
                  </a:lnTo>
                  <a:lnTo>
                    <a:pt x="0" y="216687"/>
                  </a:lnTo>
                  <a:close/>
                </a:path>
              </a:pathLst>
            </a:custGeom>
            <a:noFill/>
            <a:ln cap="flat" cmpd="sng" w="127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7235825" y="5302250"/>
              <a:ext cx="287655" cy="0"/>
            </a:xfrm>
            <a:custGeom>
              <a:rect b="b" l="l" r="r" t="t"/>
              <a:pathLst>
                <a:path extrusionOk="0" h="120000" w="287654">
                  <a:moveTo>
                    <a:pt x="0" y="0"/>
                  </a:moveTo>
                  <a:lnTo>
                    <a:pt x="287337" y="0"/>
                  </a:lnTo>
                </a:path>
              </a:pathLst>
            </a:custGeom>
            <a:noFill/>
            <a:ln cap="flat" cmpd="sng" w="19050">
              <a:solidFill>
                <a:srgbClr val="FF99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6"/>
          <p:cNvGrpSpPr/>
          <p:nvPr/>
        </p:nvGrpSpPr>
        <p:grpSpPr>
          <a:xfrm>
            <a:off x="3203575" y="4279900"/>
            <a:ext cx="2770505" cy="1525899"/>
            <a:chOff x="3203575" y="4279900"/>
            <a:chExt cx="2770505" cy="1525899"/>
          </a:xfrm>
        </p:grpSpPr>
        <p:sp>
          <p:nvSpPr>
            <p:cNvPr id="181" name="Google Shape;181;p6"/>
            <p:cNvSpPr/>
            <p:nvPr/>
          </p:nvSpPr>
          <p:spPr>
            <a:xfrm>
              <a:off x="5076825" y="4365625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143675" y="0"/>
                  </a:moveTo>
                  <a:lnTo>
                    <a:pt x="98262" y="7365"/>
                  </a:lnTo>
                  <a:lnTo>
                    <a:pt x="58822" y="27873"/>
                  </a:lnTo>
                  <a:lnTo>
                    <a:pt x="27720" y="59146"/>
                  </a:lnTo>
                  <a:lnTo>
                    <a:pt x="7324" y="98802"/>
                  </a:lnTo>
                  <a:lnTo>
                    <a:pt x="0" y="144462"/>
                  </a:lnTo>
                  <a:lnTo>
                    <a:pt x="7324" y="190122"/>
                  </a:lnTo>
                  <a:lnTo>
                    <a:pt x="27720" y="229778"/>
                  </a:lnTo>
                  <a:lnTo>
                    <a:pt x="58822" y="261051"/>
                  </a:lnTo>
                  <a:lnTo>
                    <a:pt x="98262" y="281559"/>
                  </a:lnTo>
                  <a:lnTo>
                    <a:pt x="143675" y="288925"/>
                  </a:lnTo>
                  <a:lnTo>
                    <a:pt x="189081" y="281559"/>
                  </a:lnTo>
                  <a:lnTo>
                    <a:pt x="228517" y="261051"/>
                  </a:lnTo>
                  <a:lnTo>
                    <a:pt x="259617" y="229778"/>
                  </a:lnTo>
                  <a:lnTo>
                    <a:pt x="280012" y="190122"/>
                  </a:lnTo>
                  <a:lnTo>
                    <a:pt x="287337" y="144462"/>
                  </a:lnTo>
                  <a:lnTo>
                    <a:pt x="280012" y="98802"/>
                  </a:lnTo>
                  <a:lnTo>
                    <a:pt x="259617" y="59146"/>
                  </a:lnTo>
                  <a:lnTo>
                    <a:pt x="228517" y="27873"/>
                  </a:lnTo>
                  <a:lnTo>
                    <a:pt x="189081" y="7365"/>
                  </a:lnTo>
                  <a:lnTo>
                    <a:pt x="143675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076825" y="4365625"/>
              <a:ext cx="287655" cy="288925"/>
            </a:xfrm>
            <a:custGeom>
              <a:rect b="b" l="l" r="r" t="t"/>
              <a:pathLst>
                <a:path extrusionOk="0" h="288925" w="287654">
                  <a:moveTo>
                    <a:pt x="0" y="144462"/>
                  </a:moveTo>
                  <a:lnTo>
                    <a:pt x="7324" y="98802"/>
                  </a:lnTo>
                  <a:lnTo>
                    <a:pt x="27720" y="59146"/>
                  </a:lnTo>
                  <a:lnTo>
                    <a:pt x="58822" y="27873"/>
                  </a:lnTo>
                  <a:lnTo>
                    <a:pt x="98262" y="7365"/>
                  </a:lnTo>
                  <a:lnTo>
                    <a:pt x="143675" y="0"/>
                  </a:lnTo>
                  <a:lnTo>
                    <a:pt x="189081" y="7365"/>
                  </a:lnTo>
                  <a:lnTo>
                    <a:pt x="228517" y="27873"/>
                  </a:lnTo>
                  <a:lnTo>
                    <a:pt x="259617" y="59146"/>
                  </a:lnTo>
                  <a:lnTo>
                    <a:pt x="280012" y="98802"/>
                  </a:lnTo>
                  <a:lnTo>
                    <a:pt x="287337" y="144462"/>
                  </a:lnTo>
                  <a:lnTo>
                    <a:pt x="280012" y="190122"/>
                  </a:lnTo>
                  <a:lnTo>
                    <a:pt x="259617" y="229778"/>
                  </a:lnTo>
                  <a:lnTo>
                    <a:pt x="228517" y="261051"/>
                  </a:lnTo>
                  <a:lnTo>
                    <a:pt x="189081" y="281559"/>
                  </a:lnTo>
                  <a:lnTo>
                    <a:pt x="143675" y="288925"/>
                  </a:lnTo>
                  <a:lnTo>
                    <a:pt x="98262" y="281559"/>
                  </a:lnTo>
                  <a:lnTo>
                    <a:pt x="58822" y="261051"/>
                  </a:lnTo>
                  <a:lnTo>
                    <a:pt x="27720" y="229778"/>
                  </a:lnTo>
                  <a:lnTo>
                    <a:pt x="7324" y="190122"/>
                  </a:lnTo>
                  <a:lnTo>
                    <a:pt x="0" y="144462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5321300" y="4279900"/>
              <a:ext cx="652780" cy="401955"/>
            </a:xfrm>
            <a:custGeom>
              <a:rect b="b" l="l" r="r" t="t"/>
              <a:pathLst>
                <a:path extrusionOk="0" h="401954" w="652779">
                  <a:moveTo>
                    <a:pt x="0" y="128587"/>
                  </a:moveTo>
                  <a:lnTo>
                    <a:pt x="28044" y="81369"/>
                  </a:lnTo>
                  <a:lnTo>
                    <a:pt x="60232" y="59644"/>
                  </a:lnTo>
                  <a:lnTo>
                    <a:pt x="101980" y="40181"/>
                  </a:lnTo>
                  <a:lnTo>
                    <a:pt x="151378" y="23731"/>
                  </a:lnTo>
                  <a:lnTo>
                    <a:pt x="206511" y="11049"/>
                  </a:lnTo>
                  <a:lnTo>
                    <a:pt x="265469" y="2887"/>
                  </a:lnTo>
                  <a:lnTo>
                    <a:pt x="326339" y="0"/>
                  </a:lnTo>
                  <a:lnTo>
                    <a:pt x="380501" y="3581"/>
                  </a:lnTo>
                  <a:lnTo>
                    <a:pt x="433321" y="13773"/>
                  </a:lnTo>
                  <a:lnTo>
                    <a:pt x="483456" y="29749"/>
                  </a:lnTo>
                  <a:lnTo>
                    <a:pt x="529563" y="50685"/>
                  </a:lnTo>
                  <a:lnTo>
                    <a:pt x="570298" y="75752"/>
                  </a:lnTo>
                  <a:lnTo>
                    <a:pt x="604319" y="104124"/>
                  </a:lnTo>
                  <a:lnTo>
                    <a:pt x="630283" y="134976"/>
                  </a:lnTo>
                  <a:lnTo>
                    <a:pt x="652665" y="200812"/>
                  </a:lnTo>
                  <a:lnTo>
                    <a:pt x="646860" y="234143"/>
                  </a:lnTo>
                  <a:lnTo>
                    <a:pt x="604439" y="297499"/>
                  </a:lnTo>
                  <a:lnTo>
                    <a:pt x="570501" y="325872"/>
                  </a:lnTo>
                  <a:lnTo>
                    <a:pt x="529865" y="350939"/>
                  </a:lnTo>
                  <a:lnTo>
                    <a:pt x="483870" y="371874"/>
                  </a:lnTo>
                  <a:lnTo>
                    <a:pt x="433855" y="387851"/>
                  </a:lnTo>
                  <a:lnTo>
                    <a:pt x="381161" y="398043"/>
                  </a:lnTo>
                  <a:lnTo>
                    <a:pt x="327126" y="401624"/>
                  </a:lnTo>
                  <a:lnTo>
                    <a:pt x="264099" y="399936"/>
                  </a:lnTo>
                  <a:lnTo>
                    <a:pt x="203208" y="395176"/>
                  </a:lnTo>
                  <a:lnTo>
                    <a:pt x="146589" y="387801"/>
                  </a:lnTo>
                  <a:lnTo>
                    <a:pt x="96378" y="378271"/>
                  </a:lnTo>
                  <a:lnTo>
                    <a:pt x="54711" y="367042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322887" y="4611687"/>
              <a:ext cx="85090" cy="74295"/>
            </a:xfrm>
            <a:custGeom>
              <a:rect b="b" l="l" r="r" t="t"/>
              <a:pathLst>
                <a:path extrusionOk="0" h="74295" w="85089">
                  <a:moveTo>
                    <a:pt x="0" y="0"/>
                  </a:moveTo>
                  <a:lnTo>
                    <a:pt x="42417" y="73888"/>
                  </a:lnTo>
                  <a:lnTo>
                    <a:pt x="84556" y="10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3348037" y="4797425"/>
              <a:ext cx="144780" cy="144780"/>
            </a:xfrm>
            <a:custGeom>
              <a:rect b="b" l="l" r="r" t="t"/>
              <a:pathLst>
                <a:path extrusionOk="0" h="144779" w="144779">
                  <a:moveTo>
                    <a:pt x="72237" y="0"/>
                  </a:moveTo>
                  <a:lnTo>
                    <a:pt x="44116" y="5677"/>
                  </a:lnTo>
                  <a:lnTo>
                    <a:pt x="21155" y="21159"/>
                  </a:lnTo>
                  <a:lnTo>
                    <a:pt x="5675" y="44121"/>
                  </a:lnTo>
                  <a:lnTo>
                    <a:pt x="0" y="72237"/>
                  </a:lnTo>
                  <a:lnTo>
                    <a:pt x="5675" y="100353"/>
                  </a:lnTo>
                  <a:lnTo>
                    <a:pt x="21155" y="123315"/>
                  </a:lnTo>
                  <a:lnTo>
                    <a:pt x="44116" y="138797"/>
                  </a:lnTo>
                  <a:lnTo>
                    <a:pt x="72237" y="144475"/>
                  </a:lnTo>
                  <a:lnTo>
                    <a:pt x="100351" y="138797"/>
                  </a:lnTo>
                  <a:lnTo>
                    <a:pt x="123309" y="123315"/>
                  </a:lnTo>
                  <a:lnTo>
                    <a:pt x="138786" y="100353"/>
                  </a:lnTo>
                  <a:lnTo>
                    <a:pt x="144462" y="72237"/>
                  </a:lnTo>
                  <a:lnTo>
                    <a:pt x="138786" y="44121"/>
                  </a:lnTo>
                  <a:lnTo>
                    <a:pt x="123309" y="21159"/>
                  </a:lnTo>
                  <a:lnTo>
                    <a:pt x="100351" y="5677"/>
                  </a:lnTo>
                  <a:lnTo>
                    <a:pt x="72237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3348037" y="4797425"/>
              <a:ext cx="144780" cy="144780"/>
            </a:xfrm>
            <a:custGeom>
              <a:rect b="b" l="l" r="r" t="t"/>
              <a:pathLst>
                <a:path extrusionOk="0" h="144779" w="144779">
                  <a:moveTo>
                    <a:pt x="0" y="72237"/>
                  </a:moveTo>
                  <a:lnTo>
                    <a:pt x="5675" y="44121"/>
                  </a:lnTo>
                  <a:lnTo>
                    <a:pt x="21155" y="21159"/>
                  </a:lnTo>
                  <a:lnTo>
                    <a:pt x="44116" y="5677"/>
                  </a:lnTo>
                  <a:lnTo>
                    <a:pt x="72237" y="0"/>
                  </a:lnTo>
                  <a:lnTo>
                    <a:pt x="100351" y="5677"/>
                  </a:lnTo>
                  <a:lnTo>
                    <a:pt x="123309" y="21159"/>
                  </a:lnTo>
                  <a:lnTo>
                    <a:pt x="138786" y="44121"/>
                  </a:lnTo>
                  <a:lnTo>
                    <a:pt x="144462" y="72237"/>
                  </a:lnTo>
                  <a:lnTo>
                    <a:pt x="138786" y="100353"/>
                  </a:lnTo>
                  <a:lnTo>
                    <a:pt x="123309" y="123315"/>
                  </a:lnTo>
                  <a:lnTo>
                    <a:pt x="100351" y="138797"/>
                  </a:lnTo>
                  <a:lnTo>
                    <a:pt x="72237" y="144475"/>
                  </a:lnTo>
                  <a:lnTo>
                    <a:pt x="44116" y="138797"/>
                  </a:lnTo>
                  <a:lnTo>
                    <a:pt x="21155" y="123315"/>
                  </a:lnTo>
                  <a:lnTo>
                    <a:pt x="5675" y="100353"/>
                  </a:lnTo>
                  <a:lnTo>
                    <a:pt x="0" y="72237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421062" y="4941887"/>
              <a:ext cx="0" cy="224154"/>
            </a:xfrm>
            <a:custGeom>
              <a:rect b="b" l="l" r="r" t="t"/>
              <a:pathLst>
                <a:path extrusionOk="0" h="224154" w="120000">
                  <a:moveTo>
                    <a:pt x="0" y="0"/>
                  </a:moveTo>
                  <a:lnTo>
                    <a:pt x="0" y="223837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348037" y="5229225"/>
              <a:ext cx="144780" cy="144780"/>
            </a:xfrm>
            <a:custGeom>
              <a:rect b="b" l="l" r="r" t="t"/>
              <a:pathLst>
                <a:path extrusionOk="0" h="144779" w="144779">
                  <a:moveTo>
                    <a:pt x="72237" y="0"/>
                  </a:moveTo>
                  <a:lnTo>
                    <a:pt x="44116" y="5677"/>
                  </a:lnTo>
                  <a:lnTo>
                    <a:pt x="21155" y="21159"/>
                  </a:lnTo>
                  <a:lnTo>
                    <a:pt x="5675" y="44121"/>
                  </a:lnTo>
                  <a:lnTo>
                    <a:pt x="0" y="72237"/>
                  </a:lnTo>
                  <a:lnTo>
                    <a:pt x="5675" y="100353"/>
                  </a:lnTo>
                  <a:lnTo>
                    <a:pt x="21155" y="123315"/>
                  </a:lnTo>
                  <a:lnTo>
                    <a:pt x="44116" y="138797"/>
                  </a:lnTo>
                  <a:lnTo>
                    <a:pt x="72237" y="144475"/>
                  </a:lnTo>
                  <a:lnTo>
                    <a:pt x="100351" y="138797"/>
                  </a:lnTo>
                  <a:lnTo>
                    <a:pt x="123309" y="123315"/>
                  </a:lnTo>
                  <a:lnTo>
                    <a:pt x="138786" y="100353"/>
                  </a:lnTo>
                  <a:lnTo>
                    <a:pt x="144462" y="72237"/>
                  </a:lnTo>
                  <a:lnTo>
                    <a:pt x="138786" y="44121"/>
                  </a:lnTo>
                  <a:lnTo>
                    <a:pt x="123309" y="21159"/>
                  </a:lnTo>
                  <a:lnTo>
                    <a:pt x="100351" y="5677"/>
                  </a:lnTo>
                  <a:lnTo>
                    <a:pt x="72237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3348037" y="5229225"/>
              <a:ext cx="144780" cy="144780"/>
            </a:xfrm>
            <a:custGeom>
              <a:rect b="b" l="l" r="r" t="t"/>
              <a:pathLst>
                <a:path extrusionOk="0" h="144779" w="144779">
                  <a:moveTo>
                    <a:pt x="0" y="72237"/>
                  </a:moveTo>
                  <a:lnTo>
                    <a:pt x="5675" y="44121"/>
                  </a:lnTo>
                  <a:lnTo>
                    <a:pt x="21155" y="21159"/>
                  </a:lnTo>
                  <a:lnTo>
                    <a:pt x="44116" y="5677"/>
                  </a:lnTo>
                  <a:lnTo>
                    <a:pt x="72237" y="0"/>
                  </a:lnTo>
                  <a:lnTo>
                    <a:pt x="100351" y="5677"/>
                  </a:lnTo>
                  <a:lnTo>
                    <a:pt x="123309" y="21159"/>
                  </a:lnTo>
                  <a:lnTo>
                    <a:pt x="138786" y="44121"/>
                  </a:lnTo>
                  <a:lnTo>
                    <a:pt x="144462" y="72237"/>
                  </a:lnTo>
                  <a:lnTo>
                    <a:pt x="138786" y="100353"/>
                  </a:lnTo>
                  <a:lnTo>
                    <a:pt x="123309" y="123315"/>
                  </a:lnTo>
                  <a:lnTo>
                    <a:pt x="100351" y="138797"/>
                  </a:lnTo>
                  <a:lnTo>
                    <a:pt x="72237" y="144475"/>
                  </a:lnTo>
                  <a:lnTo>
                    <a:pt x="44116" y="138797"/>
                  </a:lnTo>
                  <a:lnTo>
                    <a:pt x="21155" y="123315"/>
                  </a:lnTo>
                  <a:lnTo>
                    <a:pt x="5675" y="100353"/>
                  </a:lnTo>
                  <a:lnTo>
                    <a:pt x="0" y="72237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382962" y="5153025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3421062" y="5373687"/>
              <a:ext cx="0" cy="224154"/>
            </a:xfrm>
            <a:custGeom>
              <a:rect b="b" l="l" r="r" t="t"/>
              <a:pathLst>
                <a:path extrusionOk="0" h="224154" w="120000">
                  <a:moveTo>
                    <a:pt x="0" y="0"/>
                  </a:moveTo>
                  <a:lnTo>
                    <a:pt x="0" y="223837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3348037" y="5661019"/>
              <a:ext cx="144780" cy="144780"/>
            </a:xfrm>
            <a:custGeom>
              <a:rect b="b" l="l" r="r" t="t"/>
              <a:pathLst>
                <a:path extrusionOk="0" h="144779" w="144779">
                  <a:moveTo>
                    <a:pt x="72237" y="0"/>
                  </a:moveTo>
                  <a:lnTo>
                    <a:pt x="44116" y="5677"/>
                  </a:lnTo>
                  <a:lnTo>
                    <a:pt x="21155" y="21159"/>
                  </a:lnTo>
                  <a:lnTo>
                    <a:pt x="5675" y="44121"/>
                  </a:lnTo>
                  <a:lnTo>
                    <a:pt x="0" y="72237"/>
                  </a:lnTo>
                  <a:lnTo>
                    <a:pt x="5675" y="100353"/>
                  </a:lnTo>
                  <a:lnTo>
                    <a:pt x="21155" y="123315"/>
                  </a:lnTo>
                  <a:lnTo>
                    <a:pt x="44116" y="138797"/>
                  </a:lnTo>
                  <a:lnTo>
                    <a:pt x="72237" y="144475"/>
                  </a:lnTo>
                  <a:lnTo>
                    <a:pt x="100351" y="138797"/>
                  </a:lnTo>
                  <a:lnTo>
                    <a:pt x="123309" y="123315"/>
                  </a:lnTo>
                  <a:lnTo>
                    <a:pt x="138786" y="100353"/>
                  </a:lnTo>
                  <a:lnTo>
                    <a:pt x="144462" y="72237"/>
                  </a:lnTo>
                  <a:lnTo>
                    <a:pt x="138786" y="44121"/>
                  </a:lnTo>
                  <a:lnTo>
                    <a:pt x="123309" y="21159"/>
                  </a:lnTo>
                  <a:lnTo>
                    <a:pt x="100351" y="5677"/>
                  </a:lnTo>
                  <a:lnTo>
                    <a:pt x="72237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3348037" y="5661019"/>
              <a:ext cx="144780" cy="144780"/>
            </a:xfrm>
            <a:custGeom>
              <a:rect b="b" l="l" r="r" t="t"/>
              <a:pathLst>
                <a:path extrusionOk="0" h="144779" w="144779">
                  <a:moveTo>
                    <a:pt x="0" y="72237"/>
                  </a:moveTo>
                  <a:lnTo>
                    <a:pt x="5675" y="44121"/>
                  </a:lnTo>
                  <a:lnTo>
                    <a:pt x="21155" y="21159"/>
                  </a:lnTo>
                  <a:lnTo>
                    <a:pt x="44116" y="5677"/>
                  </a:lnTo>
                  <a:lnTo>
                    <a:pt x="72237" y="0"/>
                  </a:lnTo>
                  <a:lnTo>
                    <a:pt x="100351" y="5677"/>
                  </a:lnTo>
                  <a:lnTo>
                    <a:pt x="123309" y="21159"/>
                  </a:lnTo>
                  <a:lnTo>
                    <a:pt x="138786" y="44121"/>
                  </a:lnTo>
                  <a:lnTo>
                    <a:pt x="144462" y="72237"/>
                  </a:lnTo>
                  <a:lnTo>
                    <a:pt x="138786" y="100353"/>
                  </a:lnTo>
                  <a:lnTo>
                    <a:pt x="123309" y="123315"/>
                  </a:lnTo>
                  <a:lnTo>
                    <a:pt x="100351" y="138797"/>
                  </a:lnTo>
                  <a:lnTo>
                    <a:pt x="72237" y="144475"/>
                  </a:lnTo>
                  <a:lnTo>
                    <a:pt x="44116" y="138797"/>
                  </a:lnTo>
                  <a:lnTo>
                    <a:pt x="21155" y="123315"/>
                  </a:lnTo>
                  <a:lnTo>
                    <a:pt x="5675" y="100353"/>
                  </a:lnTo>
                  <a:lnTo>
                    <a:pt x="0" y="72237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3382962" y="5584825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492500" y="5300662"/>
              <a:ext cx="511175" cy="0"/>
            </a:xfrm>
            <a:custGeom>
              <a:rect b="b" l="l" r="r" t="t"/>
              <a:pathLst>
                <a:path extrusionOk="0" h="120000" w="511175">
                  <a:moveTo>
                    <a:pt x="0" y="0"/>
                  </a:moveTo>
                  <a:lnTo>
                    <a:pt x="511175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3990975" y="5262562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3922712" y="5084775"/>
              <a:ext cx="504825" cy="433705"/>
            </a:xfrm>
            <a:custGeom>
              <a:rect b="b" l="l" r="r" t="t"/>
              <a:pathLst>
                <a:path extrusionOk="0" h="433704" w="504825">
                  <a:moveTo>
                    <a:pt x="0" y="216687"/>
                  </a:moveTo>
                  <a:lnTo>
                    <a:pt x="5127" y="173017"/>
                  </a:lnTo>
                  <a:lnTo>
                    <a:pt x="19835" y="132341"/>
                  </a:lnTo>
                  <a:lnTo>
                    <a:pt x="43106" y="95532"/>
                  </a:lnTo>
                  <a:lnTo>
                    <a:pt x="73928" y="63461"/>
                  </a:lnTo>
                  <a:lnTo>
                    <a:pt x="111284" y="37001"/>
                  </a:lnTo>
                  <a:lnTo>
                    <a:pt x="154160" y="17023"/>
                  </a:lnTo>
                  <a:lnTo>
                    <a:pt x="201541" y="4398"/>
                  </a:lnTo>
                  <a:lnTo>
                    <a:pt x="252412" y="0"/>
                  </a:lnTo>
                  <a:lnTo>
                    <a:pt x="303283" y="4402"/>
                  </a:lnTo>
                  <a:lnTo>
                    <a:pt x="350664" y="17028"/>
                  </a:lnTo>
                  <a:lnTo>
                    <a:pt x="393540" y="37007"/>
                  </a:lnTo>
                  <a:lnTo>
                    <a:pt x="430896" y="63466"/>
                  </a:lnTo>
                  <a:lnTo>
                    <a:pt x="461718" y="95535"/>
                  </a:lnTo>
                  <a:lnTo>
                    <a:pt x="484989" y="132343"/>
                  </a:lnTo>
                  <a:lnTo>
                    <a:pt x="499697" y="173017"/>
                  </a:lnTo>
                  <a:lnTo>
                    <a:pt x="504825" y="216687"/>
                  </a:lnTo>
                  <a:lnTo>
                    <a:pt x="499697" y="260357"/>
                  </a:lnTo>
                  <a:lnTo>
                    <a:pt x="484989" y="301033"/>
                  </a:lnTo>
                  <a:lnTo>
                    <a:pt x="461718" y="337842"/>
                  </a:lnTo>
                  <a:lnTo>
                    <a:pt x="430896" y="369914"/>
                  </a:lnTo>
                  <a:lnTo>
                    <a:pt x="393540" y="396376"/>
                  </a:lnTo>
                  <a:lnTo>
                    <a:pt x="350664" y="416356"/>
                  </a:lnTo>
                  <a:lnTo>
                    <a:pt x="303283" y="428984"/>
                  </a:lnTo>
                  <a:lnTo>
                    <a:pt x="252412" y="433387"/>
                  </a:lnTo>
                  <a:lnTo>
                    <a:pt x="201541" y="428984"/>
                  </a:lnTo>
                  <a:lnTo>
                    <a:pt x="154160" y="416356"/>
                  </a:lnTo>
                  <a:lnTo>
                    <a:pt x="111284" y="396376"/>
                  </a:lnTo>
                  <a:lnTo>
                    <a:pt x="73928" y="369914"/>
                  </a:lnTo>
                  <a:lnTo>
                    <a:pt x="43106" y="337842"/>
                  </a:lnTo>
                  <a:lnTo>
                    <a:pt x="19835" y="301033"/>
                  </a:lnTo>
                  <a:lnTo>
                    <a:pt x="5127" y="260357"/>
                  </a:lnTo>
                  <a:lnTo>
                    <a:pt x="0" y="216687"/>
                  </a:lnTo>
                  <a:close/>
                </a:path>
              </a:pathLst>
            </a:custGeom>
            <a:noFill/>
            <a:ln cap="flat" cmpd="sng" w="127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3203575" y="5084775"/>
              <a:ext cx="504825" cy="433705"/>
            </a:xfrm>
            <a:custGeom>
              <a:rect b="b" l="l" r="r" t="t"/>
              <a:pathLst>
                <a:path extrusionOk="0" h="433704" w="504825">
                  <a:moveTo>
                    <a:pt x="0" y="216687"/>
                  </a:moveTo>
                  <a:lnTo>
                    <a:pt x="5127" y="173017"/>
                  </a:lnTo>
                  <a:lnTo>
                    <a:pt x="19835" y="132341"/>
                  </a:lnTo>
                  <a:lnTo>
                    <a:pt x="43106" y="95532"/>
                  </a:lnTo>
                  <a:lnTo>
                    <a:pt x="73928" y="63461"/>
                  </a:lnTo>
                  <a:lnTo>
                    <a:pt x="111284" y="37001"/>
                  </a:lnTo>
                  <a:lnTo>
                    <a:pt x="154160" y="17023"/>
                  </a:lnTo>
                  <a:lnTo>
                    <a:pt x="201541" y="4398"/>
                  </a:lnTo>
                  <a:lnTo>
                    <a:pt x="252412" y="0"/>
                  </a:lnTo>
                  <a:lnTo>
                    <a:pt x="303283" y="4402"/>
                  </a:lnTo>
                  <a:lnTo>
                    <a:pt x="350664" y="17028"/>
                  </a:lnTo>
                  <a:lnTo>
                    <a:pt x="393540" y="37007"/>
                  </a:lnTo>
                  <a:lnTo>
                    <a:pt x="430896" y="63466"/>
                  </a:lnTo>
                  <a:lnTo>
                    <a:pt x="461718" y="95535"/>
                  </a:lnTo>
                  <a:lnTo>
                    <a:pt x="484989" y="132343"/>
                  </a:lnTo>
                  <a:lnTo>
                    <a:pt x="499697" y="173017"/>
                  </a:lnTo>
                  <a:lnTo>
                    <a:pt x="504825" y="216687"/>
                  </a:lnTo>
                  <a:lnTo>
                    <a:pt x="499697" y="260357"/>
                  </a:lnTo>
                  <a:lnTo>
                    <a:pt x="484989" y="301033"/>
                  </a:lnTo>
                  <a:lnTo>
                    <a:pt x="461718" y="337842"/>
                  </a:lnTo>
                  <a:lnTo>
                    <a:pt x="430896" y="369914"/>
                  </a:lnTo>
                  <a:lnTo>
                    <a:pt x="393540" y="396376"/>
                  </a:lnTo>
                  <a:lnTo>
                    <a:pt x="350664" y="416356"/>
                  </a:lnTo>
                  <a:lnTo>
                    <a:pt x="303283" y="428984"/>
                  </a:lnTo>
                  <a:lnTo>
                    <a:pt x="252412" y="433387"/>
                  </a:lnTo>
                  <a:lnTo>
                    <a:pt x="201541" y="428984"/>
                  </a:lnTo>
                  <a:lnTo>
                    <a:pt x="154160" y="416356"/>
                  </a:lnTo>
                  <a:lnTo>
                    <a:pt x="111284" y="396376"/>
                  </a:lnTo>
                  <a:lnTo>
                    <a:pt x="73928" y="369914"/>
                  </a:lnTo>
                  <a:lnTo>
                    <a:pt x="43106" y="337842"/>
                  </a:lnTo>
                  <a:lnTo>
                    <a:pt x="19835" y="301033"/>
                  </a:lnTo>
                  <a:lnTo>
                    <a:pt x="5127" y="260357"/>
                  </a:lnTo>
                  <a:lnTo>
                    <a:pt x="0" y="216687"/>
                  </a:lnTo>
                  <a:close/>
                </a:path>
              </a:pathLst>
            </a:custGeom>
            <a:noFill/>
            <a:ln cap="flat" cmpd="sng" w="127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3556000" y="5373687"/>
              <a:ext cx="511175" cy="0"/>
            </a:xfrm>
            <a:custGeom>
              <a:rect b="b" l="l" r="r" t="t"/>
              <a:pathLst>
                <a:path extrusionOk="0" h="120000" w="511175">
                  <a:moveTo>
                    <a:pt x="0" y="0"/>
                  </a:moveTo>
                  <a:lnTo>
                    <a:pt x="511175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3492500" y="533558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Control Flow Graph (CFG)</a:t>
            </a:r>
            <a:endParaRPr/>
          </a:p>
        </p:txBody>
      </p:sp>
      <p:sp>
        <p:nvSpPr>
          <p:cNvPr id="206" name="Google Shape;206;p7"/>
          <p:cNvSpPr txBox="1"/>
          <p:nvPr>
            <p:ph idx="1" type="body"/>
          </p:nvPr>
        </p:nvSpPr>
        <p:spPr>
          <a:xfrm>
            <a:off x="838200" y="1384663"/>
            <a:ext cx="10515600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Control flow structure is usually modeled by a directed graph (di-graph)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CFG = {N, A}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node </a:t>
            </a:r>
            <a:r>
              <a:rPr b="1" lang="en-US"/>
              <a:t>n</a:t>
            </a:r>
            <a:r>
              <a:rPr lang="en-US"/>
              <a:t> in the set of nodes (</a:t>
            </a:r>
            <a:r>
              <a:rPr b="1" lang="en-US"/>
              <a:t>N</a:t>
            </a:r>
            <a:r>
              <a:rPr lang="en-US"/>
              <a:t>) corresponds to a  program statement.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directed arc (or directed edge) </a:t>
            </a:r>
            <a:r>
              <a:rPr b="1" lang="en-US"/>
              <a:t>a</a:t>
            </a:r>
            <a:r>
              <a:rPr lang="en-US"/>
              <a:t> in the set of arcs (</a:t>
            </a:r>
            <a:r>
              <a:rPr b="1" lang="en-US"/>
              <a:t>A</a:t>
            </a:r>
            <a:r>
              <a:rPr lang="en-US"/>
              <a:t>) indicates flow of control from one statement of program to another.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Procedure nodes</a:t>
            </a:r>
            <a:r>
              <a:rPr lang="en-US"/>
              <a:t>: nodes with out-degree 1.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Predicate nodes</a:t>
            </a:r>
            <a:r>
              <a:rPr lang="en-US"/>
              <a:t>: nodes with out-degree other than 1 and 0.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Start node</a:t>
            </a:r>
            <a:r>
              <a:rPr lang="en-US"/>
              <a:t>: nodes with in-degree 0.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Terminal (end) node</a:t>
            </a:r>
            <a:r>
              <a:rPr lang="en-US"/>
              <a:t>: nodes with out-degree 0.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Flowgraph</a:t>
            </a:r>
            <a:endParaRPr/>
          </a:p>
        </p:txBody>
      </p:sp>
      <p:sp>
        <p:nvSpPr>
          <p:cNvPr id="212" name="Google Shape;212;p8"/>
          <p:cNvSpPr txBox="1"/>
          <p:nvPr>
            <p:ph idx="1" type="body"/>
          </p:nvPr>
        </p:nvSpPr>
        <p:spPr>
          <a:xfrm>
            <a:off x="838200" y="1384663"/>
            <a:ext cx="5732417" cy="4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Definition [FeR97]: A flowgraph is a directed graph in which two nodes, the start node and the stop node, obey special properties: the stop node has out-degree zero, and the start node has in-degree zero. Every  node lies on some path from the  start node to the stop node.</a:t>
            </a:r>
            <a:endParaRPr/>
          </a:p>
        </p:txBody>
      </p:sp>
      <p:grpSp>
        <p:nvGrpSpPr>
          <p:cNvPr id="213" name="Google Shape;213;p8"/>
          <p:cNvGrpSpPr/>
          <p:nvPr/>
        </p:nvGrpSpPr>
        <p:grpSpPr>
          <a:xfrm>
            <a:off x="7692152" y="1830977"/>
            <a:ext cx="3031344" cy="3638550"/>
            <a:chOff x="311638" y="1703387"/>
            <a:chExt cx="3031344" cy="3638550"/>
          </a:xfrm>
        </p:grpSpPr>
        <p:sp>
          <p:nvSpPr>
            <p:cNvPr id="214" name="Google Shape;214;p8"/>
            <p:cNvSpPr/>
            <p:nvPr/>
          </p:nvSpPr>
          <p:spPr>
            <a:xfrm>
              <a:off x="1306309" y="1808162"/>
              <a:ext cx="488950" cy="397510"/>
            </a:xfrm>
            <a:custGeom>
              <a:rect b="b" l="l" r="r" t="t"/>
              <a:pathLst>
                <a:path extrusionOk="0" h="397510" w="488950">
                  <a:moveTo>
                    <a:pt x="488784" y="0"/>
                  </a:moveTo>
                  <a:lnTo>
                    <a:pt x="0" y="397141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085362" y="2259012"/>
              <a:ext cx="153377" cy="165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232382" y="2148928"/>
              <a:ext cx="125095" cy="116839"/>
            </a:xfrm>
            <a:custGeom>
              <a:rect b="b" l="l" r="r" t="t"/>
              <a:pathLst>
                <a:path extrusionOk="0" h="116839" w="125094">
                  <a:moveTo>
                    <a:pt x="52666" y="0"/>
                  </a:moveTo>
                  <a:lnTo>
                    <a:pt x="0" y="116433"/>
                  </a:lnTo>
                  <a:lnTo>
                    <a:pt x="124752" y="88709"/>
                  </a:lnTo>
                  <a:lnTo>
                    <a:pt x="52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728784" y="2417762"/>
              <a:ext cx="363220" cy="459105"/>
            </a:xfrm>
            <a:custGeom>
              <a:rect b="b" l="l" r="r" t="t"/>
              <a:pathLst>
                <a:path extrusionOk="0" h="459105" w="363219">
                  <a:moveTo>
                    <a:pt x="362927" y="0"/>
                  </a:moveTo>
                  <a:lnTo>
                    <a:pt x="0" y="458698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522654" y="2944812"/>
              <a:ext cx="153377" cy="165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69682" y="2826067"/>
              <a:ext cx="116205" cy="125095"/>
            </a:xfrm>
            <a:custGeom>
              <a:rect b="b" l="l" r="r" t="t"/>
              <a:pathLst>
                <a:path extrusionOk="0" h="125094" w="116204">
                  <a:moveTo>
                    <a:pt x="26098" y="0"/>
                  </a:moveTo>
                  <a:lnTo>
                    <a:pt x="0" y="125095"/>
                  </a:lnTo>
                  <a:lnTo>
                    <a:pt x="115735" y="70916"/>
                  </a:lnTo>
                  <a:lnTo>
                    <a:pt x="260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599343" y="3103562"/>
              <a:ext cx="427990" cy="463550"/>
            </a:xfrm>
            <a:custGeom>
              <a:rect b="b" l="l" r="r" t="t"/>
              <a:pathLst>
                <a:path extrusionOk="0" h="463550" w="427990">
                  <a:moveTo>
                    <a:pt x="0" y="0"/>
                  </a:moveTo>
                  <a:lnTo>
                    <a:pt x="427761" y="463410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1085362" y="3630612"/>
              <a:ext cx="153377" cy="165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972186" y="3514204"/>
              <a:ext cx="120014" cy="123189"/>
            </a:xfrm>
            <a:custGeom>
              <a:rect b="b" l="l" r="r" t="t"/>
              <a:pathLst>
                <a:path extrusionOk="0" h="123189" w="120015">
                  <a:moveTo>
                    <a:pt x="83997" y="0"/>
                  </a:moveTo>
                  <a:lnTo>
                    <a:pt x="0" y="77520"/>
                  </a:lnTo>
                  <a:lnTo>
                    <a:pt x="119519" y="122758"/>
                  </a:lnTo>
                  <a:lnTo>
                    <a:pt x="839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1162050" y="2417762"/>
              <a:ext cx="0" cy="1123950"/>
            </a:xfrm>
            <a:custGeom>
              <a:rect b="b" l="l" r="r" t="t"/>
              <a:pathLst>
                <a:path extrusionOk="0" h="1123950" w="120000">
                  <a:moveTo>
                    <a:pt x="0" y="0"/>
                  </a:moveTo>
                  <a:lnTo>
                    <a:pt x="0" y="112395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1104899" y="3522662"/>
              <a:ext cx="114300" cy="114300"/>
            </a:xfrm>
            <a:custGeom>
              <a:rect b="b" l="l" r="r" t="t"/>
              <a:pathLst>
                <a:path extrusionOk="0" h="114300" w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162050" y="3789362"/>
              <a:ext cx="0" cy="666750"/>
            </a:xfrm>
            <a:custGeom>
              <a:rect b="b" l="l" r="r" t="t"/>
              <a:pathLst>
                <a:path extrusionOk="0" h="666750" w="120000">
                  <a:moveTo>
                    <a:pt x="0" y="0"/>
                  </a:moveTo>
                  <a:lnTo>
                    <a:pt x="0" y="66675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1085362" y="4545012"/>
              <a:ext cx="153377" cy="165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1104899" y="4437062"/>
              <a:ext cx="114300" cy="114300"/>
            </a:xfrm>
            <a:custGeom>
              <a:rect b="b" l="l" r="r" t="t"/>
              <a:pathLst>
                <a:path extrusionOk="0" h="114300" w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53918" y="4627562"/>
              <a:ext cx="537845" cy="0"/>
            </a:xfrm>
            <a:custGeom>
              <a:rect b="b" l="l" r="r" t="t"/>
              <a:pathLst>
                <a:path extrusionOk="0" h="120000" w="537844">
                  <a:moveTo>
                    <a:pt x="537794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311638" y="4545012"/>
              <a:ext cx="153377" cy="1651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458668" y="4570412"/>
              <a:ext cx="114300" cy="114300"/>
            </a:xfrm>
            <a:custGeom>
              <a:rect b="b" l="l" r="r" t="t"/>
              <a:pathLst>
                <a:path extrusionOk="0" h="114300" w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836864" y="5132387"/>
              <a:ext cx="197827" cy="20955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232388" y="4703762"/>
              <a:ext cx="560705" cy="472440"/>
            </a:xfrm>
            <a:custGeom>
              <a:rect b="b" l="l" r="r" t="t"/>
              <a:pathLst>
                <a:path extrusionOk="0" h="472439" w="560705">
                  <a:moveTo>
                    <a:pt x="0" y="0"/>
                  </a:moveTo>
                  <a:lnTo>
                    <a:pt x="560209" y="47202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1741208" y="5119801"/>
              <a:ext cx="124460" cy="117475"/>
            </a:xfrm>
            <a:custGeom>
              <a:rect b="b" l="l" r="r" t="t"/>
              <a:pathLst>
                <a:path extrusionOk="0" h="117475" w="124460">
                  <a:moveTo>
                    <a:pt x="73647" y="0"/>
                  </a:moveTo>
                  <a:lnTo>
                    <a:pt x="0" y="87401"/>
                  </a:lnTo>
                  <a:lnTo>
                    <a:pt x="124231" y="117360"/>
                  </a:lnTo>
                  <a:lnTo>
                    <a:pt x="73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388326" y="4703762"/>
              <a:ext cx="422275" cy="304800"/>
            </a:xfrm>
            <a:custGeom>
              <a:rect b="b" l="l" r="r" t="t"/>
              <a:pathLst>
                <a:path extrusionOk="0" h="304800" w="422275">
                  <a:moveTo>
                    <a:pt x="0" y="0"/>
                  </a:moveTo>
                  <a:lnTo>
                    <a:pt x="422033" y="30480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10357" y="4773752"/>
              <a:ext cx="217170" cy="234950"/>
            </a:xfrm>
            <a:custGeom>
              <a:rect b="b" l="l" r="r" t="t"/>
              <a:pathLst>
                <a:path extrusionOk="0" h="234950" w="217169">
                  <a:moveTo>
                    <a:pt x="0" y="234810"/>
                  </a:moveTo>
                  <a:lnTo>
                    <a:pt x="216750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972188" y="4703762"/>
              <a:ext cx="120014" cy="123189"/>
            </a:xfrm>
            <a:custGeom>
              <a:rect b="b" l="l" r="r" t="t"/>
              <a:pathLst>
                <a:path extrusionOk="0" h="123189" w="120015">
                  <a:moveTo>
                    <a:pt x="119519" y="0"/>
                  </a:moveTo>
                  <a:lnTo>
                    <a:pt x="0" y="45224"/>
                  </a:lnTo>
                  <a:lnTo>
                    <a:pt x="83985" y="122758"/>
                  </a:lnTo>
                  <a:lnTo>
                    <a:pt x="1195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1935772" y="1808162"/>
              <a:ext cx="556260" cy="401955"/>
            </a:xfrm>
            <a:custGeom>
              <a:rect b="b" l="l" r="r" t="t"/>
              <a:pathLst>
                <a:path extrusionOk="0" h="401955" w="556260">
                  <a:moveTo>
                    <a:pt x="0" y="0"/>
                  </a:moveTo>
                  <a:lnTo>
                    <a:pt x="555828" y="401434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562466" y="2259012"/>
              <a:ext cx="153377" cy="165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2442692" y="2152103"/>
              <a:ext cx="126364" cy="113664"/>
            </a:xfrm>
            <a:custGeom>
              <a:rect b="b" l="l" r="r" t="t"/>
              <a:pathLst>
                <a:path extrusionOk="0" h="113664" w="126364">
                  <a:moveTo>
                    <a:pt x="66929" y="0"/>
                  </a:moveTo>
                  <a:lnTo>
                    <a:pt x="0" y="92659"/>
                  </a:lnTo>
                  <a:lnTo>
                    <a:pt x="126123" y="113258"/>
                  </a:lnTo>
                  <a:lnTo>
                    <a:pt x="669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2639161" y="2417762"/>
              <a:ext cx="0" cy="666750"/>
            </a:xfrm>
            <a:custGeom>
              <a:rect b="b" l="l" r="r" t="t"/>
              <a:pathLst>
                <a:path extrusionOk="0" h="666750" w="120000">
                  <a:moveTo>
                    <a:pt x="0" y="0"/>
                  </a:moveTo>
                  <a:lnTo>
                    <a:pt x="0" y="66675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2562466" y="3173412"/>
              <a:ext cx="153377" cy="165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2582011" y="3065462"/>
              <a:ext cx="114300" cy="114300"/>
            </a:xfrm>
            <a:custGeom>
              <a:rect b="b" l="l" r="r" t="t"/>
              <a:pathLst>
                <a:path extrusionOk="0" h="114300" w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2562466" y="4164012"/>
              <a:ext cx="153377" cy="165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2639161" y="3427412"/>
              <a:ext cx="0" cy="742950"/>
            </a:xfrm>
            <a:custGeom>
              <a:rect b="b" l="l" r="r" t="t"/>
              <a:pathLst>
                <a:path extrusionOk="0" h="742950" w="120000">
                  <a:moveTo>
                    <a:pt x="0" y="742950"/>
                  </a:moveTo>
                  <a:lnTo>
                    <a:pt x="0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2582024" y="3332175"/>
              <a:ext cx="114300" cy="114300"/>
            </a:xfrm>
            <a:custGeom>
              <a:rect b="b" l="l" r="r" t="t"/>
              <a:pathLst>
                <a:path extrusionOk="0" h="114300" w="114300">
                  <a:moveTo>
                    <a:pt x="57137" y="0"/>
                  </a:moveTo>
                  <a:lnTo>
                    <a:pt x="0" y="114300"/>
                  </a:lnTo>
                  <a:lnTo>
                    <a:pt x="114300" y="114287"/>
                  </a:lnTo>
                  <a:lnTo>
                    <a:pt x="571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2063521" y="4322762"/>
              <a:ext cx="575945" cy="762635"/>
            </a:xfrm>
            <a:custGeom>
              <a:rect b="b" l="l" r="r" t="t"/>
              <a:pathLst>
                <a:path extrusionOk="0" h="762635" w="575944">
                  <a:moveTo>
                    <a:pt x="575640" y="0"/>
                  </a:moveTo>
                  <a:lnTo>
                    <a:pt x="0" y="76219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2006104" y="5035308"/>
              <a:ext cx="114935" cy="125730"/>
            </a:xfrm>
            <a:custGeom>
              <a:rect b="b" l="l" r="r" t="t"/>
              <a:pathLst>
                <a:path extrusionOk="0" h="125729" w="114935">
                  <a:moveTo>
                    <a:pt x="23279" y="0"/>
                  </a:moveTo>
                  <a:lnTo>
                    <a:pt x="0" y="125653"/>
                  </a:lnTo>
                  <a:lnTo>
                    <a:pt x="114490" y="68884"/>
                  </a:lnTo>
                  <a:lnTo>
                    <a:pt x="23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2357805" y="3332162"/>
              <a:ext cx="211454" cy="381000"/>
            </a:xfrm>
            <a:custGeom>
              <a:rect b="b" l="l" r="r" t="t"/>
              <a:pathLst>
                <a:path extrusionOk="0" h="381000" w="211455">
                  <a:moveTo>
                    <a:pt x="211010" y="0"/>
                  </a:moveTo>
                  <a:lnTo>
                    <a:pt x="0" y="38100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357805" y="3713162"/>
              <a:ext cx="171450" cy="370840"/>
            </a:xfrm>
            <a:custGeom>
              <a:rect b="b" l="l" r="r" t="t"/>
              <a:pathLst>
                <a:path extrusionOk="0" h="370839" w="171450">
                  <a:moveTo>
                    <a:pt x="0" y="0"/>
                  </a:moveTo>
                  <a:lnTo>
                    <a:pt x="171094" y="370713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469032" y="4042638"/>
              <a:ext cx="104139" cy="128270"/>
            </a:xfrm>
            <a:custGeom>
              <a:rect b="b" l="l" r="r" t="t"/>
              <a:pathLst>
                <a:path extrusionOk="0" h="128270" w="104139">
                  <a:moveTo>
                    <a:pt x="103784" y="0"/>
                  </a:moveTo>
                  <a:lnTo>
                    <a:pt x="0" y="47891"/>
                  </a:lnTo>
                  <a:lnTo>
                    <a:pt x="99783" y="127723"/>
                  </a:lnTo>
                  <a:lnTo>
                    <a:pt x="1037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2709494" y="2341562"/>
              <a:ext cx="633095" cy="1143000"/>
            </a:xfrm>
            <a:custGeom>
              <a:rect b="b" l="l" r="r" t="t"/>
              <a:pathLst>
                <a:path extrusionOk="0" h="1143000" w="633095">
                  <a:moveTo>
                    <a:pt x="0" y="0"/>
                  </a:moveTo>
                  <a:lnTo>
                    <a:pt x="633044" y="114300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3342538" y="3484562"/>
              <a:ext cx="0" cy="990600"/>
            </a:xfrm>
            <a:custGeom>
              <a:rect b="b" l="l" r="r" t="t"/>
              <a:pathLst>
                <a:path extrusionOk="0" h="990600" w="120000">
                  <a:moveTo>
                    <a:pt x="0" y="0"/>
                  </a:moveTo>
                  <a:lnTo>
                    <a:pt x="0" y="99060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2088857" y="4475162"/>
              <a:ext cx="1254125" cy="715010"/>
            </a:xfrm>
            <a:custGeom>
              <a:rect b="b" l="l" r="r" t="t"/>
              <a:pathLst>
                <a:path extrusionOk="0" h="715010" w="1254125">
                  <a:moveTo>
                    <a:pt x="1253680" y="0"/>
                  </a:moveTo>
                  <a:lnTo>
                    <a:pt x="0" y="714819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006117" y="5130901"/>
              <a:ext cx="127635" cy="106680"/>
            </a:xfrm>
            <a:custGeom>
              <a:rect b="b" l="l" r="r" t="t"/>
              <a:pathLst>
                <a:path extrusionOk="0" h="106679" w="127635">
                  <a:moveTo>
                    <a:pt x="70980" y="0"/>
                  </a:moveTo>
                  <a:lnTo>
                    <a:pt x="0" y="106260"/>
                  </a:lnTo>
                  <a:lnTo>
                    <a:pt x="127596" y="99288"/>
                  </a:lnTo>
                  <a:lnTo>
                    <a:pt x="709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1766519" y="1703387"/>
              <a:ext cx="197827" cy="20955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Control Flow Graph (CFG)</a:t>
            </a:r>
            <a:endParaRPr/>
          </a:p>
        </p:txBody>
      </p:sp>
      <p:pic>
        <p:nvPicPr>
          <p:cNvPr descr="Software testing" id="261" name="Google Shape;261;p10"/>
          <p:cNvPicPr preferRelativeResize="0"/>
          <p:nvPr/>
        </p:nvPicPr>
        <p:blipFill rotWithShape="1">
          <a:blip r:embed="rId3">
            <a:alphaModFix/>
          </a:blip>
          <a:srcRect b="5132" l="4299" r="11847" t="19281"/>
          <a:stretch/>
        </p:blipFill>
        <p:spPr>
          <a:xfrm>
            <a:off x="2233749" y="1489166"/>
            <a:ext cx="6984731" cy="4727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2021-08-17T12:59:48Z</dcterms:created>
  <dc:creator>jubair</dc:creator>
</cp:coreProperties>
</file>