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6858000" cx="12192000"/>
  <p:notesSz cx="6858000" cy="9144000"/>
  <p:embeddedFontLst>
    <p:embeddedFont>
      <p:font typeface="Noto Sans"/>
      <p:regular r:id="rId30"/>
      <p:bold r:id="rId31"/>
      <p:italic r:id="rId32"/>
      <p:boldItalic r:id="rId33"/>
    </p:embeddedFont>
    <p:embeddedFont>
      <p:font typeface="Tahoma"/>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6" roundtripDataSignature="AMtx7mi9yHJgITxoSN8CXDlS/Hv8V171W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NotoSans-bold.fntdata"/><Relationship Id="rId30" Type="http://schemas.openxmlformats.org/officeDocument/2006/relationships/font" Target="fonts/NotoSans-regular.fntdata"/><Relationship Id="rId11" Type="http://schemas.openxmlformats.org/officeDocument/2006/relationships/slide" Target="slides/slide7.xml"/><Relationship Id="rId33" Type="http://schemas.openxmlformats.org/officeDocument/2006/relationships/font" Target="fonts/NotoSans-boldItalic.fntdata"/><Relationship Id="rId10" Type="http://schemas.openxmlformats.org/officeDocument/2006/relationships/slide" Target="slides/slide6.xml"/><Relationship Id="rId32" Type="http://schemas.openxmlformats.org/officeDocument/2006/relationships/font" Target="fonts/NotoSans-italic.fntdata"/><Relationship Id="rId13" Type="http://schemas.openxmlformats.org/officeDocument/2006/relationships/slide" Target="slides/slide9.xml"/><Relationship Id="rId35" Type="http://schemas.openxmlformats.org/officeDocument/2006/relationships/font" Target="fonts/Tahoma-bold.fntdata"/><Relationship Id="rId12" Type="http://schemas.openxmlformats.org/officeDocument/2006/relationships/slide" Target="slides/slide8.xml"/><Relationship Id="rId34" Type="http://schemas.openxmlformats.org/officeDocument/2006/relationships/font" Target="fonts/Tahoma-regular.fntdata"/><Relationship Id="rId15" Type="http://schemas.openxmlformats.org/officeDocument/2006/relationships/slide" Target="slides/slide11.xml"/><Relationship Id="rId14" Type="http://schemas.openxmlformats.org/officeDocument/2006/relationships/slide" Target="slides/slide10.xml"/><Relationship Id="rId36" Type="http://customschemas.google.com/relationships/presentationmetadata" Target="meta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1" name="Google Shape;15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 name="Google Shape;157;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8" name="Google Shape;158;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9" name="Google Shape;16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3" name="Google Shape;19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2" name="Google Shape;20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9" name="Google Shape;20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6" name="Google Shape;21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866014ba4e_0_2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2" name="Google Shape;222;g1866014ba4e_0_2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0" name="Google Shape;330;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866014ba4e_0_3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2" name="Google Shape;352;g1866014ba4e_0_3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4" name="Google Shape;374;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866014ba4e_0_10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g1866014ba4e_0_1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866014ba4e_0_1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g1866014ba4e_0_1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866014ba4e_0_1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4" name="Google Shape;404;g1866014ba4e_0_1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866014ba4e_0_1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3" name="Google Shape;413;g1866014ba4e_0_1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 name="Google Shape;9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 name="Google Shape;10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5" name="Google Shape;11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4" name="Google Shape;12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0" name="Google Shape;13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8" name="Google Shape;13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70C0"/>
              </a:buClr>
              <a:buSzPts val="1200"/>
              <a:buFont typeface="Calibri"/>
              <a:buNone/>
            </a:pPr>
            <a:r>
              <a:rPr lang="en-US">
                <a:solidFill>
                  <a:srgbClr val="0070C0"/>
                </a:solidFill>
              </a:rPr>
              <a:t>Edge-pair coverage</a:t>
            </a:r>
            <a:r>
              <a:rPr lang="en-US"/>
              <a:t>: Testing “each reachable path of length up to 2” in the ﬂowgraph.</a:t>
            </a:r>
            <a:endParaRPr/>
          </a:p>
        </p:txBody>
      </p:sp>
      <p:sp>
        <p:nvSpPr>
          <p:cNvPr id="145" name="Google Shape;145;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3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2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9"/>
          <p:cNvSpPr/>
          <p:nvPr>
            <p:ph idx="2" type="pic"/>
          </p:nvPr>
        </p:nvSpPr>
        <p:spPr>
          <a:xfrm>
            <a:off x="5183188" y="987425"/>
            <a:ext cx="6172200" cy="4873625"/>
          </a:xfrm>
          <a:prstGeom prst="rect">
            <a:avLst/>
          </a:prstGeom>
          <a:noFill/>
          <a:ln>
            <a:noFill/>
          </a:ln>
        </p:spPr>
      </p:sp>
      <p:sp>
        <p:nvSpPr>
          <p:cNvPr id="68" name="Google Shape;68;p2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1.png"/><Relationship Id="rId5" Type="http://schemas.openxmlformats.org/officeDocument/2006/relationships/image" Target="../media/image11.png"/><Relationship Id="rId6"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8.png"/><Relationship Id="rId5"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0.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6.png"/><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title"/>
          </p:nvPr>
        </p:nvSpPr>
        <p:spPr>
          <a:xfrm>
            <a:off x="838200" y="365125"/>
            <a:ext cx="10515600" cy="79746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Testing Strategy </a:t>
            </a:r>
            <a:endParaRPr/>
          </a:p>
        </p:txBody>
      </p:sp>
      <p:sp>
        <p:nvSpPr>
          <p:cNvPr id="89" name="Google Shape;89;p1"/>
          <p:cNvSpPr txBox="1"/>
          <p:nvPr>
            <p:ph idx="1" type="body"/>
          </p:nvPr>
        </p:nvSpPr>
        <p:spPr>
          <a:xfrm>
            <a:off x="718457" y="1371600"/>
            <a:ext cx="10829109" cy="479406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objective of a software testing strategy is to devise and run a set of test cases that satisfy or </a:t>
            </a:r>
            <a:r>
              <a:rPr i="1" lang="en-US">
                <a:solidFill>
                  <a:srgbClr val="0070C0"/>
                </a:solidFill>
              </a:rPr>
              <a:t>cover </a:t>
            </a:r>
            <a:r>
              <a:rPr lang="en-US">
                <a:solidFill>
                  <a:srgbClr val="0070C0"/>
                </a:solidFill>
              </a:rPr>
              <a:t>a set of test requirements</a:t>
            </a:r>
            <a:r>
              <a:rPr lang="en-US"/>
              <a:t>.</a:t>
            </a:r>
            <a:endParaRPr/>
          </a:p>
          <a:p>
            <a:pPr indent="-228600" lvl="0" marL="228600" rtl="0" algn="l">
              <a:lnSpc>
                <a:spcPct val="90000"/>
              </a:lnSpc>
              <a:spcBef>
                <a:spcPts val="1000"/>
              </a:spcBef>
              <a:spcAft>
                <a:spcPts val="0"/>
              </a:spcAft>
              <a:buClr>
                <a:schemeClr val="dk1"/>
              </a:buClr>
              <a:buSzPts val="2800"/>
              <a:buChar char="•"/>
            </a:pPr>
            <a:r>
              <a:rPr lang="en-US"/>
              <a:t>The test requirements are defined in terms of a software artifact or model of a software artifact, where an artifact may be the requirements, specification, design, program code, etc.</a:t>
            </a:r>
            <a:endParaRPr/>
          </a:p>
          <a:p>
            <a:pPr indent="-228600" lvl="0" marL="228600" rtl="0" algn="l">
              <a:lnSpc>
                <a:spcPct val="90000"/>
              </a:lnSpc>
              <a:spcBef>
                <a:spcPts val="1000"/>
              </a:spcBef>
              <a:spcAft>
                <a:spcPts val="0"/>
              </a:spcAft>
              <a:buClr>
                <a:schemeClr val="dk1"/>
              </a:buClr>
              <a:buSzPts val="2800"/>
              <a:buChar char="•"/>
            </a:pPr>
            <a:r>
              <a:rPr lang="en-US"/>
              <a:t>These models are often graphs, for example, ﬂowgraphs.</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One testing strategy is to select test cases so that every program statement is executed at least once. This approach is called </a:t>
            </a:r>
            <a:r>
              <a:rPr i="1" lang="en-US">
                <a:solidFill>
                  <a:srgbClr val="0070C0"/>
                </a:solidFill>
              </a:rPr>
              <a:t>statement coverage</a:t>
            </a:r>
            <a:r>
              <a:rPr i="1" lang="en-US"/>
              <a:t>— </a:t>
            </a:r>
            <a:r>
              <a:rPr lang="en-US"/>
              <a:t>each statement is a test requirement.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0"/>
          <p:cNvSpPr txBox="1"/>
          <p:nvPr>
            <p:ph type="title"/>
          </p:nvPr>
        </p:nvSpPr>
        <p:spPr>
          <a:xfrm>
            <a:off x="838200" y="365125"/>
            <a:ext cx="10515600" cy="79746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i="1" lang="en-US"/>
              <a:t>Minimum Number of Test Cases</a:t>
            </a:r>
            <a:endParaRPr/>
          </a:p>
        </p:txBody>
      </p:sp>
      <p:sp>
        <p:nvSpPr>
          <p:cNvPr id="154" name="Google Shape;154;p10"/>
          <p:cNvSpPr txBox="1"/>
          <p:nvPr>
            <p:ph idx="1" type="body"/>
          </p:nvPr>
        </p:nvSpPr>
        <p:spPr>
          <a:xfrm>
            <a:off x="718457" y="1371600"/>
            <a:ext cx="10829109" cy="479406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test team choose a test strategy. </a:t>
            </a:r>
            <a:endParaRPr/>
          </a:p>
          <a:p>
            <a:pPr indent="-228600" lvl="0" marL="228600" rtl="0" algn="l">
              <a:lnSpc>
                <a:spcPct val="90000"/>
              </a:lnSpc>
              <a:spcBef>
                <a:spcPts val="1000"/>
              </a:spcBef>
              <a:spcAft>
                <a:spcPts val="0"/>
              </a:spcAft>
              <a:buClr>
                <a:schemeClr val="dk1"/>
              </a:buClr>
              <a:buSzPts val="2800"/>
              <a:buChar char="•"/>
            </a:pPr>
            <a:r>
              <a:rPr lang="en-US"/>
              <a:t>Before testing starts, the team members must also know the minimum number of test cases needed to satisfy the strategy for a given program.</a:t>
            </a:r>
            <a:endParaRPr/>
          </a:p>
          <a:p>
            <a:pPr indent="-228600" lvl="0" marL="228600" rtl="0" algn="l">
              <a:lnSpc>
                <a:spcPct val="90000"/>
              </a:lnSpc>
              <a:spcBef>
                <a:spcPts val="1000"/>
              </a:spcBef>
              <a:spcAft>
                <a:spcPts val="0"/>
              </a:spcAft>
              <a:buClr>
                <a:schemeClr val="dk1"/>
              </a:buClr>
              <a:buSzPts val="2800"/>
              <a:buChar char="•"/>
            </a:pPr>
            <a:r>
              <a:rPr lang="en-US"/>
              <a:t>It helps to generate data for each test case and to understand how much time testing is likely to take.</a:t>
            </a:r>
            <a:endParaRPr/>
          </a:p>
          <a:p>
            <a:pPr indent="-228600" lvl="0" marL="228600" rtl="0" algn="l">
              <a:lnSpc>
                <a:spcPct val="90000"/>
              </a:lnSpc>
              <a:spcBef>
                <a:spcPts val="1000"/>
              </a:spcBef>
              <a:spcAft>
                <a:spcPts val="0"/>
              </a:spcAft>
              <a:buClr>
                <a:schemeClr val="dk1"/>
              </a:buClr>
              <a:buSzPts val="2800"/>
              <a:buChar char="•"/>
            </a:pPr>
            <a:r>
              <a:rPr lang="en-US"/>
              <a:t>the test requirements as well as a minimal set of paths that satisfies the strategy. </a:t>
            </a:r>
            <a:br>
              <a:rPr lang="en-US"/>
            </a:b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1"/>
          <p:cNvSpPr txBox="1"/>
          <p:nvPr>
            <p:ph type="title"/>
          </p:nvPr>
        </p:nvSpPr>
        <p:spPr>
          <a:xfrm>
            <a:off x="838200" y="365125"/>
            <a:ext cx="10515600" cy="79746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i="1" lang="en-US"/>
              <a:t>Minimum Number of Test Cases</a:t>
            </a:r>
            <a:endParaRPr/>
          </a:p>
        </p:txBody>
      </p:sp>
      <p:pic>
        <p:nvPicPr>
          <p:cNvPr id="161" name="Google Shape;161;p11"/>
          <p:cNvPicPr preferRelativeResize="0"/>
          <p:nvPr/>
        </p:nvPicPr>
        <p:blipFill rotWithShape="1">
          <a:blip r:embed="rId3">
            <a:alphaModFix/>
          </a:blip>
          <a:srcRect b="0" l="0" r="0" t="0"/>
          <a:stretch/>
        </p:blipFill>
        <p:spPr>
          <a:xfrm>
            <a:off x="1257572" y="1514339"/>
            <a:ext cx="2430909" cy="4442324"/>
          </a:xfrm>
          <a:prstGeom prst="rect">
            <a:avLst/>
          </a:prstGeom>
          <a:noFill/>
          <a:ln>
            <a:noFill/>
          </a:ln>
        </p:spPr>
      </p:pic>
      <p:pic>
        <p:nvPicPr>
          <p:cNvPr id="162" name="Google Shape;162;p11"/>
          <p:cNvPicPr preferRelativeResize="0"/>
          <p:nvPr/>
        </p:nvPicPr>
        <p:blipFill rotWithShape="1">
          <a:blip r:embed="rId4">
            <a:alphaModFix/>
          </a:blip>
          <a:srcRect b="0" l="0" r="0" t="0"/>
          <a:stretch/>
        </p:blipFill>
        <p:spPr>
          <a:xfrm>
            <a:off x="5469132" y="1449346"/>
            <a:ext cx="3970564" cy="1056682"/>
          </a:xfrm>
          <a:prstGeom prst="rect">
            <a:avLst/>
          </a:prstGeom>
          <a:noFill/>
          <a:ln>
            <a:noFill/>
          </a:ln>
        </p:spPr>
      </p:pic>
      <p:pic>
        <p:nvPicPr>
          <p:cNvPr id="163" name="Google Shape;163;p11"/>
          <p:cNvPicPr preferRelativeResize="0"/>
          <p:nvPr/>
        </p:nvPicPr>
        <p:blipFill rotWithShape="1">
          <a:blip r:embed="rId5">
            <a:alphaModFix/>
          </a:blip>
          <a:srcRect b="0" l="0" r="0" t="0"/>
          <a:stretch/>
        </p:blipFill>
        <p:spPr>
          <a:xfrm>
            <a:off x="5504716" y="2652948"/>
            <a:ext cx="3863518" cy="945697"/>
          </a:xfrm>
          <a:prstGeom prst="rect">
            <a:avLst/>
          </a:prstGeom>
          <a:noFill/>
          <a:ln>
            <a:noFill/>
          </a:ln>
        </p:spPr>
      </p:pic>
      <p:pic>
        <p:nvPicPr>
          <p:cNvPr id="164" name="Google Shape;164;p11"/>
          <p:cNvPicPr preferRelativeResize="0"/>
          <p:nvPr/>
        </p:nvPicPr>
        <p:blipFill rotWithShape="1">
          <a:blip r:embed="rId6">
            <a:alphaModFix/>
          </a:blip>
          <a:srcRect b="0" l="0" r="0" t="0"/>
          <a:stretch/>
        </p:blipFill>
        <p:spPr>
          <a:xfrm>
            <a:off x="5601998" y="4115925"/>
            <a:ext cx="3648075" cy="1419225"/>
          </a:xfrm>
          <a:prstGeom prst="rect">
            <a:avLst/>
          </a:prstGeom>
          <a:noFill/>
          <a:ln>
            <a:noFill/>
          </a:ln>
        </p:spPr>
      </p:pic>
      <p:sp>
        <p:nvSpPr>
          <p:cNvPr id="165" name="Google Shape;165;p11"/>
          <p:cNvSpPr/>
          <p:nvPr/>
        </p:nvSpPr>
        <p:spPr>
          <a:xfrm>
            <a:off x="8163098" y="4389120"/>
            <a:ext cx="116378" cy="133004"/>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6" name="Google Shape;166;p11"/>
          <p:cNvSpPr/>
          <p:nvPr/>
        </p:nvSpPr>
        <p:spPr>
          <a:xfrm>
            <a:off x="5569528" y="5724574"/>
            <a:ext cx="609600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&lt;1,3,10&gt;,  &lt;1,3,5,7,10&gt;,  &lt;1,2,6,8,10&gt;,  &lt;1,2,4,6,8,10&gt;,</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&lt;1,3,5,7,5,7,10&gt;,  &lt;1,2,4,6,8,9,8,9,8,10&gt;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2"/>
          <p:cNvSpPr txBox="1"/>
          <p:nvPr>
            <p:ph type="title"/>
          </p:nvPr>
        </p:nvSpPr>
        <p:spPr>
          <a:xfrm>
            <a:off x="838200" y="365125"/>
            <a:ext cx="10515600" cy="79746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i="1" lang="en-US"/>
              <a:t>Minimum Number of Test Cases</a:t>
            </a:r>
            <a:endParaRPr/>
          </a:p>
        </p:txBody>
      </p:sp>
      <p:pic>
        <p:nvPicPr>
          <p:cNvPr id="172" name="Google Shape;172;p12"/>
          <p:cNvPicPr preferRelativeResize="0"/>
          <p:nvPr/>
        </p:nvPicPr>
        <p:blipFill rotWithShape="1">
          <a:blip r:embed="rId3">
            <a:alphaModFix/>
          </a:blip>
          <a:srcRect b="0" l="0" r="0" t="0"/>
          <a:stretch/>
        </p:blipFill>
        <p:spPr>
          <a:xfrm>
            <a:off x="5544094" y="1043531"/>
            <a:ext cx="6438900" cy="1609725"/>
          </a:xfrm>
          <a:prstGeom prst="rect">
            <a:avLst/>
          </a:prstGeom>
          <a:noFill/>
          <a:ln>
            <a:noFill/>
          </a:ln>
        </p:spPr>
      </p:pic>
      <p:pic>
        <p:nvPicPr>
          <p:cNvPr id="173" name="Google Shape;173;p12"/>
          <p:cNvPicPr preferRelativeResize="0"/>
          <p:nvPr/>
        </p:nvPicPr>
        <p:blipFill rotWithShape="1">
          <a:blip r:embed="rId4">
            <a:alphaModFix/>
          </a:blip>
          <a:srcRect b="0" l="0" r="0" t="0"/>
          <a:stretch/>
        </p:blipFill>
        <p:spPr>
          <a:xfrm>
            <a:off x="1044484" y="1162322"/>
            <a:ext cx="3467100" cy="1581150"/>
          </a:xfrm>
          <a:prstGeom prst="rect">
            <a:avLst/>
          </a:prstGeom>
          <a:noFill/>
          <a:ln>
            <a:noFill/>
          </a:ln>
        </p:spPr>
      </p:pic>
      <p:pic>
        <p:nvPicPr>
          <p:cNvPr id="174" name="Google Shape;174;p12"/>
          <p:cNvPicPr preferRelativeResize="0"/>
          <p:nvPr/>
        </p:nvPicPr>
        <p:blipFill rotWithShape="1">
          <a:blip r:embed="rId5">
            <a:alphaModFix/>
          </a:blip>
          <a:srcRect b="0" l="0" r="0" t="0"/>
          <a:stretch/>
        </p:blipFill>
        <p:spPr>
          <a:xfrm>
            <a:off x="2880088" y="2908527"/>
            <a:ext cx="6457950" cy="3000375"/>
          </a:xfrm>
          <a:prstGeom prst="rect">
            <a:avLst/>
          </a:prstGeom>
          <a:noFill/>
          <a:ln>
            <a:noFill/>
          </a:ln>
        </p:spPr>
      </p:pic>
      <p:cxnSp>
        <p:nvCxnSpPr>
          <p:cNvPr id="175" name="Google Shape;175;p12"/>
          <p:cNvCxnSpPr/>
          <p:nvPr/>
        </p:nvCxnSpPr>
        <p:spPr>
          <a:xfrm>
            <a:off x="574766" y="2325189"/>
            <a:ext cx="418011" cy="0"/>
          </a:xfrm>
          <a:prstGeom prst="straightConnector1">
            <a:avLst/>
          </a:prstGeom>
          <a:noFill/>
          <a:ln cap="flat" cmpd="sng" w="38100">
            <a:solidFill>
              <a:schemeClr val="accent1"/>
            </a:solidFill>
            <a:prstDash val="solid"/>
            <a:miter lim="800000"/>
            <a:headEnd len="sm" w="sm" type="none"/>
            <a:tailEnd len="med" w="med" type="triangle"/>
          </a:ln>
        </p:spPr>
      </p:cxnSp>
      <p:cxnSp>
        <p:nvCxnSpPr>
          <p:cNvPr id="176" name="Google Shape;176;p12"/>
          <p:cNvCxnSpPr/>
          <p:nvPr/>
        </p:nvCxnSpPr>
        <p:spPr>
          <a:xfrm>
            <a:off x="4998720" y="2137955"/>
            <a:ext cx="418011" cy="0"/>
          </a:xfrm>
          <a:prstGeom prst="straightConnector1">
            <a:avLst/>
          </a:prstGeom>
          <a:noFill/>
          <a:ln cap="flat" cmpd="sng" w="38100">
            <a:solidFill>
              <a:schemeClr val="accent1"/>
            </a:solidFill>
            <a:prstDash val="solid"/>
            <a:miter lim="800000"/>
            <a:headEnd len="sm" w="sm" type="none"/>
            <a:tailEnd len="med" w="med" type="triangle"/>
          </a:ln>
        </p:spPr>
      </p:cxnSp>
      <p:cxnSp>
        <p:nvCxnSpPr>
          <p:cNvPr id="177" name="Google Shape;177;p12"/>
          <p:cNvCxnSpPr/>
          <p:nvPr/>
        </p:nvCxnSpPr>
        <p:spPr>
          <a:xfrm>
            <a:off x="2307771" y="4058194"/>
            <a:ext cx="418011" cy="0"/>
          </a:xfrm>
          <a:prstGeom prst="straightConnector1">
            <a:avLst/>
          </a:prstGeom>
          <a:noFill/>
          <a:ln cap="flat" cmpd="sng" w="38100">
            <a:solidFill>
              <a:schemeClr val="accent1"/>
            </a:solidFill>
            <a:prstDash val="solid"/>
            <a:miter lim="800000"/>
            <a:headEnd len="sm" w="sm" type="none"/>
            <a:tailEnd len="med" w="med" type="triangle"/>
          </a:ln>
        </p:spPr>
      </p:cxnSp>
      <p:cxnSp>
        <p:nvCxnSpPr>
          <p:cNvPr id="178" name="Google Shape;178;p12"/>
          <p:cNvCxnSpPr/>
          <p:nvPr/>
        </p:nvCxnSpPr>
        <p:spPr>
          <a:xfrm>
            <a:off x="557349" y="2595155"/>
            <a:ext cx="418011" cy="0"/>
          </a:xfrm>
          <a:prstGeom prst="straightConnector1">
            <a:avLst/>
          </a:prstGeom>
          <a:noFill/>
          <a:ln cap="flat" cmpd="sng" w="38100">
            <a:solidFill>
              <a:srgbClr val="C55A11"/>
            </a:solidFill>
            <a:prstDash val="solid"/>
            <a:miter lim="800000"/>
            <a:headEnd len="sm" w="sm" type="none"/>
            <a:tailEnd len="med" w="med" type="triangle"/>
          </a:ln>
        </p:spPr>
      </p:cxnSp>
      <p:cxnSp>
        <p:nvCxnSpPr>
          <p:cNvPr id="179" name="Google Shape;179;p12"/>
          <p:cNvCxnSpPr/>
          <p:nvPr/>
        </p:nvCxnSpPr>
        <p:spPr>
          <a:xfrm>
            <a:off x="5007429" y="2434046"/>
            <a:ext cx="418011" cy="0"/>
          </a:xfrm>
          <a:prstGeom prst="straightConnector1">
            <a:avLst/>
          </a:prstGeom>
          <a:noFill/>
          <a:ln cap="flat" cmpd="sng" w="38100">
            <a:solidFill>
              <a:srgbClr val="C55A11"/>
            </a:solidFill>
            <a:prstDash val="solid"/>
            <a:miter lim="800000"/>
            <a:headEnd len="sm" w="sm" type="none"/>
            <a:tailEnd len="med" w="med" type="triangle"/>
          </a:ln>
        </p:spPr>
      </p:cxnSp>
      <p:cxnSp>
        <p:nvCxnSpPr>
          <p:cNvPr id="180" name="Google Shape;180;p12"/>
          <p:cNvCxnSpPr/>
          <p:nvPr/>
        </p:nvCxnSpPr>
        <p:spPr>
          <a:xfrm>
            <a:off x="2329543" y="4524103"/>
            <a:ext cx="418011" cy="0"/>
          </a:xfrm>
          <a:prstGeom prst="straightConnector1">
            <a:avLst/>
          </a:prstGeom>
          <a:noFill/>
          <a:ln cap="flat" cmpd="sng" w="38100">
            <a:solidFill>
              <a:srgbClr val="C55A11"/>
            </a:solidFill>
            <a:prstDash val="solid"/>
            <a:miter lim="800000"/>
            <a:headEnd len="sm" w="sm"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3"/>
          <p:cNvSpPr txBox="1"/>
          <p:nvPr>
            <p:ph type="title"/>
          </p:nvPr>
        </p:nvSpPr>
        <p:spPr>
          <a:xfrm>
            <a:off x="838200" y="365125"/>
            <a:ext cx="10515600" cy="79746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i="1" lang="en-US"/>
              <a:t>Minimum Number of Test Cases</a:t>
            </a:r>
            <a:endParaRPr/>
          </a:p>
        </p:txBody>
      </p:sp>
      <p:pic>
        <p:nvPicPr>
          <p:cNvPr id="186" name="Google Shape;186;p13"/>
          <p:cNvPicPr preferRelativeResize="0"/>
          <p:nvPr/>
        </p:nvPicPr>
        <p:blipFill rotWithShape="1">
          <a:blip r:embed="rId3">
            <a:alphaModFix/>
          </a:blip>
          <a:srcRect b="0" l="0" r="0" t="0"/>
          <a:stretch/>
        </p:blipFill>
        <p:spPr>
          <a:xfrm>
            <a:off x="1257572" y="1514339"/>
            <a:ext cx="2430909" cy="4442324"/>
          </a:xfrm>
          <a:prstGeom prst="rect">
            <a:avLst/>
          </a:prstGeom>
          <a:noFill/>
          <a:ln>
            <a:noFill/>
          </a:ln>
        </p:spPr>
      </p:pic>
      <p:pic>
        <p:nvPicPr>
          <p:cNvPr id="187" name="Google Shape;187;p13"/>
          <p:cNvPicPr preferRelativeResize="0"/>
          <p:nvPr/>
        </p:nvPicPr>
        <p:blipFill rotWithShape="1">
          <a:blip r:embed="rId4">
            <a:alphaModFix/>
          </a:blip>
          <a:srcRect b="0" l="0" r="0" t="0"/>
          <a:stretch/>
        </p:blipFill>
        <p:spPr>
          <a:xfrm>
            <a:off x="4062550" y="2552863"/>
            <a:ext cx="2952204" cy="2478530"/>
          </a:xfrm>
          <a:prstGeom prst="rect">
            <a:avLst/>
          </a:prstGeom>
          <a:noFill/>
          <a:ln>
            <a:noFill/>
          </a:ln>
        </p:spPr>
      </p:pic>
      <p:pic>
        <p:nvPicPr>
          <p:cNvPr id="188" name="Google Shape;188;p13"/>
          <p:cNvPicPr preferRelativeResize="0"/>
          <p:nvPr/>
        </p:nvPicPr>
        <p:blipFill rotWithShape="1">
          <a:blip r:embed="rId5">
            <a:alphaModFix/>
          </a:blip>
          <a:srcRect b="0" l="0" r="0" t="0"/>
          <a:stretch/>
        </p:blipFill>
        <p:spPr>
          <a:xfrm>
            <a:off x="7359558" y="4254272"/>
            <a:ext cx="4511908" cy="1192939"/>
          </a:xfrm>
          <a:prstGeom prst="rect">
            <a:avLst/>
          </a:prstGeom>
          <a:noFill/>
          <a:ln>
            <a:noFill/>
          </a:ln>
        </p:spPr>
      </p:pic>
      <p:sp>
        <p:nvSpPr>
          <p:cNvPr id="189" name="Google Shape;189;p13"/>
          <p:cNvSpPr/>
          <p:nvPr/>
        </p:nvSpPr>
        <p:spPr>
          <a:xfrm>
            <a:off x="7345680" y="3058775"/>
            <a:ext cx="4846320"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242021"/>
                </a:solidFill>
                <a:latin typeface="Arial"/>
                <a:ea typeface="Arial"/>
                <a:cs typeface="Arial"/>
                <a:sym typeface="Arial"/>
              </a:rPr>
              <a:t>Computing the minimal number of test paths for the </a:t>
            </a:r>
            <a:r>
              <a:rPr b="0" i="0" lang="en-US" sz="1800" u="none" cap="none" strike="noStrike">
                <a:solidFill>
                  <a:srgbClr val="0070C0"/>
                </a:solidFill>
                <a:latin typeface="Arial"/>
                <a:ea typeface="Arial"/>
                <a:cs typeface="Arial"/>
                <a:sym typeface="Arial"/>
              </a:rPr>
              <a:t>branch coverage </a:t>
            </a:r>
            <a:r>
              <a:rPr b="0" i="0" lang="en-US" sz="1800" u="none" cap="none" strike="noStrike">
                <a:solidFill>
                  <a:srgbClr val="242021"/>
                </a:solidFill>
                <a:latin typeface="Arial"/>
                <a:ea typeface="Arial"/>
                <a:cs typeface="Arial"/>
                <a:sym typeface="Arial"/>
              </a:rPr>
              <a:t>criterion:</a:t>
            </a:r>
            <a:r>
              <a:rPr b="0" i="0" lang="en-US" sz="1800" u="none" cap="none" strike="noStrike">
                <a:solidFill>
                  <a:schemeClr val="dk1"/>
                </a:solidFill>
                <a:latin typeface="Calibri"/>
                <a:ea typeface="Calibri"/>
                <a:cs typeface="Calibri"/>
                <a:sym typeface="Calibri"/>
              </a:rPr>
              <a:t> </a:t>
            </a:r>
            <a:br>
              <a:rPr b="0" i="0" lang="en-US" sz="1800" u="none" cap="none" strike="noStrike">
                <a:solidFill>
                  <a:schemeClr val="dk1"/>
                </a:solidFill>
                <a:latin typeface="Calibri"/>
                <a:ea typeface="Calibri"/>
                <a:cs typeface="Calibri"/>
                <a:sym typeface="Calibri"/>
              </a:rPr>
            </a:br>
            <a:endParaRPr b="0" i="0" sz="1800" u="none" cap="none" strike="noStrike">
              <a:solidFill>
                <a:schemeClr val="dk1"/>
              </a:solidFill>
              <a:latin typeface="Calibri"/>
              <a:ea typeface="Calibri"/>
              <a:cs typeface="Calibri"/>
              <a:sym typeface="Calibri"/>
            </a:endParaRPr>
          </a:p>
        </p:txBody>
      </p:sp>
      <p:sp>
        <p:nvSpPr>
          <p:cNvPr id="190" name="Google Shape;190;p13"/>
          <p:cNvSpPr txBox="1"/>
          <p:nvPr/>
        </p:nvSpPr>
        <p:spPr>
          <a:xfrm>
            <a:off x="5942800" y="6150250"/>
            <a:ext cx="2952300" cy="53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latin typeface="Calibri"/>
                <a:ea typeface="Calibri"/>
                <a:cs typeface="Calibri"/>
                <a:sym typeface="Calibri"/>
              </a:rPr>
              <a:t>has some problems in symbol</a:t>
            </a:r>
            <a:endParaRPr>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4"/>
          <p:cNvSpPr txBox="1"/>
          <p:nvPr>
            <p:ph type="title"/>
          </p:nvPr>
        </p:nvSpPr>
        <p:spPr>
          <a:xfrm>
            <a:off x="838200" y="365125"/>
            <a:ext cx="10515600" cy="79746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i="1" lang="en-US"/>
              <a:t>Minimum Number of Test Cases</a:t>
            </a:r>
            <a:endParaRPr/>
          </a:p>
        </p:txBody>
      </p:sp>
      <p:pic>
        <p:nvPicPr>
          <p:cNvPr id="196" name="Google Shape;196;p14"/>
          <p:cNvPicPr preferRelativeResize="0"/>
          <p:nvPr/>
        </p:nvPicPr>
        <p:blipFill rotWithShape="1">
          <a:blip r:embed="rId3">
            <a:alphaModFix/>
          </a:blip>
          <a:srcRect b="0" l="0" r="0" t="0"/>
          <a:stretch/>
        </p:blipFill>
        <p:spPr>
          <a:xfrm>
            <a:off x="1257572" y="1514339"/>
            <a:ext cx="2430909" cy="4442324"/>
          </a:xfrm>
          <a:prstGeom prst="rect">
            <a:avLst/>
          </a:prstGeom>
          <a:noFill/>
          <a:ln>
            <a:noFill/>
          </a:ln>
        </p:spPr>
      </p:pic>
      <p:pic>
        <p:nvPicPr>
          <p:cNvPr id="197" name="Google Shape;197;p14"/>
          <p:cNvPicPr preferRelativeResize="0"/>
          <p:nvPr/>
        </p:nvPicPr>
        <p:blipFill rotWithShape="1">
          <a:blip r:embed="rId4">
            <a:alphaModFix/>
          </a:blip>
          <a:srcRect b="0" l="0" r="0" t="0"/>
          <a:stretch/>
        </p:blipFill>
        <p:spPr>
          <a:xfrm>
            <a:off x="4062550" y="2552863"/>
            <a:ext cx="2952204" cy="2478530"/>
          </a:xfrm>
          <a:prstGeom prst="rect">
            <a:avLst/>
          </a:prstGeom>
          <a:noFill/>
          <a:ln>
            <a:noFill/>
          </a:ln>
        </p:spPr>
      </p:pic>
      <p:sp>
        <p:nvSpPr>
          <p:cNvPr id="198" name="Google Shape;198;p14"/>
          <p:cNvSpPr/>
          <p:nvPr/>
        </p:nvSpPr>
        <p:spPr>
          <a:xfrm>
            <a:off x="7345680" y="3058775"/>
            <a:ext cx="4846320"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242021"/>
                </a:solidFill>
                <a:latin typeface="Arial"/>
                <a:ea typeface="Arial"/>
                <a:cs typeface="Arial"/>
                <a:sym typeface="Arial"/>
              </a:rPr>
              <a:t>Computing the minimal number of test paths for the </a:t>
            </a:r>
            <a:r>
              <a:rPr b="0" i="0" lang="en-US" sz="1800" u="none" cap="none" strike="noStrike">
                <a:solidFill>
                  <a:srgbClr val="0070C0"/>
                </a:solidFill>
                <a:latin typeface="Arial"/>
                <a:ea typeface="Arial"/>
                <a:cs typeface="Arial"/>
                <a:sym typeface="Arial"/>
              </a:rPr>
              <a:t>statement coverage </a:t>
            </a:r>
            <a:r>
              <a:rPr b="0" i="0" lang="en-US" sz="1800" u="none" cap="none" strike="noStrike">
                <a:solidFill>
                  <a:srgbClr val="242021"/>
                </a:solidFill>
                <a:latin typeface="Arial"/>
                <a:ea typeface="Arial"/>
                <a:cs typeface="Arial"/>
                <a:sym typeface="Arial"/>
              </a:rPr>
              <a:t>criterion:</a:t>
            </a:r>
            <a:r>
              <a:rPr b="0" i="0" lang="en-US" sz="1800" u="none" cap="none" strike="noStrike">
                <a:solidFill>
                  <a:schemeClr val="dk1"/>
                </a:solidFill>
                <a:latin typeface="Calibri"/>
                <a:ea typeface="Calibri"/>
                <a:cs typeface="Calibri"/>
                <a:sym typeface="Calibri"/>
              </a:rPr>
              <a:t> </a:t>
            </a:r>
            <a:br>
              <a:rPr b="0" i="0" lang="en-US" sz="1800" u="none" cap="none" strike="noStrike">
                <a:solidFill>
                  <a:schemeClr val="dk1"/>
                </a:solidFill>
                <a:latin typeface="Calibri"/>
                <a:ea typeface="Calibri"/>
                <a:cs typeface="Calibri"/>
                <a:sym typeface="Calibri"/>
              </a:rPr>
            </a:br>
            <a:endParaRPr b="0" i="0" sz="1800" u="none" cap="none" strike="noStrike">
              <a:solidFill>
                <a:schemeClr val="dk1"/>
              </a:solidFill>
              <a:latin typeface="Calibri"/>
              <a:ea typeface="Calibri"/>
              <a:cs typeface="Calibri"/>
              <a:sym typeface="Calibri"/>
            </a:endParaRPr>
          </a:p>
        </p:txBody>
      </p:sp>
      <p:pic>
        <p:nvPicPr>
          <p:cNvPr id="199" name="Google Shape;199;p14"/>
          <p:cNvPicPr preferRelativeResize="0"/>
          <p:nvPr/>
        </p:nvPicPr>
        <p:blipFill rotWithShape="1">
          <a:blip r:embed="rId5">
            <a:alphaModFix/>
          </a:blip>
          <a:srcRect b="0" l="0" r="0" t="0"/>
          <a:stretch/>
        </p:blipFill>
        <p:spPr>
          <a:xfrm>
            <a:off x="7438752" y="3914230"/>
            <a:ext cx="3507922" cy="148753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5"/>
          <p:cNvSpPr txBox="1"/>
          <p:nvPr>
            <p:ph type="title"/>
          </p:nvPr>
        </p:nvSpPr>
        <p:spPr>
          <a:xfrm>
            <a:off x="838200" y="365125"/>
            <a:ext cx="10515600" cy="79746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i="1" lang="en-US"/>
              <a:t>Test Effectiveness Ratio</a:t>
            </a:r>
            <a:endParaRPr/>
          </a:p>
        </p:txBody>
      </p:sp>
      <p:sp>
        <p:nvSpPr>
          <p:cNvPr id="205" name="Google Shape;205;p15"/>
          <p:cNvSpPr txBox="1"/>
          <p:nvPr>
            <p:ph idx="1" type="body"/>
          </p:nvPr>
        </p:nvSpPr>
        <p:spPr>
          <a:xfrm>
            <a:off x="718457" y="1371600"/>
            <a:ext cx="10829109" cy="479406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For a given program and a set of cases to test it, we would like to know the extent to which the test cases satisfy a particular testing strategy. </a:t>
            </a:r>
            <a:endParaRPr/>
          </a:p>
          <a:p>
            <a:pPr indent="-228600" lvl="0" marL="228600" rtl="0" algn="l">
              <a:lnSpc>
                <a:spcPct val="90000"/>
              </a:lnSpc>
              <a:spcBef>
                <a:spcPts val="1000"/>
              </a:spcBef>
              <a:spcAft>
                <a:spcPts val="0"/>
              </a:spcAft>
              <a:buClr>
                <a:schemeClr val="dk1"/>
              </a:buClr>
              <a:buSzPts val="2800"/>
              <a:buChar char="•"/>
            </a:pPr>
            <a:r>
              <a:rPr lang="en-US"/>
              <a:t>Let </a:t>
            </a:r>
            <a:r>
              <a:rPr i="1" lang="en-US"/>
              <a:t>C </a:t>
            </a:r>
            <a:r>
              <a:rPr lang="en-US"/>
              <a:t>be a testing criterion that requires us to cover a class of test requirements (such as paths, linearly independent paths, edges, or statements). </a:t>
            </a:r>
            <a:endParaRPr/>
          </a:p>
          <a:p>
            <a:pPr indent="-228600" lvl="0" marL="228600" rtl="0" algn="l">
              <a:lnSpc>
                <a:spcPct val="90000"/>
              </a:lnSpc>
              <a:spcBef>
                <a:spcPts val="1000"/>
              </a:spcBef>
              <a:spcAft>
                <a:spcPts val="0"/>
              </a:spcAft>
              <a:buClr>
                <a:schemeClr val="dk1"/>
              </a:buClr>
              <a:buSzPts val="2800"/>
              <a:buChar char="•"/>
            </a:pPr>
            <a:r>
              <a:rPr lang="en-US"/>
              <a:t>For a given program and set of test cases, the test eﬀectiveness ratio (TER</a:t>
            </a:r>
            <a:r>
              <a:rPr baseline="-25000" i="1" lang="en-US"/>
              <a:t>C</a:t>
            </a:r>
            <a:r>
              <a:rPr lang="en-US"/>
              <a:t>) is defined as </a:t>
            </a:r>
            <a:br>
              <a:rPr lang="en-US"/>
            </a:br>
            <a:endParaRPr/>
          </a:p>
        </p:txBody>
      </p:sp>
      <p:pic>
        <p:nvPicPr>
          <p:cNvPr id="206" name="Google Shape;206;p15"/>
          <p:cNvPicPr preferRelativeResize="0"/>
          <p:nvPr/>
        </p:nvPicPr>
        <p:blipFill rotWithShape="1">
          <a:blip r:embed="rId3">
            <a:alphaModFix/>
          </a:blip>
          <a:srcRect b="0" l="0" r="0" t="0"/>
          <a:stretch/>
        </p:blipFill>
        <p:spPr>
          <a:xfrm>
            <a:off x="3083107" y="5066892"/>
            <a:ext cx="5581650" cy="695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6"/>
          <p:cNvSpPr txBox="1"/>
          <p:nvPr>
            <p:ph type="title"/>
          </p:nvPr>
        </p:nvSpPr>
        <p:spPr>
          <a:xfrm>
            <a:off x="838200" y="365125"/>
            <a:ext cx="10515600" cy="79746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i="1" lang="en-US"/>
              <a:t>Test Effectiveness Ratio</a:t>
            </a:r>
            <a:endParaRPr/>
          </a:p>
        </p:txBody>
      </p:sp>
      <p:pic>
        <p:nvPicPr>
          <p:cNvPr id="212" name="Google Shape;212;p16"/>
          <p:cNvPicPr preferRelativeResize="0"/>
          <p:nvPr/>
        </p:nvPicPr>
        <p:blipFill rotWithShape="1">
          <a:blip r:embed="rId3">
            <a:alphaModFix/>
          </a:blip>
          <a:srcRect b="0" l="0" r="0" t="0"/>
          <a:stretch/>
        </p:blipFill>
        <p:spPr>
          <a:xfrm>
            <a:off x="3290963" y="4106118"/>
            <a:ext cx="6467475" cy="1657350"/>
          </a:xfrm>
          <a:prstGeom prst="rect">
            <a:avLst/>
          </a:prstGeom>
          <a:noFill/>
          <a:ln>
            <a:noFill/>
          </a:ln>
        </p:spPr>
      </p:pic>
      <p:pic>
        <p:nvPicPr>
          <p:cNvPr id="213" name="Google Shape;213;p16"/>
          <p:cNvPicPr preferRelativeResize="0"/>
          <p:nvPr/>
        </p:nvPicPr>
        <p:blipFill rotWithShape="1">
          <a:blip r:embed="rId4">
            <a:alphaModFix/>
          </a:blip>
          <a:srcRect b="0" l="0" r="0" t="0"/>
          <a:stretch/>
        </p:blipFill>
        <p:spPr>
          <a:xfrm>
            <a:off x="2387659" y="1769557"/>
            <a:ext cx="4019550" cy="15716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7"/>
          <p:cNvSpPr txBox="1"/>
          <p:nvPr>
            <p:ph type="title"/>
          </p:nvPr>
        </p:nvSpPr>
        <p:spPr>
          <a:xfrm>
            <a:off x="838200" y="365125"/>
            <a:ext cx="10515600" cy="79746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Cohesion</a:t>
            </a:r>
            <a:endParaRPr/>
          </a:p>
        </p:txBody>
      </p:sp>
      <p:sp>
        <p:nvSpPr>
          <p:cNvPr id="219" name="Google Shape;219;p17"/>
          <p:cNvSpPr txBox="1"/>
          <p:nvPr>
            <p:ph idx="1" type="body"/>
          </p:nvPr>
        </p:nvSpPr>
        <p:spPr>
          <a:xfrm>
            <a:off x="838200" y="1384683"/>
            <a:ext cx="10515600" cy="32352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SzPts val="1800"/>
              <a:buChar char="●"/>
            </a:pPr>
            <a:r>
              <a:rPr lang="en-US"/>
              <a:t>Cohesion describes how strongly related the responsibilities between design elements</a:t>
            </a:r>
            <a:endParaRPr/>
          </a:p>
          <a:p>
            <a:pPr indent="-342900" lvl="0" marL="457200" rtl="0" algn="l">
              <a:lnSpc>
                <a:spcPct val="90000"/>
              </a:lnSpc>
              <a:spcBef>
                <a:spcPts val="0"/>
              </a:spcBef>
              <a:spcAft>
                <a:spcPts val="0"/>
              </a:spcAft>
              <a:buSzPts val="1800"/>
              <a:buChar char="●"/>
            </a:pPr>
            <a:r>
              <a:rPr lang="en-US"/>
              <a:t>The goal is to achieve “high cohesion” </a:t>
            </a:r>
            <a:endParaRPr/>
          </a:p>
          <a:p>
            <a:pPr indent="-342900" lvl="0" marL="457200" rtl="0" algn="l">
              <a:lnSpc>
                <a:spcPct val="90000"/>
              </a:lnSpc>
              <a:spcBef>
                <a:spcPts val="0"/>
              </a:spcBef>
              <a:spcAft>
                <a:spcPts val="0"/>
              </a:spcAft>
              <a:buSzPts val="1800"/>
              <a:buChar char="●"/>
            </a:pPr>
            <a:r>
              <a:rPr lang="en-US"/>
              <a:t>High cohesion between classes is when class responsibilities are highly related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1866014ba4e_0_221"/>
          <p:cNvSpPr txBox="1"/>
          <p:nvPr>
            <p:ph type="title"/>
          </p:nvPr>
        </p:nvSpPr>
        <p:spPr>
          <a:xfrm>
            <a:off x="838200" y="365125"/>
            <a:ext cx="10515600" cy="797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Coupling</a:t>
            </a:r>
            <a:endParaRPr/>
          </a:p>
        </p:txBody>
      </p:sp>
      <p:sp>
        <p:nvSpPr>
          <p:cNvPr id="225" name="Google Shape;225;g1866014ba4e_0_221"/>
          <p:cNvSpPr txBox="1"/>
          <p:nvPr>
            <p:ph idx="1" type="body"/>
          </p:nvPr>
        </p:nvSpPr>
        <p:spPr>
          <a:xfrm>
            <a:off x="838200" y="1384664"/>
            <a:ext cx="10515600" cy="1920300"/>
          </a:xfrm>
          <a:prstGeom prst="rect">
            <a:avLst/>
          </a:prstGeom>
          <a:noFill/>
          <a:ln>
            <a:noFill/>
          </a:ln>
        </p:spPr>
        <p:txBody>
          <a:bodyPr anchorCtr="0" anchor="t" bIns="45700" lIns="91425" spcFirstLastPara="1" rIns="91425" wrap="square" tIns="45700">
            <a:normAutofit lnSpcReduction="20000"/>
          </a:bodyPr>
          <a:lstStyle/>
          <a:p>
            <a:pPr indent="-241934" lvl="0" marL="228600" rtl="0" algn="l">
              <a:lnSpc>
                <a:spcPct val="90000"/>
              </a:lnSpc>
              <a:spcBef>
                <a:spcPts val="0"/>
              </a:spcBef>
              <a:spcAft>
                <a:spcPts val="0"/>
              </a:spcAft>
              <a:buClr>
                <a:schemeClr val="dk1"/>
              </a:buClr>
              <a:buSzPts val="2800"/>
              <a:buChar char="•"/>
            </a:pPr>
            <a:r>
              <a:rPr lang="en-US"/>
              <a:t>Coupling describes how strongly one element  relates to another element </a:t>
            </a:r>
            <a:endParaRPr/>
          </a:p>
          <a:p>
            <a:pPr indent="-241934" lvl="0" marL="228600" rtl="0" algn="l">
              <a:lnSpc>
                <a:spcPct val="90000"/>
              </a:lnSpc>
              <a:spcBef>
                <a:spcPts val="1000"/>
              </a:spcBef>
              <a:spcAft>
                <a:spcPts val="0"/>
              </a:spcAft>
              <a:buClr>
                <a:schemeClr val="dk1"/>
              </a:buClr>
              <a:buSzPts val="2800"/>
              <a:buChar char="•"/>
            </a:pPr>
            <a:r>
              <a:rPr lang="en-US"/>
              <a:t>The goal is to achieve “loose coupling” </a:t>
            </a:r>
            <a:endParaRPr/>
          </a:p>
          <a:p>
            <a:pPr indent="-241934" lvl="0" marL="228600" rtl="0" algn="l">
              <a:lnSpc>
                <a:spcPct val="90000"/>
              </a:lnSpc>
              <a:spcBef>
                <a:spcPts val="1000"/>
              </a:spcBef>
              <a:spcAft>
                <a:spcPts val="0"/>
              </a:spcAft>
              <a:buClr>
                <a:schemeClr val="dk1"/>
              </a:buClr>
              <a:buSzPts val="2800"/>
              <a:buChar char="•"/>
            </a:pPr>
            <a:r>
              <a:rPr lang="en-US"/>
              <a:t>Loose coupling between classes is small, direct, visible, and has flexible relations with other classes</a:t>
            </a:r>
            <a:endParaRPr/>
          </a:p>
        </p:txBody>
      </p:sp>
      <p:grpSp>
        <p:nvGrpSpPr>
          <p:cNvPr id="226" name="Google Shape;226;g1866014ba4e_0_221"/>
          <p:cNvGrpSpPr/>
          <p:nvPr/>
        </p:nvGrpSpPr>
        <p:grpSpPr>
          <a:xfrm>
            <a:off x="3630975" y="3316151"/>
            <a:ext cx="7343775" cy="3429049"/>
            <a:chOff x="3630975" y="3316151"/>
            <a:chExt cx="7343775" cy="3429049"/>
          </a:xfrm>
        </p:grpSpPr>
        <p:sp>
          <p:nvSpPr>
            <p:cNvPr id="227" name="Google Shape;227;g1866014ba4e_0_221"/>
            <p:cNvSpPr/>
            <p:nvPr/>
          </p:nvSpPr>
          <p:spPr>
            <a:xfrm>
              <a:off x="3640500" y="5221151"/>
              <a:ext cx="2676525" cy="1524000"/>
            </a:xfrm>
            <a:custGeom>
              <a:rect b="b" l="l" r="r" t="t"/>
              <a:pathLst>
                <a:path extrusionOk="0" h="1524000" w="2676525">
                  <a:moveTo>
                    <a:pt x="0" y="295960"/>
                  </a:moveTo>
                  <a:lnTo>
                    <a:pt x="2676525" y="295960"/>
                  </a:lnTo>
                  <a:lnTo>
                    <a:pt x="2676525" y="1524000"/>
                  </a:lnTo>
                  <a:lnTo>
                    <a:pt x="0" y="1524000"/>
                  </a:lnTo>
                  <a:lnTo>
                    <a:pt x="0" y="295960"/>
                  </a:lnTo>
                  <a:close/>
                </a:path>
                <a:path extrusionOk="0" h="1524000" w="2676525">
                  <a:moveTo>
                    <a:pt x="0" y="0"/>
                  </a:moveTo>
                  <a:lnTo>
                    <a:pt x="875106" y="0"/>
                  </a:lnTo>
                  <a:lnTo>
                    <a:pt x="875106" y="295960"/>
                  </a:lnTo>
                  <a:lnTo>
                    <a:pt x="0" y="295960"/>
                  </a:lnTo>
                  <a:lnTo>
                    <a:pt x="0" y="0"/>
                  </a:lnTo>
                  <a:close/>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8" name="Google Shape;228;g1866014ba4e_0_221"/>
            <p:cNvSpPr txBox="1"/>
            <p:nvPr/>
          </p:nvSpPr>
          <p:spPr>
            <a:xfrm>
              <a:off x="3640500" y="5221151"/>
              <a:ext cx="875700" cy="234600"/>
            </a:xfrm>
            <a:prstGeom prst="rect">
              <a:avLst/>
            </a:prstGeom>
            <a:noFill/>
            <a:ln cap="flat" cmpd="sng" w="12700">
              <a:solidFill>
                <a:srgbClr val="000000"/>
              </a:solidFill>
              <a:prstDash val="solid"/>
              <a:round/>
              <a:headEnd len="sm" w="sm" type="none"/>
              <a:tailEnd len="sm" w="sm" type="none"/>
            </a:ln>
          </p:spPr>
          <p:txBody>
            <a:bodyPr anchorCtr="0" anchor="t" bIns="0" lIns="0" spcFirstLastPara="1" rIns="0" wrap="square" tIns="49525">
              <a:spAutoFit/>
            </a:bodyPr>
            <a:lstStyle/>
            <a:p>
              <a:pPr indent="0" lvl="0" marL="53338"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PackageB</a:t>
              </a:r>
              <a:endParaRPr b="0" i="0" sz="1200" u="none" cap="none" strike="noStrike">
                <a:solidFill>
                  <a:schemeClr val="dk1"/>
                </a:solidFill>
                <a:latin typeface="Arial"/>
                <a:ea typeface="Arial"/>
                <a:cs typeface="Arial"/>
                <a:sym typeface="Arial"/>
              </a:endParaRPr>
            </a:p>
          </p:txBody>
        </p:sp>
        <p:sp>
          <p:nvSpPr>
            <p:cNvPr id="229" name="Google Shape;229;g1866014ba4e_0_221"/>
            <p:cNvSpPr/>
            <p:nvPr/>
          </p:nvSpPr>
          <p:spPr>
            <a:xfrm>
              <a:off x="3630975" y="3612149"/>
              <a:ext cx="2676525" cy="1391920"/>
            </a:xfrm>
            <a:custGeom>
              <a:rect b="b" l="l" r="r" t="t"/>
              <a:pathLst>
                <a:path extrusionOk="0" h="1391920" w="2676525">
                  <a:moveTo>
                    <a:pt x="0" y="0"/>
                  </a:moveTo>
                  <a:lnTo>
                    <a:pt x="2676525" y="0"/>
                  </a:lnTo>
                  <a:lnTo>
                    <a:pt x="2676525" y="1391513"/>
                  </a:lnTo>
                  <a:lnTo>
                    <a:pt x="0" y="1391513"/>
                  </a:lnTo>
                  <a:lnTo>
                    <a:pt x="0" y="0"/>
                  </a:lnTo>
                  <a:close/>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0" name="Google Shape;230;g1866014ba4e_0_221"/>
            <p:cNvSpPr txBox="1"/>
            <p:nvPr/>
          </p:nvSpPr>
          <p:spPr>
            <a:xfrm>
              <a:off x="3630975" y="3316151"/>
              <a:ext cx="875700" cy="234600"/>
            </a:xfrm>
            <a:prstGeom prst="rect">
              <a:avLst/>
            </a:prstGeom>
            <a:noFill/>
            <a:ln cap="flat" cmpd="sng" w="12700">
              <a:solidFill>
                <a:srgbClr val="000000"/>
              </a:solidFill>
              <a:prstDash val="solid"/>
              <a:round/>
              <a:headEnd len="sm" w="sm" type="none"/>
              <a:tailEnd len="sm" w="sm" type="none"/>
            </a:ln>
          </p:spPr>
          <p:txBody>
            <a:bodyPr anchorCtr="0" anchor="t" bIns="0" lIns="0" spcFirstLastPara="1" rIns="0" wrap="square" tIns="49525">
              <a:spAutoFit/>
            </a:bodyPr>
            <a:lstStyle/>
            <a:p>
              <a:pPr indent="0" lvl="0" marL="53338"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PackageA</a:t>
              </a:r>
              <a:endParaRPr b="0" i="0" sz="1200" u="none" cap="none" strike="noStrike">
                <a:solidFill>
                  <a:schemeClr val="dk1"/>
                </a:solidFill>
                <a:latin typeface="Arial"/>
                <a:ea typeface="Arial"/>
                <a:cs typeface="Arial"/>
                <a:sym typeface="Arial"/>
              </a:endParaRPr>
            </a:p>
          </p:txBody>
        </p:sp>
        <p:grpSp>
          <p:nvGrpSpPr>
            <p:cNvPr id="231" name="Google Shape;231;g1866014ba4e_0_221"/>
            <p:cNvGrpSpPr/>
            <p:nvPr/>
          </p:nvGrpSpPr>
          <p:grpSpPr>
            <a:xfrm>
              <a:off x="3792900" y="3773351"/>
              <a:ext cx="2090102" cy="2106142"/>
              <a:chOff x="1493837" y="2806700"/>
              <a:chExt cx="2090102" cy="2106142"/>
            </a:xfrm>
          </p:grpSpPr>
          <p:sp>
            <p:nvSpPr>
              <p:cNvPr id="232" name="Google Shape;232;g1866014ba4e_0_221"/>
              <p:cNvSpPr/>
              <p:nvPr/>
            </p:nvSpPr>
            <p:spPr>
              <a:xfrm>
                <a:off x="2587625" y="3763962"/>
                <a:ext cx="196214" cy="920114"/>
              </a:xfrm>
              <a:custGeom>
                <a:rect b="b" l="l" r="r" t="t"/>
                <a:pathLst>
                  <a:path extrusionOk="0" h="920114" w="196214">
                    <a:moveTo>
                      <a:pt x="0" y="0"/>
                    </a:moveTo>
                    <a:lnTo>
                      <a:pt x="195732" y="920064"/>
                    </a:lnTo>
                  </a:path>
                </a:pathLst>
              </a:custGeom>
              <a:noFill/>
              <a:ln cap="flat" cmpd="sng" w="28575">
                <a:solidFill>
                  <a:srgbClr val="000000"/>
                </a:solidFill>
                <a:prstDash val="lgDash"/>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3" name="Google Shape;233;g1866014ba4e_0_221"/>
              <p:cNvSpPr/>
              <p:nvPr/>
            </p:nvSpPr>
            <p:spPr>
              <a:xfrm>
                <a:off x="2716606" y="4589779"/>
                <a:ext cx="98425" cy="94614"/>
              </a:xfrm>
              <a:custGeom>
                <a:rect b="b" l="l" r="r" t="t"/>
                <a:pathLst>
                  <a:path extrusionOk="0" h="94614" w="98425">
                    <a:moveTo>
                      <a:pt x="97828" y="0"/>
                    </a:moveTo>
                    <a:lnTo>
                      <a:pt x="66751" y="94246"/>
                    </a:lnTo>
                    <a:lnTo>
                      <a:pt x="0" y="20802"/>
                    </a:lnTo>
                  </a:path>
                </a:pathLst>
              </a:custGeom>
              <a:noFill/>
              <a:ln cap="flat" cmpd="sng" w="28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4" name="Google Shape;234;g1866014ba4e_0_221"/>
              <p:cNvSpPr/>
              <p:nvPr/>
            </p:nvSpPr>
            <p:spPr>
              <a:xfrm>
                <a:off x="3322637" y="3416300"/>
                <a:ext cx="224789" cy="1496060"/>
              </a:xfrm>
              <a:custGeom>
                <a:rect b="b" l="l" r="r" t="t"/>
                <a:pathLst>
                  <a:path extrusionOk="0" h="1496060" w="224789">
                    <a:moveTo>
                      <a:pt x="0" y="0"/>
                    </a:moveTo>
                    <a:lnTo>
                      <a:pt x="224409" y="1496021"/>
                    </a:lnTo>
                  </a:path>
                </a:pathLst>
              </a:custGeom>
              <a:noFill/>
              <a:ln cap="flat" cmpd="sng" w="28575">
                <a:solidFill>
                  <a:srgbClr val="000000"/>
                </a:solidFill>
                <a:prstDash val="lgDash"/>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5" name="Google Shape;235;g1866014ba4e_0_221"/>
              <p:cNvSpPr/>
              <p:nvPr/>
            </p:nvSpPr>
            <p:spPr>
              <a:xfrm>
                <a:off x="3484879" y="4820132"/>
                <a:ext cx="99060" cy="92710"/>
              </a:xfrm>
              <a:custGeom>
                <a:rect b="b" l="l" r="r" t="t"/>
                <a:pathLst>
                  <a:path extrusionOk="0" h="92710" w="99060">
                    <a:moveTo>
                      <a:pt x="98907" y="0"/>
                    </a:moveTo>
                    <a:lnTo>
                      <a:pt x="62166" y="92189"/>
                    </a:lnTo>
                    <a:lnTo>
                      <a:pt x="0" y="14833"/>
                    </a:lnTo>
                  </a:path>
                </a:pathLst>
              </a:custGeom>
              <a:noFill/>
              <a:ln cap="flat" cmpd="sng" w="28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6" name="Google Shape;236;g1866014ba4e_0_221"/>
              <p:cNvSpPr/>
              <p:nvPr/>
            </p:nvSpPr>
            <p:spPr>
              <a:xfrm>
                <a:off x="1493837" y="2806700"/>
                <a:ext cx="587375" cy="328930"/>
              </a:xfrm>
              <a:custGeom>
                <a:rect b="b" l="l" r="r" t="t"/>
                <a:pathLst>
                  <a:path extrusionOk="0" h="328930" w="587375">
                    <a:moveTo>
                      <a:pt x="587375" y="0"/>
                    </a:moveTo>
                    <a:lnTo>
                      <a:pt x="0" y="0"/>
                    </a:lnTo>
                    <a:lnTo>
                      <a:pt x="0" y="328612"/>
                    </a:lnTo>
                    <a:lnTo>
                      <a:pt x="587375" y="328612"/>
                    </a:lnTo>
                    <a:lnTo>
                      <a:pt x="587375" y="0"/>
                    </a:lnTo>
                    <a:close/>
                  </a:path>
                </a:pathLst>
              </a:custGeom>
              <a:solidFill>
                <a:srgbClr val="FFFFC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7" name="Google Shape;237;g1866014ba4e_0_221"/>
              <p:cNvSpPr/>
              <p:nvPr/>
            </p:nvSpPr>
            <p:spPr>
              <a:xfrm>
                <a:off x="1493837" y="2806700"/>
                <a:ext cx="587375" cy="328930"/>
              </a:xfrm>
              <a:custGeom>
                <a:rect b="b" l="l" r="r" t="t"/>
                <a:pathLst>
                  <a:path extrusionOk="0" h="328930" w="587375">
                    <a:moveTo>
                      <a:pt x="0" y="0"/>
                    </a:moveTo>
                    <a:lnTo>
                      <a:pt x="587375" y="0"/>
                    </a:lnTo>
                    <a:lnTo>
                      <a:pt x="587375" y="328612"/>
                    </a:lnTo>
                    <a:lnTo>
                      <a:pt x="0" y="328612"/>
                    </a:lnTo>
                    <a:lnTo>
                      <a:pt x="0" y="0"/>
                    </a:lnTo>
                    <a:close/>
                  </a:path>
                </a:pathLst>
              </a:custGeom>
              <a:noFill/>
              <a:ln cap="flat" cmpd="sng" w="12700">
                <a:solidFill>
                  <a:srgbClr val="99003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38" name="Google Shape;238;g1866014ba4e_0_221"/>
            <p:cNvSpPr txBox="1"/>
            <p:nvPr/>
          </p:nvSpPr>
          <p:spPr>
            <a:xfrm>
              <a:off x="3792900" y="3773351"/>
              <a:ext cx="587400" cy="138600"/>
            </a:xfrm>
            <a:prstGeom prst="rect">
              <a:avLst/>
            </a:prstGeom>
            <a:solidFill>
              <a:srgbClr val="FFFFCC"/>
            </a:solidFill>
            <a:ln cap="flat" cmpd="sng" w="12700">
              <a:solidFill>
                <a:srgbClr val="990033"/>
              </a:solidFill>
              <a:prstDash val="solid"/>
              <a:round/>
              <a:headEnd len="sm" w="sm" type="none"/>
              <a:tailEnd len="sm" w="sm" type="none"/>
            </a:ln>
          </p:spPr>
          <p:txBody>
            <a:bodyPr anchorCtr="0" anchor="t" bIns="0" lIns="0" spcFirstLastPara="1" rIns="0" wrap="square" tIns="0">
              <a:spAutoFit/>
            </a:bodyPr>
            <a:lstStyle/>
            <a:p>
              <a:pPr indent="0" lvl="0" marL="76200" marR="0" rtl="0" algn="l">
                <a:lnSpc>
                  <a:spcPct val="117222"/>
                </a:lnSpc>
                <a:spcBef>
                  <a:spcPts val="0"/>
                </a:spcBef>
                <a:spcAft>
                  <a:spcPts val="0"/>
                </a:spcAft>
                <a:buClr>
                  <a:srgbClr val="000000"/>
                </a:buClr>
                <a:buSzPts val="900"/>
                <a:buFont typeface="Arial"/>
                <a:buNone/>
              </a:pPr>
              <a:r>
                <a:rPr b="0" i="0" lang="en-US" sz="900" u="none" cap="none" strike="noStrike">
                  <a:solidFill>
                    <a:schemeClr val="dk1"/>
                  </a:solidFill>
                  <a:latin typeface="Arial"/>
                  <a:ea typeface="Arial"/>
                  <a:cs typeface="Arial"/>
                  <a:sym typeface="Arial"/>
                </a:rPr>
                <a:t>Class A1</a:t>
              </a:r>
              <a:endParaRPr b="0" i="0" sz="900" u="none" cap="none" strike="noStrike">
                <a:solidFill>
                  <a:schemeClr val="dk1"/>
                </a:solidFill>
                <a:latin typeface="Arial"/>
                <a:ea typeface="Arial"/>
                <a:cs typeface="Arial"/>
                <a:sym typeface="Arial"/>
              </a:endParaRPr>
            </a:p>
          </p:txBody>
        </p:sp>
        <p:grpSp>
          <p:nvGrpSpPr>
            <p:cNvPr id="239" name="Google Shape;239;g1866014ba4e_0_221"/>
            <p:cNvGrpSpPr/>
            <p:nvPr/>
          </p:nvGrpSpPr>
          <p:grpSpPr>
            <a:xfrm>
              <a:off x="3792900" y="3925751"/>
              <a:ext cx="2022792" cy="479425"/>
              <a:chOff x="1493837" y="2959100"/>
              <a:chExt cx="2022792" cy="479425"/>
            </a:xfrm>
          </p:grpSpPr>
          <p:sp>
            <p:nvSpPr>
              <p:cNvPr id="240" name="Google Shape;240;g1866014ba4e_0_221"/>
              <p:cNvSpPr/>
              <p:nvPr/>
            </p:nvSpPr>
            <p:spPr>
              <a:xfrm>
                <a:off x="1493837" y="2959100"/>
                <a:ext cx="596900" cy="163830"/>
              </a:xfrm>
              <a:custGeom>
                <a:rect b="b" l="l" r="r" t="t"/>
                <a:pathLst>
                  <a:path extrusionOk="0" h="163830" w="596900">
                    <a:moveTo>
                      <a:pt x="0" y="0"/>
                    </a:moveTo>
                    <a:lnTo>
                      <a:pt x="596900" y="0"/>
                    </a:lnTo>
                    <a:lnTo>
                      <a:pt x="596900" y="150812"/>
                    </a:lnTo>
                    <a:lnTo>
                      <a:pt x="0" y="150812"/>
                    </a:lnTo>
                    <a:lnTo>
                      <a:pt x="0" y="0"/>
                    </a:lnTo>
                    <a:close/>
                  </a:path>
                  <a:path extrusionOk="0" h="163830" w="596900">
                    <a:moveTo>
                      <a:pt x="0" y="76200"/>
                    </a:moveTo>
                    <a:lnTo>
                      <a:pt x="596900" y="76200"/>
                    </a:lnTo>
                    <a:lnTo>
                      <a:pt x="596900" y="163512"/>
                    </a:lnTo>
                    <a:lnTo>
                      <a:pt x="0" y="163512"/>
                    </a:lnTo>
                    <a:lnTo>
                      <a:pt x="0" y="76200"/>
                    </a:lnTo>
                    <a:close/>
                  </a:path>
                </a:pathLst>
              </a:custGeom>
              <a:noFill/>
              <a:ln cap="flat" cmpd="sng" w="12700">
                <a:solidFill>
                  <a:srgbClr val="99003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1" name="Google Shape;241;g1866014ba4e_0_221"/>
              <p:cNvSpPr/>
              <p:nvPr/>
            </p:nvSpPr>
            <p:spPr>
              <a:xfrm>
                <a:off x="2921000" y="3108325"/>
                <a:ext cx="595629" cy="330200"/>
              </a:xfrm>
              <a:custGeom>
                <a:rect b="b" l="l" r="r" t="t"/>
                <a:pathLst>
                  <a:path extrusionOk="0" h="330200" w="595629">
                    <a:moveTo>
                      <a:pt x="595312" y="0"/>
                    </a:moveTo>
                    <a:lnTo>
                      <a:pt x="0" y="0"/>
                    </a:lnTo>
                    <a:lnTo>
                      <a:pt x="0" y="330200"/>
                    </a:lnTo>
                    <a:lnTo>
                      <a:pt x="595312" y="330200"/>
                    </a:lnTo>
                    <a:lnTo>
                      <a:pt x="595312" y="0"/>
                    </a:lnTo>
                    <a:close/>
                  </a:path>
                </a:pathLst>
              </a:custGeom>
              <a:solidFill>
                <a:srgbClr val="FFFFC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2" name="Google Shape;242;g1866014ba4e_0_221"/>
              <p:cNvSpPr/>
              <p:nvPr/>
            </p:nvSpPr>
            <p:spPr>
              <a:xfrm>
                <a:off x="2921000" y="3108325"/>
                <a:ext cx="595629" cy="330200"/>
              </a:xfrm>
              <a:custGeom>
                <a:rect b="b" l="l" r="r" t="t"/>
                <a:pathLst>
                  <a:path extrusionOk="0" h="330200" w="595629">
                    <a:moveTo>
                      <a:pt x="0" y="0"/>
                    </a:moveTo>
                    <a:lnTo>
                      <a:pt x="595312" y="0"/>
                    </a:lnTo>
                    <a:lnTo>
                      <a:pt x="595312" y="330200"/>
                    </a:lnTo>
                    <a:lnTo>
                      <a:pt x="0" y="330200"/>
                    </a:lnTo>
                    <a:lnTo>
                      <a:pt x="0" y="0"/>
                    </a:lnTo>
                    <a:close/>
                  </a:path>
                </a:pathLst>
              </a:custGeom>
              <a:noFill/>
              <a:ln cap="flat" cmpd="sng" w="12700">
                <a:solidFill>
                  <a:srgbClr val="99003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43" name="Google Shape;243;g1866014ba4e_0_221"/>
            <p:cNvSpPr txBox="1"/>
            <p:nvPr/>
          </p:nvSpPr>
          <p:spPr>
            <a:xfrm>
              <a:off x="5220063" y="4074976"/>
              <a:ext cx="595500" cy="168600"/>
            </a:xfrm>
            <a:prstGeom prst="rect">
              <a:avLst/>
            </a:prstGeom>
            <a:solidFill>
              <a:srgbClr val="FFFFCC"/>
            </a:solidFill>
            <a:ln cap="flat" cmpd="sng" w="12700">
              <a:solidFill>
                <a:srgbClr val="990033"/>
              </a:solidFill>
              <a:prstDash val="solid"/>
              <a:round/>
              <a:headEnd len="sm" w="sm" type="none"/>
              <a:tailEnd len="sm" w="sm" type="none"/>
            </a:ln>
          </p:spPr>
          <p:txBody>
            <a:bodyPr anchorCtr="0" anchor="t" bIns="0" lIns="0" spcFirstLastPara="1" rIns="0" wrap="square" tIns="29825">
              <a:spAutoFit/>
            </a:bodyPr>
            <a:lstStyle/>
            <a:p>
              <a:pPr indent="0" lvl="0" marL="82550" marR="0" rtl="0" algn="l">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Arial"/>
                  <a:ea typeface="Arial"/>
                  <a:cs typeface="Arial"/>
                  <a:sym typeface="Arial"/>
                </a:rPr>
                <a:t>Class A2</a:t>
              </a:r>
              <a:endParaRPr b="0" i="0" sz="900" u="none" cap="none" strike="noStrike">
                <a:solidFill>
                  <a:schemeClr val="dk1"/>
                </a:solidFill>
                <a:latin typeface="Arial"/>
                <a:ea typeface="Arial"/>
                <a:cs typeface="Arial"/>
                <a:sym typeface="Arial"/>
              </a:endParaRPr>
            </a:p>
          </p:txBody>
        </p:sp>
        <p:grpSp>
          <p:nvGrpSpPr>
            <p:cNvPr id="244" name="Google Shape;244;g1866014ba4e_0_221"/>
            <p:cNvGrpSpPr/>
            <p:nvPr/>
          </p:nvGrpSpPr>
          <p:grpSpPr>
            <a:xfrm>
              <a:off x="4454888" y="4251988"/>
              <a:ext cx="1360804" cy="534504"/>
              <a:chOff x="2155825" y="3285337"/>
              <a:chExt cx="1360804" cy="534504"/>
            </a:xfrm>
          </p:grpSpPr>
          <p:sp>
            <p:nvSpPr>
              <p:cNvPr id="245" name="Google Shape;245;g1866014ba4e_0_221"/>
              <p:cNvSpPr/>
              <p:nvPr/>
            </p:nvSpPr>
            <p:spPr>
              <a:xfrm>
                <a:off x="2921000" y="3285337"/>
                <a:ext cx="595629" cy="153670"/>
              </a:xfrm>
              <a:custGeom>
                <a:rect b="b" l="l" r="r" t="t"/>
                <a:pathLst>
                  <a:path extrusionOk="0" h="153670" w="595629">
                    <a:moveTo>
                      <a:pt x="0" y="0"/>
                    </a:moveTo>
                    <a:lnTo>
                      <a:pt x="595312" y="0"/>
                    </a:lnTo>
                    <a:lnTo>
                      <a:pt x="595312" y="153187"/>
                    </a:lnTo>
                    <a:lnTo>
                      <a:pt x="0" y="153187"/>
                    </a:lnTo>
                    <a:lnTo>
                      <a:pt x="0" y="0"/>
                    </a:lnTo>
                    <a:close/>
                  </a:path>
                  <a:path extrusionOk="0" h="153670" w="595629">
                    <a:moveTo>
                      <a:pt x="0" y="64681"/>
                    </a:moveTo>
                    <a:lnTo>
                      <a:pt x="595312" y="64681"/>
                    </a:lnTo>
                    <a:lnTo>
                      <a:pt x="595312" y="153187"/>
                    </a:lnTo>
                    <a:lnTo>
                      <a:pt x="0" y="153187"/>
                    </a:lnTo>
                    <a:lnTo>
                      <a:pt x="0" y="64681"/>
                    </a:lnTo>
                    <a:close/>
                  </a:path>
                </a:pathLst>
              </a:custGeom>
              <a:noFill/>
              <a:ln cap="flat" cmpd="sng" w="12700">
                <a:solidFill>
                  <a:srgbClr val="99003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6" name="Google Shape;246;g1866014ba4e_0_221"/>
              <p:cNvSpPr/>
              <p:nvPr/>
            </p:nvSpPr>
            <p:spPr>
              <a:xfrm>
                <a:off x="2155825" y="3497262"/>
                <a:ext cx="596900" cy="322579"/>
              </a:xfrm>
              <a:custGeom>
                <a:rect b="b" l="l" r="r" t="t"/>
                <a:pathLst>
                  <a:path extrusionOk="0" h="322579" w="596900">
                    <a:moveTo>
                      <a:pt x="596900" y="0"/>
                    </a:moveTo>
                    <a:lnTo>
                      <a:pt x="0" y="0"/>
                    </a:lnTo>
                    <a:lnTo>
                      <a:pt x="0" y="322262"/>
                    </a:lnTo>
                    <a:lnTo>
                      <a:pt x="596900" y="322262"/>
                    </a:lnTo>
                    <a:lnTo>
                      <a:pt x="596900" y="0"/>
                    </a:lnTo>
                    <a:close/>
                  </a:path>
                </a:pathLst>
              </a:custGeom>
              <a:solidFill>
                <a:srgbClr val="FFFFC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7" name="Google Shape;247;g1866014ba4e_0_221"/>
              <p:cNvSpPr/>
              <p:nvPr/>
            </p:nvSpPr>
            <p:spPr>
              <a:xfrm>
                <a:off x="2155825" y="3497262"/>
                <a:ext cx="596900" cy="322579"/>
              </a:xfrm>
              <a:custGeom>
                <a:rect b="b" l="l" r="r" t="t"/>
                <a:pathLst>
                  <a:path extrusionOk="0" h="322579" w="596900">
                    <a:moveTo>
                      <a:pt x="0" y="0"/>
                    </a:moveTo>
                    <a:lnTo>
                      <a:pt x="596900" y="0"/>
                    </a:lnTo>
                    <a:lnTo>
                      <a:pt x="596900" y="322262"/>
                    </a:lnTo>
                    <a:lnTo>
                      <a:pt x="0" y="322262"/>
                    </a:lnTo>
                    <a:lnTo>
                      <a:pt x="0" y="0"/>
                    </a:lnTo>
                    <a:close/>
                  </a:path>
                </a:pathLst>
              </a:custGeom>
              <a:noFill/>
              <a:ln cap="flat" cmpd="sng" w="12700">
                <a:solidFill>
                  <a:srgbClr val="99003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48" name="Google Shape;248;g1866014ba4e_0_221"/>
            <p:cNvSpPr txBox="1"/>
            <p:nvPr/>
          </p:nvSpPr>
          <p:spPr>
            <a:xfrm>
              <a:off x="4454888" y="4463913"/>
              <a:ext cx="597000" cy="168600"/>
            </a:xfrm>
            <a:prstGeom prst="rect">
              <a:avLst/>
            </a:prstGeom>
            <a:noFill/>
            <a:ln cap="flat" cmpd="sng" w="12700">
              <a:solidFill>
                <a:srgbClr val="990033"/>
              </a:solidFill>
              <a:prstDash val="solid"/>
              <a:round/>
              <a:headEnd len="sm" w="sm" type="none"/>
              <a:tailEnd len="sm" w="sm" type="none"/>
            </a:ln>
          </p:spPr>
          <p:txBody>
            <a:bodyPr anchorCtr="0" anchor="t" bIns="0" lIns="0" spcFirstLastPara="1" rIns="0" wrap="square" tIns="29825">
              <a:spAutoFit/>
            </a:bodyPr>
            <a:lstStyle/>
            <a:p>
              <a:pPr indent="0" lvl="0" marL="79375" marR="0" rtl="0" algn="l">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Arial"/>
                  <a:ea typeface="Arial"/>
                  <a:cs typeface="Arial"/>
                  <a:sym typeface="Arial"/>
                </a:rPr>
                <a:t>Class A3</a:t>
              </a:r>
              <a:endParaRPr b="0" i="0" sz="900" u="none" cap="none" strike="noStrike">
                <a:solidFill>
                  <a:schemeClr val="dk1"/>
                </a:solidFill>
                <a:latin typeface="Arial"/>
                <a:ea typeface="Arial"/>
                <a:cs typeface="Arial"/>
                <a:sym typeface="Arial"/>
              </a:endParaRPr>
            </a:p>
          </p:txBody>
        </p:sp>
        <p:grpSp>
          <p:nvGrpSpPr>
            <p:cNvPr id="249" name="Google Shape;249;g1866014ba4e_0_221"/>
            <p:cNvGrpSpPr/>
            <p:nvPr/>
          </p:nvGrpSpPr>
          <p:grpSpPr>
            <a:xfrm>
              <a:off x="4250100" y="4632988"/>
              <a:ext cx="801688" cy="1670837"/>
              <a:chOff x="1951037" y="3666337"/>
              <a:chExt cx="801688" cy="1670837"/>
            </a:xfrm>
          </p:grpSpPr>
          <p:sp>
            <p:nvSpPr>
              <p:cNvPr id="250" name="Google Shape;250;g1866014ba4e_0_221"/>
              <p:cNvSpPr/>
              <p:nvPr/>
            </p:nvSpPr>
            <p:spPr>
              <a:xfrm>
                <a:off x="2155825" y="3666337"/>
                <a:ext cx="596900" cy="153670"/>
              </a:xfrm>
              <a:custGeom>
                <a:rect b="b" l="l" r="r" t="t"/>
                <a:pathLst>
                  <a:path extrusionOk="0" h="153670" w="596900">
                    <a:moveTo>
                      <a:pt x="0" y="0"/>
                    </a:moveTo>
                    <a:lnTo>
                      <a:pt x="596900" y="0"/>
                    </a:lnTo>
                    <a:lnTo>
                      <a:pt x="596900" y="153187"/>
                    </a:lnTo>
                    <a:lnTo>
                      <a:pt x="0" y="153187"/>
                    </a:lnTo>
                    <a:lnTo>
                      <a:pt x="0" y="0"/>
                    </a:lnTo>
                    <a:close/>
                  </a:path>
                  <a:path extrusionOk="0" h="153670" w="596900">
                    <a:moveTo>
                      <a:pt x="0" y="64681"/>
                    </a:moveTo>
                    <a:lnTo>
                      <a:pt x="596900" y="64681"/>
                    </a:lnTo>
                    <a:lnTo>
                      <a:pt x="596900" y="153187"/>
                    </a:lnTo>
                    <a:lnTo>
                      <a:pt x="0" y="153187"/>
                    </a:lnTo>
                    <a:lnTo>
                      <a:pt x="0" y="64681"/>
                    </a:lnTo>
                    <a:close/>
                  </a:path>
                </a:pathLst>
              </a:custGeom>
              <a:noFill/>
              <a:ln cap="flat" cmpd="sng" w="12700">
                <a:solidFill>
                  <a:srgbClr val="99003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1" name="Google Shape;251;g1866014ba4e_0_221"/>
              <p:cNvSpPr/>
              <p:nvPr/>
            </p:nvSpPr>
            <p:spPr>
              <a:xfrm>
                <a:off x="1951037" y="5016499"/>
                <a:ext cx="611505" cy="320675"/>
              </a:xfrm>
              <a:custGeom>
                <a:rect b="b" l="l" r="r" t="t"/>
                <a:pathLst>
                  <a:path extrusionOk="0" h="320675" w="611505">
                    <a:moveTo>
                      <a:pt x="611187" y="0"/>
                    </a:moveTo>
                    <a:lnTo>
                      <a:pt x="0" y="0"/>
                    </a:lnTo>
                    <a:lnTo>
                      <a:pt x="0" y="320675"/>
                    </a:lnTo>
                    <a:lnTo>
                      <a:pt x="611187" y="320675"/>
                    </a:lnTo>
                    <a:lnTo>
                      <a:pt x="611187" y="0"/>
                    </a:lnTo>
                    <a:close/>
                  </a:path>
                </a:pathLst>
              </a:custGeom>
              <a:solidFill>
                <a:srgbClr val="FFFFC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2" name="Google Shape;252;g1866014ba4e_0_221"/>
              <p:cNvSpPr/>
              <p:nvPr/>
            </p:nvSpPr>
            <p:spPr>
              <a:xfrm>
                <a:off x="1951037" y="5016499"/>
                <a:ext cx="611505" cy="320675"/>
              </a:xfrm>
              <a:custGeom>
                <a:rect b="b" l="l" r="r" t="t"/>
                <a:pathLst>
                  <a:path extrusionOk="0" h="320675" w="611505">
                    <a:moveTo>
                      <a:pt x="0" y="0"/>
                    </a:moveTo>
                    <a:lnTo>
                      <a:pt x="611187" y="0"/>
                    </a:lnTo>
                    <a:lnTo>
                      <a:pt x="611187" y="320675"/>
                    </a:lnTo>
                    <a:lnTo>
                      <a:pt x="0" y="320675"/>
                    </a:lnTo>
                    <a:lnTo>
                      <a:pt x="0" y="0"/>
                    </a:lnTo>
                    <a:close/>
                  </a:path>
                </a:pathLst>
              </a:custGeom>
              <a:noFill/>
              <a:ln cap="flat" cmpd="sng" w="12700">
                <a:solidFill>
                  <a:srgbClr val="99003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53" name="Google Shape;253;g1866014ba4e_0_221"/>
            <p:cNvSpPr txBox="1"/>
            <p:nvPr/>
          </p:nvSpPr>
          <p:spPr>
            <a:xfrm>
              <a:off x="4250100" y="5991088"/>
              <a:ext cx="610800" cy="159000"/>
            </a:xfrm>
            <a:prstGeom prst="rect">
              <a:avLst/>
            </a:prstGeom>
            <a:solidFill>
              <a:srgbClr val="FFFFCC"/>
            </a:solidFill>
            <a:ln cap="flat" cmpd="sng" w="12700">
              <a:solidFill>
                <a:srgbClr val="990033"/>
              </a:solidFill>
              <a:prstDash val="solid"/>
              <a:round/>
              <a:headEnd len="sm" w="sm" type="none"/>
              <a:tailEnd len="sm" w="sm" type="none"/>
            </a:ln>
          </p:spPr>
          <p:txBody>
            <a:bodyPr anchorCtr="0" anchor="t" bIns="0" lIns="0" spcFirstLastPara="1" rIns="0" wrap="square" tIns="20300">
              <a:spAutoFit/>
            </a:bodyPr>
            <a:lstStyle/>
            <a:p>
              <a:pPr indent="0" lvl="0" marL="24130" marR="0" rtl="0" algn="l">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Arial"/>
                  <a:ea typeface="Arial"/>
                  <a:cs typeface="Arial"/>
                  <a:sym typeface="Arial"/>
                </a:rPr>
                <a:t>+ Class B1</a:t>
              </a:r>
              <a:endParaRPr b="0" i="0" sz="900" u="none" cap="none" strike="noStrike">
                <a:solidFill>
                  <a:schemeClr val="dk1"/>
                </a:solidFill>
                <a:latin typeface="Arial"/>
                <a:ea typeface="Arial"/>
                <a:cs typeface="Arial"/>
                <a:sym typeface="Arial"/>
              </a:endParaRPr>
            </a:p>
          </p:txBody>
        </p:sp>
        <p:grpSp>
          <p:nvGrpSpPr>
            <p:cNvPr id="254" name="Google Shape;254;g1866014ba4e_0_221"/>
            <p:cNvGrpSpPr/>
            <p:nvPr/>
          </p:nvGrpSpPr>
          <p:grpSpPr>
            <a:xfrm>
              <a:off x="4250100" y="5906951"/>
              <a:ext cx="1873250" cy="397433"/>
              <a:chOff x="1951037" y="4940300"/>
              <a:chExt cx="1873250" cy="397433"/>
            </a:xfrm>
          </p:grpSpPr>
          <p:sp>
            <p:nvSpPr>
              <p:cNvPr id="255" name="Google Shape;255;g1866014ba4e_0_221"/>
              <p:cNvSpPr/>
              <p:nvPr/>
            </p:nvSpPr>
            <p:spPr>
              <a:xfrm>
                <a:off x="1951037" y="5185333"/>
                <a:ext cx="611505" cy="152400"/>
              </a:xfrm>
              <a:custGeom>
                <a:rect b="b" l="l" r="r" t="t"/>
                <a:pathLst>
                  <a:path extrusionOk="0" h="152400" w="611505">
                    <a:moveTo>
                      <a:pt x="0" y="0"/>
                    </a:moveTo>
                    <a:lnTo>
                      <a:pt x="611187" y="0"/>
                    </a:lnTo>
                    <a:lnTo>
                      <a:pt x="611187" y="151841"/>
                    </a:lnTo>
                    <a:lnTo>
                      <a:pt x="0" y="151841"/>
                    </a:lnTo>
                    <a:lnTo>
                      <a:pt x="0" y="0"/>
                    </a:lnTo>
                    <a:close/>
                  </a:path>
                  <a:path extrusionOk="0" h="152400" w="611505">
                    <a:moveTo>
                      <a:pt x="0" y="63461"/>
                    </a:moveTo>
                    <a:lnTo>
                      <a:pt x="611187" y="63461"/>
                    </a:lnTo>
                    <a:lnTo>
                      <a:pt x="611187" y="151841"/>
                    </a:lnTo>
                    <a:lnTo>
                      <a:pt x="0" y="151841"/>
                    </a:lnTo>
                    <a:lnTo>
                      <a:pt x="0" y="63461"/>
                    </a:lnTo>
                    <a:close/>
                  </a:path>
                </a:pathLst>
              </a:custGeom>
              <a:noFill/>
              <a:ln cap="flat" cmpd="sng" w="12700">
                <a:solidFill>
                  <a:srgbClr val="99003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6" name="Google Shape;256;g1866014ba4e_0_221"/>
              <p:cNvSpPr/>
              <p:nvPr/>
            </p:nvSpPr>
            <p:spPr>
              <a:xfrm>
                <a:off x="3170237" y="4940300"/>
                <a:ext cx="654050" cy="327025"/>
              </a:xfrm>
              <a:custGeom>
                <a:rect b="b" l="l" r="r" t="t"/>
                <a:pathLst>
                  <a:path extrusionOk="0" h="327025" w="654050">
                    <a:moveTo>
                      <a:pt x="654050" y="0"/>
                    </a:moveTo>
                    <a:lnTo>
                      <a:pt x="0" y="0"/>
                    </a:lnTo>
                    <a:lnTo>
                      <a:pt x="0" y="327025"/>
                    </a:lnTo>
                    <a:lnTo>
                      <a:pt x="654050" y="327025"/>
                    </a:lnTo>
                    <a:lnTo>
                      <a:pt x="654050" y="0"/>
                    </a:lnTo>
                    <a:close/>
                  </a:path>
                </a:pathLst>
              </a:custGeom>
              <a:solidFill>
                <a:srgbClr val="FFFFC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7" name="Google Shape;257;g1866014ba4e_0_221"/>
              <p:cNvSpPr/>
              <p:nvPr/>
            </p:nvSpPr>
            <p:spPr>
              <a:xfrm>
                <a:off x="3170237" y="4940300"/>
                <a:ext cx="654050" cy="327025"/>
              </a:xfrm>
              <a:custGeom>
                <a:rect b="b" l="l" r="r" t="t"/>
                <a:pathLst>
                  <a:path extrusionOk="0" h="327025" w="654050">
                    <a:moveTo>
                      <a:pt x="0" y="0"/>
                    </a:moveTo>
                    <a:lnTo>
                      <a:pt x="654050" y="0"/>
                    </a:lnTo>
                    <a:lnTo>
                      <a:pt x="654050" y="327025"/>
                    </a:lnTo>
                    <a:lnTo>
                      <a:pt x="0" y="327025"/>
                    </a:lnTo>
                    <a:lnTo>
                      <a:pt x="0" y="0"/>
                    </a:lnTo>
                    <a:close/>
                  </a:path>
                </a:pathLst>
              </a:custGeom>
              <a:noFill/>
              <a:ln cap="flat" cmpd="sng" w="12700">
                <a:solidFill>
                  <a:srgbClr val="99003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58" name="Google Shape;258;g1866014ba4e_0_221"/>
            <p:cNvSpPr txBox="1"/>
            <p:nvPr/>
          </p:nvSpPr>
          <p:spPr>
            <a:xfrm>
              <a:off x="5470094" y="5908798"/>
              <a:ext cx="653400" cy="167400"/>
            </a:xfrm>
            <a:prstGeom prst="rect">
              <a:avLst/>
            </a:prstGeom>
            <a:solidFill>
              <a:srgbClr val="FFFFCC"/>
            </a:solidFill>
            <a:ln cap="flat" cmpd="sng" w="12700">
              <a:solidFill>
                <a:srgbClr val="990033"/>
              </a:solidFill>
              <a:prstDash val="solid"/>
              <a:round/>
              <a:headEnd len="sm" w="sm" type="none"/>
              <a:tailEnd len="sm" w="sm" type="none"/>
            </a:ln>
          </p:spPr>
          <p:txBody>
            <a:bodyPr anchorCtr="0" anchor="t" bIns="0" lIns="0" spcFirstLastPara="1" rIns="0" wrap="square" tIns="28575">
              <a:spAutoFit/>
            </a:bodyPr>
            <a:lstStyle/>
            <a:p>
              <a:pPr indent="0" lvl="0" marL="102235" marR="0" rtl="0" algn="l">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Arial"/>
                  <a:ea typeface="Arial"/>
                  <a:cs typeface="Arial"/>
                  <a:sym typeface="Arial"/>
                </a:rPr>
                <a:t>- Class B2</a:t>
              </a:r>
              <a:endParaRPr b="0" i="0" sz="900" u="none" cap="none" strike="noStrike">
                <a:solidFill>
                  <a:schemeClr val="dk1"/>
                </a:solidFill>
                <a:latin typeface="Arial"/>
                <a:ea typeface="Arial"/>
                <a:cs typeface="Arial"/>
                <a:sym typeface="Arial"/>
              </a:endParaRPr>
            </a:p>
          </p:txBody>
        </p:sp>
        <p:grpSp>
          <p:nvGrpSpPr>
            <p:cNvPr id="259" name="Google Shape;259;g1866014ba4e_0_221"/>
            <p:cNvGrpSpPr/>
            <p:nvPr/>
          </p:nvGrpSpPr>
          <p:grpSpPr>
            <a:xfrm>
              <a:off x="4859700" y="5678351"/>
              <a:ext cx="1263650" cy="555674"/>
              <a:chOff x="2560637" y="4711700"/>
              <a:chExt cx="1263650" cy="555674"/>
            </a:xfrm>
          </p:grpSpPr>
          <p:sp>
            <p:nvSpPr>
              <p:cNvPr id="260" name="Google Shape;260;g1866014ba4e_0_221"/>
              <p:cNvSpPr/>
              <p:nvPr/>
            </p:nvSpPr>
            <p:spPr>
              <a:xfrm>
                <a:off x="3170237" y="5115610"/>
                <a:ext cx="654050" cy="151764"/>
              </a:xfrm>
              <a:custGeom>
                <a:rect b="b" l="l" r="r" t="t"/>
                <a:pathLst>
                  <a:path extrusionOk="0" h="151764" w="654050">
                    <a:moveTo>
                      <a:pt x="0" y="0"/>
                    </a:moveTo>
                    <a:lnTo>
                      <a:pt x="654050" y="0"/>
                    </a:lnTo>
                    <a:lnTo>
                      <a:pt x="654050" y="151714"/>
                    </a:lnTo>
                    <a:lnTo>
                      <a:pt x="0" y="151714"/>
                    </a:lnTo>
                    <a:lnTo>
                      <a:pt x="0" y="0"/>
                    </a:lnTo>
                    <a:close/>
                  </a:path>
                  <a:path extrusionOk="0" h="151764" w="654050">
                    <a:moveTo>
                      <a:pt x="0" y="64058"/>
                    </a:moveTo>
                    <a:lnTo>
                      <a:pt x="654050" y="64058"/>
                    </a:lnTo>
                    <a:lnTo>
                      <a:pt x="654050" y="151714"/>
                    </a:lnTo>
                    <a:lnTo>
                      <a:pt x="0" y="151714"/>
                    </a:lnTo>
                    <a:lnTo>
                      <a:pt x="0" y="64058"/>
                    </a:lnTo>
                    <a:close/>
                  </a:path>
                </a:pathLst>
              </a:custGeom>
              <a:noFill/>
              <a:ln cap="flat" cmpd="sng" w="12700">
                <a:solidFill>
                  <a:srgbClr val="99003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61" name="Google Shape;261;g1866014ba4e_0_221"/>
              <p:cNvSpPr/>
              <p:nvPr/>
            </p:nvSpPr>
            <p:spPr>
              <a:xfrm>
                <a:off x="2560637" y="4711700"/>
                <a:ext cx="611505" cy="320675"/>
              </a:xfrm>
              <a:custGeom>
                <a:rect b="b" l="l" r="r" t="t"/>
                <a:pathLst>
                  <a:path extrusionOk="0" h="320675" w="611505">
                    <a:moveTo>
                      <a:pt x="611187" y="0"/>
                    </a:moveTo>
                    <a:lnTo>
                      <a:pt x="0" y="0"/>
                    </a:lnTo>
                    <a:lnTo>
                      <a:pt x="0" y="320675"/>
                    </a:lnTo>
                    <a:lnTo>
                      <a:pt x="611187" y="320675"/>
                    </a:lnTo>
                    <a:lnTo>
                      <a:pt x="611187" y="0"/>
                    </a:lnTo>
                    <a:close/>
                  </a:path>
                </a:pathLst>
              </a:custGeom>
              <a:solidFill>
                <a:srgbClr val="FFFFC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62" name="Google Shape;262;g1866014ba4e_0_221"/>
              <p:cNvSpPr/>
              <p:nvPr/>
            </p:nvSpPr>
            <p:spPr>
              <a:xfrm>
                <a:off x="2560637" y="4711700"/>
                <a:ext cx="611505" cy="320675"/>
              </a:xfrm>
              <a:custGeom>
                <a:rect b="b" l="l" r="r" t="t"/>
                <a:pathLst>
                  <a:path extrusionOk="0" h="320675" w="611505">
                    <a:moveTo>
                      <a:pt x="0" y="0"/>
                    </a:moveTo>
                    <a:lnTo>
                      <a:pt x="611187" y="0"/>
                    </a:lnTo>
                    <a:lnTo>
                      <a:pt x="611187" y="320675"/>
                    </a:lnTo>
                    <a:lnTo>
                      <a:pt x="0" y="320675"/>
                    </a:lnTo>
                    <a:lnTo>
                      <a:pt x="0" y="0"/>
                    </a:lnTo>
                    <a:close/>
                  </a:path>
                </a:pathLst>
              </a:custGeom>
              <a:noFill/>
              <a:ln cap="flat" cmpd="sng" w="12700">
                <a:solidFill>
                  <a:srgbClr val="99003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63" name="Google Shape;263;g1866014ba4e_0_221"/>
            <p:cNvSpPr txBox="1"/>
            <p:nvPr/>
          </p:nvSpPr>
          <p:spPr>
            <a:xfrm>
              <a:off x="4860494" y="5678351"/>
              <a:ext cx="609600" cy="167400"/>
            </a:xfrm>
            <a:prstGeom prst="rect">
              <a:avLst/>
            </a:prstGeom>
            <a:solidFill>
              <a:srgbClr val="FFFFCC"/>
            </a:solidFill>
            <a:ln cap="flat" cmpd="sng" w="12700">
              <a:solidFill>
                <a:srgbClr val="990033"/>
              </a:solidFill>
              <a:prstDash val="solid"/>
              <a:round/>
              <a:headEnd len="sm" w="sm" type="none"/>
              <a:tailEnd len="sm" w="sm" type="none"/>
            </a:ln>
          </p:spPr>
          <p:txBody>
            <a:bodyPr anchorCtr="0" anchor="t" bIns="0" lIns="0" spcFirstLastPara="1" rIns="0" wrap="square" tIns="28575">
              <a:spAutoFit/>
            </a:bodyPr>
            <a:lstStyle/>
            <a:p>
              <a:pPr indent="0" lvl="0" marL="23495" marR="0" rtl="0" algn="l">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Arial"/>
                  <a:ea typeface="Arial"/>
                  <a:cs typeface="Arial"/>
                  <a:sym typeface="Arial"/>
                </a:rPr>
                <a:t>+ Class B3</a:t>
              </a:r>
              <a:endParaRPr b="0" i="0" sz="900" u="none" cap="none" strike="noStrike">
                <a:solidFill>
                  <a:schemeClr val="dk1"/>
                </a:solidFill>
                <a:latin typeface="Arial"/>
                <a:ea typeface="Arial"/>
                <a:cs typeface="Arial"/>
                <a:sym typeface="Arial"/>
              </a:endParaRPr>
            </a:p>
          </p:txBody>
        </p:sp>
        <p:grpSp>
          <p:nvGrpSpPr>
            <p:cNvPr id="264" name="Google Shape;264;g1866014ba4e_0_221"/>
            <p:cNvGrpSpPr/>
            <p:nvPr/>
          </p:nvGrpSpPr>
          <p:grpSpPr>
            <a:xfrm>
              <a:off x="3640500" y="4078151"/>
              <a:ext cx="1830705" cy="2514600"/>
              <a:chOff x="1341437" y="3111500"/>
              <a:chExt cx="1830705" cy="2514600"/>
            </a:xfrm>
          </p:grpSpPr>
          <p:sp>
            <p:nvSpPr>
              <p:cNvPr id="265" name="Google Shape;265;g1866014ba4e_0_221"/>
              <p:cNvSpPr/>
              <p:nvPr/>
            </p:nvSpPr>
            <p:spPr>
              <a:xfrm>
                <a:off x="2560637" y="4880533"/>
                <a:ext cx="611505" cy="152400"/>
              </a:xfrm>
              <a:custGeom>
                <a:rect b="b" l="l" r="r" t="t"/>
                <a:pathLst>
                  <a:path extrusionOk="0" h="152400" w="611505">
                    <a:moveTo>
                      <a:pt x="0" y="0"/>
                    </a:moveTo>
                    <a:lnTo>
                      <a:pt x="611187" y="0"/>
                    </a:lnTo>
                    <a:lnTo>
                      <a:pt x="611187" y="151841"/>
                    </a:lnTo>
                    <a:lnTo>
                      <a:pt x="0" y="151841"/>
                    </a:lnTo>
                    <a:lnTo>
                      <a:pt x="0" y="0"/>
                    </a:lnTo>
                    <a:close/>
                  </a:path>
                  <a:path extrusionOk="0" h="152400" w="611505">
                    <a:moveTo>
                      <a:pt x="0" y="63461"/>
                    </a:moveTo>
                    <a:lnTo>
                      <a:pt x="611187" y="63461"/>
                    </a:lnTo>
                    <a:lnTo>
                      <a:pt x="611187" y="151841"/>
                    </a:lnTo>
                    <a:lnTo>
                      <a:pt x="0" y="151841"/>
                    </a:lnTo>
                    <a:lnTo>
                      <a:pt x="0" y="63461"/>
                    </a:lnTo>
                    <a:close/>
                  </a:path>
                </a:pathLst>
              </a:custGeom>
              <a:noFill/>
              <a:ln cap="flat" cmpd="sng" w="12700">
                <a:solidFill>
                  <a:srgbClr val="99003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66" name="Google Shape;266;g1866014ba4e_0_221"/>
              <p:cNvSpPr/>
              <p:nvPr/>
            </p:nvSpPr>
            <p:spPr>
              <a:xfrm>
                <a:off x="1496783" y="3111500"/>
                <a:ext cx="226060" cy="2159635"/>
              </a:xfrm>
              <a:custGeom>
                <a:rect b="b" l="l" r="r" t="t"/>
                <a:pathLst>
                  <a:path extrusionOk="0" h="2159635" w="226060">
                    <a:moveTo>
                      <a:pt x="225653" y="0"/>
                    </a:moveTo>
                    <a:lnTo>
                      <a:pt x="0" y="2159444"/>
                    </a:lnTo>
                  </a:path>
                </a:pathLst>
              </a:custGeom>
              <a:noFill/>
              <a:ln cap="flat" cmpd="sng" w="28575">
                <a:solidFill>
                  <a:srgbClr val="000000"/>
                </a:solidFill>
                <a:prstDash val="lgDash"/>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67" name="Google Shape;267;g1866014ba4e_0_221"/>
              <p:cNvSpPr/>
              <p:nvPr/>
            </p:nvSpPr>
            <p:spPr>
              <a:xfrm>
                <a:off x="1455953" y="5180482"/>
                <a:ext cx="99694" cy="90804"/>
              </a:xfrm>
              <a:custGeom>
                <a:rect b="b" l="l" r="r" t="t"/>
                <a:pathLst>
                  <a:path extrusionOk="0" h="90804" w="99694">
                    <a:moveTo>
                      <a:pt x="99466" y="10388"/>
                    </a:moveTo>
                    <a:lnTo>
                      <a:pt x="40830" y="90449"/>
                    </a:lnTo>
                    <a:lnTo>
                      <a:pt x="0" y="0"/>
                    </a:lnTo>
                  </a:path>
                </a:pathLst>
              </a:custGeom>
              <a:noFill/>
              <a:ln cap="flat" cmpd="sng" w="28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68" name="Google Shape;268;g1866014ba4e_0_221"/>
              <p:cNvSpPr/>
              <p:nvPr/>
            </p:nvSpPr>
            <p:spPr>
              <a:xfrm>
                <a:off x="1341437" y="5299075"/>
                <a:ext cx="654050" cy="327025"/>
              </a:xfrm>
              <a:custGeom>
                <a:rect b="b" l="l" r="r" t="t"/>
                <a:pathLst>
                  <a:path extrusionOk="0" h="327025" w="654050">
                    <a:moveTo>
                      <a:pt x="654050" y="0"/>
                    </a:moveTo>
                    <a:lnTo>
                      <a:pt x="0" y="0"/>
                    </a:lnTo>
                    <a:lnTo>
                      <a:pt x="0" y="327025"/>
                    </a:lnTo>
                    <a:lnTo>
                      <a:pt x="654050" y="327025"/>
                    </a:lnTo>
                    <a:lnTo>
                      <a:pt x="654050" y="0"/>
                    </a:lnTo>
                    <a:close/>
                  </a:path>
                </a:pathLst>
              </a:custGeom>
              <a:solidFill>
                <a:srgbClr val="FFFFC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69" name="Google Shape;269;g1866014ba4e_0_221"/>
              <p:cNvSpPr/>
              <p:nvPr/>
            </p:nvSpPr>
            <p:spPr>
              <a:xfrm>
                <a:off x="1341437" y="5299075"/>
                <a:ext cx="654050" cy="327025"/>
              </a:xfrm>
              <a:custGeom>
                <a:rect b="b" l="l" r="r" t="t"/>
                <a:pathLst>
                  <a:path extrusionOk="0" h="327025" w="654050">
                    <a:moveTo>
                      <a:pt x="0" y="0"/>
                    </a:moveTo>
                    <a:lnTo>
                      <a:pt x="654050" y="0"/>
                    </a:lnTo>
                    <a:lnTo>
                      <a:pt x="654050" y="327025"/>
                    </a:lnTo>
                    <a:lnTo>
                      <a:pt x="0" y="327025"/>
                    </a:lnTo>
                    <a:lnTo>
                      <a:pt x="0" y="0"/>
                    </a:lnTo>
                    <a:close/>
                  </a:path>
                </a:pathLst>
              </a:custGeom>
              <a:noFill/>
              <a:ln cap="flat" cmpd="sng" w="12700">
                <a:solidFill>
                  <a:srgbClr val="99003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70" name="Google Shape;270;g1866014ba4e_0_221"/>
            <p:cNvSpPr txBox="1"/>
            <p:nvPr/>
          </p:nvSpPr>
          <p:spPr>
            <a:xfrm>
              <a:off x="3731330" y="6283696"/>
              <a:ext cx="551100" cy="1515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Arial"/>
                  <a:ea typeface="Arial"/>
                  <a:cs typeface="Arial"/>
                  <a:sym typeface="Arial"/>
                </a:rPr>
                <a:t>- Class B4</a:t>
              </a:r>
              <a:endParaRPr b="0" i="0" sz="900" u="none" cap="none" strike="noStrike">
                <a:solidFill>
                  <a:schemeClr val="dk1"/>
                </a:solidFill>
                <a:latin typeface="Arial"/>
                <a:ea typeface="Arial"/>
                <a:cs typeface="Arial"/>
                <a:sym typeface="Arial"/>
              </a:endParaRPr>
            </a:p>
          </p:txBody>
        </p:sp>
        <p:grpSp>
          <p:nvGrpSpPr>
            <p:cNvPr id="271" name="Google Shape;271;g1866014ba4e_0_221"/>
            <p:cNvGrpSpPr/>
            <p:nvPr/>
          </p:nvGrpSpPr>
          <p:grpSpPr>
            <a:xfrm>
              <a:off x="3640500" y="4078151"/>
              <a:ext cx="1219200" cy="2514649"/>
              <a:chOff x="1341437" y="3111500"/>
              <a:chExt cx="1219200" cy="2514649"/>
            </a:xfrm>
          </p:grpSpPr>
          <p:sp>
            <p:nvSpPr>
              <p:cNvPr id="272" name="Google Shape;272;g1866014ba4e_0_221"/>
              <p:cNvSpPr/>
              <p:nvPr/>
            </p:nvSpPr>
            <p:spPr>
              <a:xfrm>
                <a:off x="1341437" y="5474385"/>
                <a:ext cx="654050" cy="151764"/>
              </a:xfrm>
              <a:custGeom>
                <a:rect b="b" l="l" r="r" t="t"/>
                <a:pathLst>
                  <a:path extrusionOk="0" h="151764" w="654050">
                    <a:moveTo>
                      <a:pt x="0" y="0"/>
                    </a:moveTo>
                    <a:lnTo>
                      <a:pt x="654050" y="0"/>
                    </a:lnTo>
                    <a:lnTo>
                      <a:pt x="654050" y="151714"/>
                    </a:lnTo>
                    <a:lnTo>
                      <a:pt x="0" y="151714"/>
                    </a:lnTo>
                    <a:lnTo>
                      <a:pt x="0" y="0"/>
                    </a:lnTo>
                    <a:close/>
                  </a:path>
                  <a:path extrusionOk="0" h="151764" w="654050">
                    <a:moveTo>
                      <a:pt x="0" y="64058"/>
                    </a:moveTo>
                    <a:lnTo>
                      <a:pt x="654050" y="64058"/>
                    </a:lnTo>
                    <a:lnTo>
                      <a:pt x="654050" y="151714"/>
                    </a:lnTo>
                    <a:lnTo>
                      <a:pt x="0" y="151714"/>
                    </a:lnTo>
                    <a:lnTo>
                      <a:pt x="0" y="64058"/>
                    </a:lnTo>
                    <a:close/>
                  </a:path>
                </a:pathLst>
              </a:custGeom>
              <a:noFill/>
              <a:ln cap="flat" cmpd="sng" w="12700">
                <a:solidFill>
                  <a:srgbClr val="99003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73" name="Google Shape;273;g1866014ba4e_0_221"/>
              <p:cNvSpPr/>
              <p:nvPr/>
            </p:nvSpPr>
            <p:spPr>
              <a:xfrm>
                <a:off x="1906587" y="3111500"/>
                <a:ext cx="654050" cy="327025"/>
              </a:xfrm>
              <a:custGeom>
                <a:rect b="b" l="l" r="r" t="t"/>
                <a:pathLst>
                  <a:path extrusionOk="0" h="327025" w="654050">
                    <a:moveTo>
                      <a:pt x="654050" y="0"/>
                    </a:moveTo>
                    <a:lnTo>
                      <a:pt x="0" y="0"/>
                    </a:lnTo>
                    <a:lnTo>
                      <a:pt x="0" y="327025"/>
                    </a:lnTo>
                    <a:lnTo>
                      <a:pt x="654050" y="327025"/>
                    </a:lnTo>
                    <a:lnTo>
                      <a:pt x="654050" y="0"/>
                    </a:lnTo>
                    <a:close/>
                  </a:path>
                </a:pathLst>
              </a:custGeom>
              <a:solidFill>
                <a:srgbClr val="FFFFC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74" name="Google Shape;274;g1866014ba4e_0_221"/>
              <p:cNvSpPr/>
              <p:nvPr/>
            </p:nvSpPr>
            <p:spPr>
              <a:xfrm>
                <a:off x="1906587" y="3111500"/>
                <a:ext cx="654050" cy="327025"/>
              </a:xfrm>
              <a:custGeom>
                <a:rect b="b" l="l" r="r" t="t"/>
                <a:pathLst>
                  <a:path extrusionOk="0" h="327025" w="654050">
                    <a:moveTo>
                      <a:pt x="0" y="0"/>
                    </a:moveTo>
                    <a:lnTo>
                      <a:pt x="654050" y="0"/>
                    </a:lnTo>
                    <a:lnTo>
                      <a:pt x="654050" y="327025"/>
                    </a:lnTo>
                    <a:lnTo>
                      <a:pt x="0" y="327025"/>
                    </a:lnTo>
                    <a:lnTo>
                      <a:pt x="0" y="0"/>
                    </a:lnTo>
                    <a:close/>
                  </a:path>
                </a:pathLst>
              </a:custGeom>
              <a:noFill/>
              <a:ln cap="flat" cmpd="sng" w="12700">
                <a:solidFill>
                  <a:srgbClr val="99003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75" name="Google Shape;275;g1866014ba4e_0_221"/>
            <p:cNvSpPr txBox="1"/>
            <p:nvPr/>
          </p:nvSpPr>
          <p:spPr>
            <a:xfrm>
              <a:off x="4212000" y="4090057"/>
              <a:ext cx="641400" cy="157200"/>
            </a:xfrm>
            <a:prstGeom prst="rect">
              <a:avLst/>
            </a:prstGeom>
            <a:solidFill>
              <a:srgbClr val="FFFFCC"/>
            </a:solidFill>
            <a:ln>
              <a:noFill/>
            </a:ln>
          </p:spPr>
          <p:txBody>
            <a:bodyPr anchorCtr="0" anchor="t" bIns="0" lIns="0" spcFirstLastPara="1" rIns="0" wrap="square" tIns="18400">
              <a:spAutoFit/>
            </a:bodyPr>
            <a:lstStyle/>
            <a:p>
              <a:pPr indent="0" lvl="0" marL="97155" marR="0" rtl="0" algn="l">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Arial"/>
                  <a:ea typeface="Arial"/>
                  <a:cs typeface="Arial"/>
                  <a:sym typeface="Arial"/>
                </a:rPr>
                <a:t>- Class A4</a:t>
              </a:r>
              <a:endParaRPr b="0" i="0" sz="900" u="none" cap="none" strike="noStrike">
                <a:solidFill>
                  <a:schemeClr val="dk1"/>
                </a:solidFill>
                <a:latin typeface="Arial"/>
                <a:ea typeface="Arial"/>
                <a:cs typeface="Arial"/>
                <a:sym typeface="Arial"/>
              </a:endParaRPr>
            </a:p>
          </p:txBody>
        </p:sp>
        <p:grpSp>
          <p:nvGrpSpPr>
            <p:cNvPr id="276" name="Google Shape;276;g1866014ba4e_0_221"/>
            <p:cNvGrpSpPr/>
            <p:nvPr/>
          </p:nvGrpSpPr>
          <p:grpSpPr>
            <a:xfrm>
              <a:off x="4205650" y="4253461"/>
              <a:ext cx="654050" cy="1626032"/>
              <a:chOff x="1906587" y="3286810"/>
              <a:chExt cx="654050" cy="1626032"/>
            </a:xfrm>
          </p:grpSpPr>
          <p:sp>
            <p:nvSpPr>
              <p:cNvPr id="277" name="Google Shape;277;g1866014ba4e_0_221"/>
              <p:cNvSpPr/>
              <p:nvPr/>
            </p:nvSpPr>
            <p:spPr>
              <a:xfrm>
                <a:off x="1906587" y="3286810"/>
                <a:ext cx="654050" cy="151764"/>
              </a:xfrm>
              <a:custGeom>
                <a:rect b="b" l="l" r="r" t="t"/>
                <a:pathLst>
                  <a:path extrusionOk="0" h="151764" w="654050">
                    <a:moveTo>
                      <a:pt x="0" y="0"/>
                    </a:moveTo>
                    <a:lnTo>
                      <a:pt x="654050" y="0"/>
                    </a:lnTo>
                    <a:lnTo>
                      <a:pt x="654050" y="151714"/>
                    </a:lnTo>
                    <a:lnTo>
                      <a:pt x="0" y="151714"/>
                    </a:lnTo>
                    <a:lnTo>
                      <a:pt x="0" y="0"/>
                    </a:lnTo>
                    <a:close/>
                  </a:path>
                  <a:path extrusionOk="0" h="151764" w="654050">
                    <a:moveTo>
                      <a:pt x="0" y="64058"/>
                    </a:moveTo>
                    <a:lnTo>
                      <a:pt x="654050" y="64058"/>
                    </a:lnTo>
                    <a:lnTo>
                      <a:pt x="654050" y="151714"/>
                    </a:lnTo>
                    <a:lnTo>
                      <a:pt x="0" y="151714"/>
                    </a:lnTo>
                    <a:lnTo>
                      <a:pt x="0" y="64058"/>
                    </a:lnTo>
                    <a:close/>
                  </a:path>
                </a:pathLst>
              </a:custGeom>
              <a:noFill/>
              <a:ln cap="flat" cmpd="sng" w="12700">
                <a:solidFill>
                  <a:srgbClr val="99003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78" name="Google Shape;278;g1866014ba4e_0_221"/>
              <p:cNvSpPr/>
              <p:nvPr/>
            </p:nvSpPr>
            <p:spPr>
              <a:xfrm>
                <a:off x="2027237" y="3416299"/>
                <a:ext cx="224789" cy="1496060"/>
              </a:xfrm>
              <a:custGeom>
                <a:rect b="b" l="l" r="r" t="t"/>
                <a:pathLst>
                  <a:path extrusionOk="0" h="1496060" w="224789">
                    <a:moveTo>
                      <a:pt x="0" y="0"/>
                    </a:moveTo>
                    <a:lnTo>
                      <a:pt x="224409" y="1496021"/>
                    </a:lnTo>
                  </a:path>
                </a:pathLst>
              </a:custGeom>
              <a:noFill/>
              <a:ln cap="flat" cmpd="sng" w="28575">
                <a:solidFill>
                  <a:srgbClr val="000000"/>
                </a:solidFill>
                <a:prstDash val="lgDash"/>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79" name="Google Shape;279;g1866014ba4e_0_221"/>
              <p:cNvSpPr/>
              <p:nvPr/>
            </p:nvSpPr>
            <p:spPr>
              <a:xfrm>
                <a:off x="2189479" y="4820132"/>
                <a:ext cx="99060" cy="92710"/>
              </a:xfrm>
              <a:custGeom>
                <a:rect b="b" l="l" r="r" t="t"/>
                <a:pathLst>
                  <a:path extrusionOk="0" h="92710" w="99060">
                    <a:moveTo>
                      <a:pt x="98907" y="0"/>
                    </a:moveTo>
                    <a:lnTo>
                      <a:pt x="62166" y="92189"/>
                    </a:lnTo>
                    <a:lnTo>
                      <a:pt x="0" y="14833"/>
                    </a:lnTo>
                  </a:path>
                </a:pathLst>
              </a:custGeom>
              <a:noFill/>
              <a:ln cap="flat" cmpd="sng" w="28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80" name="Google Shape;280;g1866014ba4e_0_221"/>
            <p:cNvSpPr/>
            <p:nvPr/>
          </p:nvSpPr>
          <p:spPr>
            <a:xfrm>
              <a:off x="8298225" y="5517111"/>
              <a:ext cx="2676525" cy="1228089"/>
            </a:xfrm>
            <a:custGeom>
              <a:rect b="b" l="l" r="r" t="t"/>
              <a:pathLst>
                <a:path extrusionOk="0" h="1228089" w="2676525">
                  <a:moveTo>
                    <a:pt x="0" y="0"/>
                  </a:moveTo>
                  <a:lnTo>
                    <a:pt x="2676525" y="0"/>
                  </a:lnTo>
                  <a:lnTo>
                    <a:pt x="2676525" y="1228039"/>
                  </a:lnTo>
                  <a:lnTo>
                    <a:pt x="0" y="1228039"/>
                  </a:lnTo>
                  <a:lnTo>
                    <a:pt x="0" y="0"/>
                  </a:lnTo>
                  <a:close/>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1" name="Google Shape;281;g1866014ba4e_0_221"/>
            <p:cNvSpPr txBox="1"/>
            <p:nvPr/>
          </p:nvSpPr>
          <p:spPr>
            <a:xfrm>
              <a:off x="8298225" y="5221151"/>
              <a:ext cx="875700" cy="234600"/>
            </a:xfrm>
            <a:prstGeom prst="rect">
              <a:avLst/>
            </a:prstGeom>
            <a:noFill/>
            <a:ln cap="flat" cmpd="sng" w="12700">
              <a:solidFill>
                <a:srgbClr val="000000"/>
              </a:solidFill>
              <a:prstDash val="solid"/>
              <a:round/>
              <a:headEnd len="sm" w="sm" type="none"/>
              <a:tailEnd len="sm" w="sm" type="none"/>
            </a:ln>
          </p:spPr>
          <p:txBody>
            <a:bodyPr anchorCtr="0" anchor="t" bIns="0" lIns="0" spcFirstLastPara="1" rIns="0" wrap="square" tIns="49525">
              <a:spAutoFit/>
            </a:bodyPr>
            <a:lstStyle/>
            <a:p>
              <a:pPr indent="0" lvl="0" marL="53338"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PackageB</a:t>
              </a:r>
              <a:endParaRPr b="0" i="0" sz="1200" u="none" cap="none" strike="noStrike">
                <a:solidFill>
                  <a:schemeClr val="dk1"/>
                </a:solidFill>
                <a:latin typeface="Arial"/>
                <a:ea typeface="Arial"/>
                <a:cs typeface="Arial"/>
                <a:sym typeface="Arial"/>
              </a:endParaRPr>
            </a:p>
          </p:txBody>
        </p:sp>
        <p:sp>
          <p:nvSpPr>
            <p:cNvPr id="282" name="Google Shape;282;g1866014ba4e_0_221"/>
            <p:cNvSpPr/>
            <p:nvPr/>
          </p:nvSpPr>
          <p:spPr>
            <a:xfrm>
              <a:off x="8288700" y="3612149"/>
              <a:ext cx="2676525" cy="1391920"/>
            </a:xfrm>
            <a:custGeom>
              <a:rect b="b" l="l" r="r" t="t"/>
              <a:pathLst>
                <a:path extrusionOk="0" h="1391920" w="2676525">
                  <a:moveTo>
                    <a:pt x="0" y="0"/>
                  </a:moveTo>
                  <a:lnTo>
                    <a:pt x="2676525" y="0"/>
                  </a:lnTo>
                  <a:lnTo>
                    <a:pt x="2676525" y="1391513"/>
                  </a:lnTo>
                  <a:lnTo>
                    <a:pt x="0" y="1391513"/>
                  </a:lnTo>
                  <a:lnTo>
                    <a:pt x="0" y="0"/>
                  </a:lnTo>
                  <a:close/>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3" name="Google Shape;283;g1866014ba4e_0_221"/>
            <p:cNvSpPr txBox="1"/>
            <p:nvPr/>
          </p:nvSpPr>
          <p:spPr>
            <a:xfrm>
              <a:off x="8288700" y="3316151"/>
              <a:ext cx="875700" cy="234600"/>
            </a:xfrm>
            <a:prstGeom prst="rect">
              <a:avLst/>
            </a:prstGeom>
            <a:noFill/>
            <a:ln cap="flat" cmpd="sng" w="12700">
              <a:solidFill>
                <a:srgbClr val="000000"/>
              </a:solidFill>
              <a:prstDash val="solid"/>
              <a:round/>
              <a:headEnd len="sm" w="sm" type="none"/>
              <a:tailEnd len="sm" w="sm" type="none"/>
            </a:ln>
          </p:spPr>
          <p:txBody>
            <a:bodyPr anchorCtr="0" anchor="t" bIns="0" lIns="0" spcFirstLastPara="1" rIns="0" wrap="square" tIns="49525">
              <a:spAutoFit/>
            </a:bodyPr>
            <a:lstStyle/>
            <a:p>
              <a:pPr indent="0" lvl="0" marL="53338"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PackageA</a:t>
              </a:r>
              <a:endParaRPr b="0" i="0" sz="1200" u="none" cap="none" strike="noStrike">
                <a:solidFill>
                  <a:schemeClr val="dk1"/>
                </a:solidFill>
                <a:latin typeface="Arial"/>
                <a:ea typeface="Arial"/>
                <a:cs typeface="Arial"/>
                <a:sym typeface="Arial"/>
              </a:endParaRPr>
            </a:p>
          </p:txBody>
        </p:sp>
        <p:grpSp>
          <p:nvGrpSpPr>
            <p:cNvPr id="284" name="Google Shape;284;g1866014ba4e_0_221"/>
            <p:cNvGrpSpPr/>
            <p:nvPr/>
          </p:nvGrpSpPr>
          <p:grpSpPr>
            <a:xfrm>
              <a:off x="8450625" y="3773351"/>
              <a:ext cx="1321194" cy="1877693"/>
              <a:chOff x="6151562" y="2806700"/>
              <a:chExt cx="1321194" cy="1877693"/>
            </a:xfrm>
          </p:grpSpPr>
          <p:sp>
            <p:nvSpPr>
              <p:cNvPr id="285" name="Google Shape;285;g1866014ba4e_0_221"/>
              <p:cNvSpPr/>
              <p:nvPr/>
            </p:nvSpPr>
            <p:spPr>
              <a:xfrm>
                <a:off x="7245350" y="3763962"/>
                <a:ext cx="196215" cy="920114"/>
              </a:xfrm>
              <a:custGeom>
                <a:rect b="b" l="l" r="r" t="t"/>
                <a:pathLst>
                  <a:path extrusionOk="0" h="920114" w="196215">
                    <a:moveTo>
                      <a:pt x="0" y="0"/>
                    </a:moveTo>
                    <a:lnTo>
                      <a:pt x="195732" y="920064"/>
                    </a:lnTo>
                  </a:path>
                </a:pathLst>
              </a:custGeom>
              <a:noFill/>
              <a:ln cap="flat" cmpd="sng" w="28575">
                <a:solidFill>
                  <a:srgbClr val="000000"/>
                </a:solidFill>
                <a:prstDash val="lgDash"/>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6" name="Google Shape;286;g1866014ba4e_0_221"/>
              <p:cNvSpPr/>
              <p:nvPr/>
            </p:nvSpPr>
            <p:spPr>
              <a:xfrm>
                <a:off x="7374331" y="4589779"/>
                <a:ext cx="98425" cy="94614"/>
              </a:xfrm>
              <a:custGeom>
                <a:rect b="b" l="l" r="r" t="t"/>
                <a:pathLst>
                  <a:path extrusionOk="0" h="94614" w="98425">
                    <a:moveTo>
                      <a:pt x="97828" y="0"/>
                    </a:moveTo>
                    <a:lnTo>
                      <a:pt x="66751" y="94246"/>
                    </a:lnTo>
                    <a:lnTo>
                      <a:pt x="0" y="20802"/>
                    </a:lnTo>
                  </a:path>
                </a:pathLst>
              </a:custGeom>
              <a:noFill/>
              <a:ln cap="flat" cmpd="sng" w="28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7" name="Google Shape;287;g1866014ba4e_0_221"/>
              <p:cNvSpPr/>
              <p:nvPr/>
            </p:nvSpPr>
            <p:spPr>
              <a:xfrm>
                <a:off x="6151562" y="2806700"/>
                <a:ext cx="587375" cy="328930"/>
              </a:xfrm>
              <a:custGeom>
                <a:rect b="b" l="l" r="r" t="t"/>
                <a:pathLst>
                  <a:path extrusionOk="0" h="328930" w="587375">
                    <a:moveTo>
                      <a:pt x="587375" y="0"/>
                    </a:moveTo>
                    <a:lnTo>
                      <a:pt x="0" y="0"/>
                    </a:lnTo>
                    <a:lnTo>
                      <a:pt x="0" y="328612"/>
                    </a:lnTo>
                    <a:lnTo>
                      <a:pt x="587375" y="328612"/>
                    </a:lnTo>
                    <a:lnTo>
                      <a:pt x="587375" y="0"/>
                    </a:lnTo>
                    <a:close/>
                  </a:path>
                </a:pathLst>
              </a:custGeom>
              <a:solidFill>
                <a:srgbClr val="FFFFC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8" name="Google Shape;288;g1866014ba4e_0_221"/>
              <p:cNvSpPr/>
              <p:nvPr/>
            </p:nvSpPr>
            <p:spPr>
              <a:xfrm>
                <a:off x="6151562" y="2806700"/>
                <a:ext cx="587375" cy="328930"/>
              </a:xfrm>
              <a:custGeom>
                <a:rect b="b" l="l" r="r" t="t"/>
                <a:pathLst>
                  <a:path extrusionOk="0" h="328930" w="587375">
                    <a:moveTo>
                      <a:pt x="0" y="0"/>
                    </a:moveTo>
                    <a:lnTo>
                      <a:pt x="587375" y="0"/>
                    </a:lnTo>
                    <a:lnTo>
                      <a:pt x="587375" y="328612"/>
                    </a:lnTo>
                    <a:lnTo>
                      <a:pt x="0" y="328612"/>
                    </a:lnTo>
                    <a:lnTo>
                      <a:pt x="0" y="0"/>
                    </a:lnTo>
                    <a:close/>
                  </a:path>
                </a:pathLst>
              </a:custGeom>
              <a:noFill/>
              <a:ln cap="flat" cmpd="sng" w="12700">
                <a:solidFill>
                  <a:srgbClr val="99003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89" name="Google Shape;289;g1866014ba4e_0_221"/>
            <p:cNvSpPr txBox="1"/>
            <p:nvPr/>
          </p:nvSpPr>
          <p:spPr>
            <a:xfrm>
              <a:off x="8450625" y="3773351"/>
              <a:ext cx="587400" cy="138600"/>
            </a:xfrm>
            <a:prstGeom prst="rect">
              <a:avLst/>
            </a:prstGeom>
            <a:solidFill>
              <a:srgbClr val="FFFFCC"/>
            </a:solidFill>
            <a:ln cap="flat" cmpd="sng" w="12700">
              <a:solidFill>
                <a:srgbClr val="990033"/>
              </a:solidFill>
              <a:prstDash val="solid"/>
              <a:round/>
              <a:headEnd len="sm" w="sm" type="none"/>
              <a:tailEnd len="sm" w="sm" type="none"/>
            </a:ln>
          </p:spPr>
          <p:txBody>
            <a:bodyPr anchorCtr="0" anchor="t" bIns="0" lIns="0" spcFirstLastPara="1" rIns="0" wrap="square" tIns="0">
              <a:spAutoFit/>
            </a:bodyPr>
            <a:lstStyle/>
            <a:p>
              <a:pPr indent="0" lvl="0" marL="76200" marR="0" rtl="0" algn="l">
                <a:lnSpc>
                  <a:spcPct val="117222"/>
                </a:lnSpc>
                <a:spcBef>
                  <a:spcPts val="0"/>
                </a:spcBef>
                <a:spcAft>
                  <a:spcPts val="0"/>
                </a:spcAft>
                <a:buClr>
                  <a:srgbClr val="000000"/>
                </a:buClr>
                <a:buSzPts val="900"/>
                <a:buFont typeface="Arial"/>
                <a:buNone/>
              </a:pPr>
              <a:r>
                <a:rPr b="0" i="0" lang="en-US" sz="900" u="none" cap="none" strike="noStrike">
                  <a:solidFill>
                    <a:schemeClr val="dk1"/>
                  </a:solidFill>
                  <a:latin typeface="Arial"/>
                  <a:ea typeface="Arial"/>
                  <a:cs typeface="Arial"/>
                  <a:sym typeface="Arial"/>
                </a:rPr>
                <a:t>Class A1</a:t>
              </a:r>
              <a:endParaRPr b="0" i="0" sz="900" u="none" cap="none" strike="noStrike">
                <a:solidFill>
                  <a:schemeClr val="dk1"/>
                </a:solidFill>
                <a:latin typeface="Arial"/>
                <a:ea typeface="Arial"/>
                <a:cs typeface="Arial"/>
                <a:sym typeface="Arial"/>
              </a:endParaRPr>
            </a:p>
          </p:txBody>
        </p:sp>
        <p:grpSp>
          <p:nvGrpSpPr>
            <p:cNvPr id="290" name="Google Shape;290;g1866014ba4e_0_221"/>
            <p:cNvGrpSpPr/>
            <p:nvPr/>
          </p:nvGrpSpPr>
          <p:grpSpPr>
            <a:xfrm>
              <a:off x="8450625" y="3925751"/>
              <a:ext cx="2022792" cy="479425"/>
              <a:chOff x="6151562" y="2959100"/>
              <a:chExt cx="2022792" cy="479425"/>
            </a:xfrm>
          </p:grpSpPr>
          <p:sp>
            <p:nvSpPr>
              <p:cNvPr id="291" name="Google Shape;291;g1866014ba4e_0_221"/>
              <p:cNvSpPr/>
              <p:nvPr/>
            </p:nvSpPr>
            <p:spPr>
              <a:xfrm>
                <a:off x="6151562" y="2959100"/>
                <a:ext cx="596900" cy="163830"/>
              </a:xfrm>
              <a:custGeom>
                <a:rect b="b" l="l" r="r" t="t"/>
                <a:pathLst>
                  <a:path extrusionOk="0" h="163830" w="596900">
                    <a:moveTo>
                      <a:pt x="0" y="0"/>
                    </a:moveTo>
                    <a:lnTo>
                      <a:pt x="596900" y="0"/>
                    </a:lnTo>
                    <a:lnTo>
                      <a:pt x="596900" y="150812"/>
                    </a:lnTo>
                    <a:lnTo>
                      <a:pt x="0" y="150812"/>
                    </a:lnTo>
                    <a:lnTo>
                      <a:pt x="0" y="0"/>
                    </a:lnTo>
                    <a:close/>
                  </a:path>
                  <a:path extrusionOk="0" h="163830" w="596900">
                    <a:moveTo>
                      <a:pt x="0" y="76200"/>
                    </a:moveTo>
                    <a:lnTo>
                      <a:pt x="596900" y="76200"/>
                    </a:lnTo>
                    <a:lnTo>
                      <a:pt x="596900" y="163512"/>
                    </a:lnTo>
                    <a:lnTo>
                      <a:pt x="0" y="163512"/>
                    </a:lnTo>
                    <a:lnTo>
                      <a:pt x="0" y="76200"/>
                    </a:lnTo>
                    <a:close/>
                  </a:path>
                </a:pathLst>
              </a:custGeom>
              <a:noFill/>
              <a:ln cap="flat" cmpd="sng" w="12700">
                <a:solidFill>
                  <a:srgbClr val="99003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2" name="Google Shape;292;g1866014ba4e_0_221"/>
              <p:cNvSpPr/>
              <p:nvPr/>
            </p:nvSpPr>
            <p:spPr>
              <a:xfrm>
                <a:off x="7578725" y="3108325"/>
                <a:ext cx="595629" cy="330200"/>
              </a:xfrm>
              <a:custGeom>
                <a:rect b="b" l="l" r="r" t="t"/>
                <a:pathLst>
                  <a:path extrusionOk="0" h="330200" w="595629">
                    <a:moveTo>
                      <a:pt x="595312" y="0"/>
                    </a:moveTo>
                    <a:lnTo>
                      <a:pt x="0" y="0"/>
                    </a:lnTo>
                    <a:lnTo>
                      <a:pt x="0" y="330200"/>
                    </a:lnTo>
                    <a:lnTo>
                      <a:pt x="595312" y="330200"/>
                    </a:lnTo>
                    <a:lnTo>
                      <a:pt x="595312" y="0"/>
                    </a:lnTo>
                    <a:close/>
                  </a:path>
                </a:pathLst>
              </a:custGeom>
              <a:solidFill>
                <a:srgbClr val="FFFFC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3" name="Google Shape;293;g1866014ba4e_0_221"/>
              <p:cNvSpPr/>
              <p:nvPr/>
            </p:nvSpPr>
            <p:spPr>
              <a:xfrm>
                <a:off x="7578725" y="3108325"/>
                <a:ext cx="595629" cy="330200"/>
              </a:xfrm>
              <a:custGeom>
                <a:rect b="b" l="l" r="r" t="t"/>
                <a:pathLst>
                  <a:path extrusionOk="0" h="330200" w="595629">
                    <a:moveTo>
                      <a:pt x="0" y="0"/>
                    </a:moveTo>
                    <a:lnTo>
                      <a:pt x="595312" y="0"/>
                    </a:lnTo>
                    <a:lnTo>
                      <a:pt x="595312" y="330200"/>
                    </a:lnTo>
                    <a:lnTo>
                      <a:pt x="0" y="330200"/>
                    </a:lnTo>
                    <a:lnTo>
                      <a:pt x="0" y="0"/>
                    </a:lnTo>
                    <a:close/>
                  </a:path>
                </a:pathLst>
              </a:custGeom>
              <a:noFill/>
              <a:ln cap="flat" cmpd="sng" w="12700">
                <a:solidFill>
                  <a:srgbClr val="99003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94" name="Google Shape;294;g1866014ba4e_0_221"/>
            <p:cNvSpPr txBox="1"/>
            <p:nvPr/>
          </p:nvSpPr>
          <p:spPr>
            <a:xfrm>
              <a:off x="9877788" y="4074976"/>
              <a:ext cx="595500" cy="168600"/>
            </a:xfrm>
            <a:prstGeom prst="rect">
              <a:avLst/>
            </a:prstGeom>
            <a:solidFill>
              <a:srgbClr val="FFFFCC"/>
            </a:solidFill>
            <a:ln cap="flat" cmpd="sng" w="12700">
              <a:solidFill>
                <a:srgbClr val="990033"/>
              </a:solidFill>
              <a:prstDash val="solid"/>
              <a:round/>
              <a:headEnd len="sm" w="sm" type="none"/>
              <a:tailEnd len="sm" w="sm" type="none"/>
            </a:ln>
          </p:spPr>
          <p:txBody>
            <a:bodyPr anchorCtr="0" anchor="t" bIns="0" lIns="0" spcFirstLastPara="1" rIns="0" wrap="square" tIns="29825">
              <a:spAutoFit/>
            </a:bodyPr>
            <a:lstStyle/>
            <a:p>
              <a:pPr indent="0" lvl="0" marL="82550" marR="0" rtl="0" algn="l">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Arial"/>
                  <a:ea typeface="Arial"/>
                  <a:cs typeface="Arial"/>
                  <a:sym typeface="Arial"/>
                </a:rPr>
                <a:t>Class A2</a:t>
              </a:r>
              <a:endParaRPr b="0" i="0" sz="900" u="none" cap="none" strike="noStrike">
                <a:solidFill>
                  <a:schemeClr val="dk1"/>
                </a:solidFill>
                <a:latin typeface="Arial"/>
                <a:ea typeface="Arial"/>
                <a:cs typeface="Arial"/>
                <a:sym typeface="Arial"/>
              </a:endParaRPr>
            </a:p>
          </p:txBody>
        </p:sp>
        <p:grpSp>
          <p:nvGrpSpPr>
            <p:cNvPr id="295" name="Google Shape;295;g1866014ba4e_0_221"/>
            <p:cNvGrpSpPr/>
            <p:nvPr/>
          </p:nvGrpSpPr>
          <p:grpSpPr>
            <a:xfrm>
              <a:off x="9112613" y="4251988"/>
              <a:ext cx="1360804" cy="534504"/>
              <a:chOff x="6813550" y="3285337"/>
              <a:chExt cx="1360804" cy="534504"/>
            </a:xfrm>
          </p:grpSpPr>
          <p:sp>
            <p:nvSpPr>
              <p:cNvPr id="296" name="Google Shape;296;g1866014ba4e_0_221"/>
              <p:cNvSpPr/>
              <p:nvPr/>
            </p:nvSpPr>
            <p:spPr>
              <a:xfrm>
                <a:off x="7578725" y="3285337"/>
                <a:ext cx="595629" cy="153670"/>
              </a:xfrm>
              <a:custGeom>
                <a:rect b="b" l="l" r="r" t="t"/>
                <a:pathLst>
                  <a:path extrusionOk="0" h="153670" w="595629">
                    <a:moveTo>
                      <a:pt x="0" y="0"/>
                    </a:moveTo>
                    <a:lnTo>
                      <a:pt x="595312" y="0"/>
                    </a:lnTo>
                    <a:lnTo>
                      <a:pt x="595312" y="153187"/>
                    </a:lnTo>
                    <a:lnTo>
                      <a:pt x="0" y="153187"/>
                    </a:lnTo>
                    <a:lnTo>
                      <a:pt x="0" y="0"/>
                    </a:lnTo>
                    <a:close/>
                  </a:path>
                  <a:path extrusionOk="0" h="153670" w="595629">
                    <a:moveTo>
                      <a:pt x="0" y="64681"/>
                    </a:moveTo>
                    <a:lnTo>
                      <a:pt x="595312" y="64681"/>
                    </a:lnTo>
                    <a:lnTo>
                      <a:pt x="595312" y="153187"/>
                    </a:lnTo>
                    <a:lnTo>
                      <a:pt x="0" y="153187"/>
                    </a:lnTo>
                    <a:lnTo>
                      <a:pt x="0" y="64681"/>
                    </a:lnTo>
                    <a:close/>
                  </a:path>
                </a:pathLst>
              </a:custGeom>
              <a:noFill/>
              <a:ln cap="flat" cmpd="sng" w="12700">
                <a:solidFill>
                  <a:srgbClr val="99003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7" name="Google Shape;297;g1866014ba4e_0_221"/>
              <p:cNvSpPr/>
              <p:nvPr/>
            </p:nvSpPr>
            <p:spPr>
              <a:xfrm>
                <a:off x="6813550" y="3497262"/>
                <a:ext cx="596900" cy="322579"/>
              </a:xfrm>
              <a:custGeom>
                <a:rect b="b" l="l" r="r" t="t"/>
                <a:pathLst>
                  <a:path extrusionOk="0" h="322579" w="596900">
                    <a:moveTo>
                      <a:pt x="596900" y="0"/>
                    </a:moveTo>
                    <a:lnTo>
                      <a:pt x="0" y="0"/>
                    </a:lnTo>
                    <a:lnTo>
                      <a:pt x="0" y="322262"/>
                    </a:lnTo>
                    <a:lnTo>
                      <a:pt x="596900" y="322262"/>
                    </a:lnTo>
                    <a:lnTo>
                      <a:pt x="596900" y="0"/>
                    </a:lnTo>
                    <a:close/>
                  </a:path>
                </a:pathLst>
              </a:custGeom>
              <a:solidFill>
                <a:srgbClr val="FFFFC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8" name="Google Shape;298;g1866014ba4e_0_221"/>
              <p:cNvSpPr/>
              <p:nvPr/>
            </p:nvSpPr>
            <p:spPr>
              <a:xfrm>
                <a:off x="6813550" y="3497262"/>
                <a:ext cx="596900" cy="322579"/>
              </a:xfrm>
              <a:custGeom>
                <a:rect b="b" l="l" r="r" t="t"/>
                <a:pathLst>
                  <a:path extrusionOk="0" h="322579" w="596900">
                    <a:moveTo>
                      <a:pt x="0" y="0"/>
                    </a:moveTo>
                    <a:lnTo>
                      <a:pt x="596900" y="0"/>
                    </a:lnTo>
                    <a:lnTo>
                      <a:pt x="596900" y="322262"/>
                    </a:lnTo>
                    <a:lnTo>
                      <a:pt x="0" y="322262"/>
                    </a:lnTo>
                    <a:lnTo>
                      <a:pt x="0" y="0"/>
                    </a:lnTo>
                    <a:close/>
                  </a:path>
                </a:pathLst>
              </a:custGeom>
              <a:noFill/>
              <a:ln cap="flat" cmpd="sng" w="12700">
                <a:solidFill>
                  <a:srgbClr val="99003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99" name="Google Shape;299;g1866014ba4e_0_221"/>
            <p:cNvSpPr txBox="1"/>
            <p:nvPr/>
          </p:nvSpPr>
          <p:spPr>
            <a:xfrm>
              <a:off x="9112613" y="4463913"/>
              <a:ext cx="597000" cy="168600"/>
            </a:xfrm>
            <a:prstGeom prst="rect">
              <a:avLst/>
            </a:prstGeom>
            <a:solidFill>
              <a:srgbClr val="FFFFCC"/>
            </a:solidFill>
            <a:ln cap="flat" cmpd="sng" w="12700">
              <a:solidFill>
                <a:srgbClr val="990033"/>
              </a:solidFill>
              <a:prstDash val="solid"/>
              <a:round/>
              <a:headEnd len="sm" w="sm" type="none"/>
              <a:tailEnd len="sm" w="sm" type="none"/>
            </a:ln>
          </p:spPr>
          <p:txBody>
            <a:bodyPr anchorCtr="0" anchor="t" bIns="0" lIns="0" spcFirstLastPara="1" rIns="0" wrap="square" tIns="29825">
              <a:spAutoFit/>
            </a:bodyPr>
            <a:lstStyle/>
            <a:p>
              <a:pPr indent="0" lvl="0" marL="79375" marR="0" rtl="0" algn="l">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Arial"/>
                  <a:ea typeface="Arial"/>
                  <a:cs typeface="Arial"/>
                  <a:sym typeface="Arial"/>
                </a:rPr>
                <a:t>Class A3</a:t>
              </a:r>
              <a:endParaRPr b="0" i="0" sz="900" u="none" cap="none" strike="noStrike">
                <a:solidFill>
                  <a:schemeClr val="dk1"/>
                </a:solidFill>
                <a:latin typeface="Arial"/>
                <a:ea typeface="Arial"/>
                <a:cs typeface="Arial"/>
                <a:sym typeface="Arial"/>
              </a:endParaRPr>
            </a:p>
          </p:txBody>
        </p:sp>
        <p:grpSp>
          <p:nvGrpSpPr>
            <p:cNvPr id="300" name="Google Shape;300;g1866014ba4e_0_221"/>
            <p:cNvGrpSpPr/>
            <p:nvPr/>
          </p:nvGrpSpPr>
          <p:grpSpPr>
            <a:xfrm>
              <a:off x="8907825" y="4632988"/>
              <a:ext cx="801688" cy="1670837"/>
              <a:chOff x="6608762" y="3666337"/>
              <a:chExt cx="801688" cy="1670837"/>
            </a:xfrm>
          </p:grpSpPr>
          <p:sp>
            <p:nvSpPr>
              <p:cNvPr id="301" name="Google Shape;301;g1866014ba4e_0_221"/>
              <p:cNvSpPr/>
              <p:nvPr/>
            </p:nvSpPr>
            <p:spPr>
              <a:xfrm>
                <a:off x="6813550" y="3666337"/>
                <a:ext cx="596900" cy="153670"/>
              </a:xfrm>
              <a:custGeom>
                <a:rect b="b" l="l" r="r" t="t"/>
                <a:pathLst>
                  <a:path extrusionOk="0" h="153670" w="596900">
                    <a:moveTo>
                      <a:pt x="0" y="0"/>
                    </a:moveTo>
                    <a:lnTo>
                      <a:pt x="596900" y="0"/>
                    </a:lnTo>
                    <a:lnTo>
                      <a:pt x="596900" y="153187"/>
                    </a:lnTo>
                    <a:lnTo>
                      <a:pt x="0" y="153187"/>
                    </a:lnTo>
                    <a:lnTo>
                      <a:pt x="0" y="0"/>
                    </a:lnTo>
                    <a:close/>
                  </a:path>
                  <a:path extrusionOk="0" h="153670" w="596900">
                    <a:moveTo>
                      <a:pt x="0" y="64681"/>
                    </a:moveTo>
                    <a:lnTo>
                      <a:pt x="596900" y="64681"/>
                    </a:lnTo>
                    <a:lnTo>
                      <a:pt x="596900" y="153187"/>
                    </a:lnTo>
                    <a:lnTo>
                      <a:pt x="0" y="153187"/>
                    </a:lnTo>
                    <a:lnTo>
                      <a:pt x="0" y="64681"/>
                    </a:lnTo>
                    <a:close/>
                  </a:path>
                </a:pathLst>
              </a:custGeom>
              <a:noFill/>
              <a:ln cap="flat" cmpd="sng" w="12700">
                <a:solidFill>
                  <a:srgbClr val="99003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2" name="Google Shape;302;g1866014ba4e_0_221"/>
              <p:cNvSpPr/>
              <p:nvPr/>
            </p:nvSpPr>
            <p:spPr>
              <a:xfrm>
                <a:off x="6608762" y="5016499"/>
                <a:ext cx="611504" cy="320675"/>
              </a:xfrm>
              <a:custGeom>
                <a:rect b="b" l="l" r="r" t="t"/>
                <a:pathLst>
                  <a:path extrusionOk="0" h="320675" w="611504">
                    <a:moveTo>
                      <a:pt x="611187" y="0"/>
                    </a:moveTo>
                    <a:lnTo>
                      <a:pt x="0" y="0"/>
                    </a:lnTo>
                    <a:lnTo>
                      <a:pt x="0" y="320675"/>
                    </a:lnTo>
                    <a:lnTo>
                      <a:pt x="611187" y="320675"/>
                    </a:lnTo>
                    <a:lnTo>
                      <a:pt x="611187" y="0"/>
                    </a:lnTo>
                    <a:close/>
                  </a:path>
                </a:pathLst>
              </a:custGeom>
              <a:solidFill>
                <a:srgbClr val="FFFFC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3" name="Google Shape;303;g1866014ba4e_0_221"/>
              <p:cNvSpPr/>
              <p:nvPr/>
            </p:nvSpPr>
            <p:spPr>
              <a:xfrm>
                <a:off x="6608762" y="5016499"/>
                <a:ext cx="611504" cy="320675"/>
              </a:xfrm>
              <a:custGeom>
                <a:rect b="b" l="l" r="r" t="t"/>
                <a:pathLst>
                  <a:path extrusionOk="0" h="320675" w="611504">
                    <a:moveTo>
                      <a:pt x="0" y="0"/>
                    </a:moveTo>
                    <a:lnTo>
                      <a:pt x="611187" y="0"/>
                    </a:lnTo>
                    <a:lnTo>
                      <a:pt x="611187" y="320675"/>
                    </a:lnTo>
                    <a:lnTo>
                      <a:pt x="0" y="320675"/>
                    </a:lnTo>
                    <a:lnTo>
                      <a:pt x="0" y="0"/>
                    </a:lnTo>
                    <a:close/>
                  </a:path>
                </a:pathLst>
              </a:custGeom>
              <a:noFill/>
              <a:ln cap="flat" cmpd="sng" w="12700">
                <a:solidFill>
                  <a:srgbClr val="99003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304" name="Google Shape;304;g1866014ba4e_0_221"/>
            <p:cNvSpPr txBox="1"/>
            <p:nvPr/>
          </p:nvSpPr>
          <p:spPr>
            <a:xfrm>
              <a:off x="8907825" y="5991088"/>
              <a:ext cx="610800" cy="159000"/>
            </a:xfrm>
            <a:prstGeom prst="rect">
              <a:avLst/>
            </a:prstGeom>
            <a:solidFill>
              <a:srgbClr val="FFFFCC"/>
            </a:solidFill>
            <a:ln cap="flat" cmpd="sng" w="12700">
              <a:solidFill>
                <a:srgbClr val="990033"/>
              </a:solidFill>
              <a:prstDash val="solid"/>
              <a:round/>
              <a:headEnd len="sm" w="sm" type="none"/>
              <a:tailEnd len="sm" w="sm" type="none"/>
            </a:ln>
          </p:spPr>
          <p:txBody>
            <a:bodyPr anchorCtr="0" anchor="t" bIns="0" lIns="0" spcFirstLastPara="1" rIns="0" wrap="square" tIns="20300">
              <a:spAutoFit/>
            </a:bodyPr>
            <a:lstStyle/>
            <a:p>
              <a:pPr indent="0" lvl="0" marL="24130" marR="0" rtl="0" algn="l">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Arial"/>
                  <a:ea typeface="Arial"/>
                  <a:cs typeface="Arial"/>
                  <a:sym typeface="Arial"/>
                </a:rPr>
                <a:t>+ Class B1</a:t>
              </a:r>
              <a:endParaRPr b="0" i="0" sz="900" u="none" cap="none" strike="noStrike">
                <a:solidFill>
                  <a:schemeClr val="dk1"/>
                </a:solidFill>
                <a:latin typeface="Arial"/>
                <a:ea typeface="Arial"/>
                <a:cs typeface="Arial"/>
                <a:sym typeface="Arial"/>
              </a:endParaRPr>
            </a:p>
          </p:txBody>
        </p:sp>
        <p:grpSp>
          <p:nvGrpSpPr>
            <p:cNvPr id="305" name="Google Shape;305;g1866014ba4e_0_221"/>
            <p:cNvGrpSpPr/>
            <p:nvPr/>
          </p:nvGrpSpPr>
          <p:grpSpPr>
            <a:xfrm>
              <a:off x="8907825" y="5906951"/>
              <a:ext cx="1873250" cy="397433"/>
              <a:chOff x="6608762" y="4940300"/>
              <a:chExt cx="1873250" cy="397433"/>
            </a:xfrm>
          </p:grpSpPr>
          <p:sp>
            <p:nvSpPr>
              <p:cNvPr id="306" name="Google Shape;306;g1866014ba4e_0_221"/>
              <p:cNvSpPr/>
              <p:nvPr/>
            </p:nvSpPr>
            <p:spPr>
              <a:xfrm>
                <a:off x="6608762" y="5185333"/>
                <a:ext cx="611504" cy="152400"/>
              </a:xfrm>
              <a:custGeom>
                <a:rect b="b" l="l" r="r" t="t"/>
                <a:pathLst>
                  <a:path extrusionOk="0" h="152400" w="611504">
                    <a:moveTo>
                      <a:pt x="0" y="0"/>
                    </a:moveTo>
                    <a:lnTo>
                      <a:pt x="611187" y="0"/>
                    </a:lnTo>
                    <a:lnTo>
                      <a:pt x="611187" y="151841"/>
                    </a:lnTo>
                    <a:lnTo>
                      <a:pt x="0" y="151841"/>
                    </a:lnTo>
                    <a:lnTo>
                      <a:pt x="0" y="0"/>
                    </a:lnTo>
                    <a:close/>
                  </a:path>
                  <a:path extrusionOk="0" h="152400" w="611504">
                    <a:moveTo>
                      <a:pt x="0" y="63461"/>
                    </a:moveTo>
                    <a:lnTo>
                      <a:pt x="611187" y="63461"/>
                    </a:lnTo>
                    <a:lnTo>
                      <a:pt x="611187" y="151841"/>
                    </a:lnTo>
                    <a:lnTo>
                      <a:pt x="0" y="151841"/>
                    </a:lnTo>
                    <a:lnTo>
                      <a:pt x="0" y="63461"/>
                    </a:lnTo>
                    <a:close/>
                  </a:path>
                </a:pathLst>
              </a:custGeom>
              <a:noFill/>
              <a:ln cap="flat" cmpd="sng" w="12700">
                <a:solidFill>
                  <a:srgbClr val="99003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7" name="Google Shape;307;g1866014ba4e_0_221"/>
              <p:cNvSpPr/>
              <p:nvPr/>
            </p:nvSpPr>
            <p:spPr>
              <a:xfrm>
                <a:off x="7827962" y="4940300"/>
                <a:ext cx="654050" cy="327025"/>
              </a:xfrm>
              <a:custGeom>
                <a:rect b="b" l="l" r="r" t="t"/>
                <a:pathLst>
                  <a:path extrusionOk="0" h="327025" w="654050">
                    <a:moveTo>
                      <a:pt x="654050" y="0"/>
                    </a:moveTo>
                    <a:lnTo>
                      <a:pt x="0" y="0"/>
                    </a:lnTo>
                    <a:lnTo>
                      <a:pt x="0" y="327025"/>
                    </a:lnTo>
                    <a:lnTo>
                      <a:pt x="654050" y="327025"/>
                    </a:lnTo>
                    <a:lnTo>
                      <a:pt x="654050" y="0"/>
                    </a:lnTo>
                    <a:close/>
                  </a:path>
                </a:pathLst>
              </a:custGeom>
              <a:solidFill>
                <a:srgbClr val="FFFFC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8" name="Google Shape;308;g1866014ba4e_0_221"/>
              <p:cNvSpPr/>
              <p:nvPr/>
            </p:nvSpPr>
            <p:spPr>
              <a:xfrm>
                <a:off x="7827962" y="4940300"/>
                <a:ext cx="654050" cy="327025"/>
              </a:xfrm>
              <a:custGeom>
                <a:rect b="b" l="l" r="r" t="t"/>
                <a:pathLst>
                  <a:path extrusionOk="0" h="327025" w="654050">
                    <a:moveTo>
                      <a:pt x="0" y="0"/>
                    </a:moveTo>
                    <a:lnTo>
                      <a:pt x="654050" y="0"/>
                    </a:lnTo>
                    <a:lnTo>
                      <a:pt x="654050" y="327025"/>
                    </a:lnTo>
                    <a:lnTo>
                      <a:pt x="0" y="327025"/>
                    </a:lnTo>
                    <a:lnTo>
                      <a:pt x="0" y="0"/>
                    </a:lnTo>
                    <a:close/>
                  </a:path>
                </a:pathLst>
              </a:custGeom>
              <a:noFill/>
              <a:ln cap="flat" cmpd="sng" w="12700">
                <a:solidFill>
                  <a:srgbClr val="99003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309" name="Google Shape;309;g1866014ba4e_0_221"/>
            <p:cNvSpPr txBox="1"/>
            <p:nvPr/>
          </p:nvSpPr>
          <p:spPr>
            <a:xfrm>
              <a:off x="10127819" y="5908798"/>
              <a:ext cx="653400" cy="167400"/>
            </a:xfrm>
            <a:prstGeom prst="rect">
              <a:avLst/>
            </a:prstGeom>
            <a:solidFill>
              <a:srgbClr val="FFFFCC"/>
            </a:solidFill>
            <a:ln cap="flat" cmpd="sng" w="12700">
              <a:solidFill>
                <a:srgbClr val="990033"/>
              </a:solidFill>
              <a:prstDash val="solid"/>
              <a:round/>
              <a:headEnd len="sm" w="sm" type="none"/>
              <a:tailEnd len="sm" w="sm" type="none"/>
            </a:ln>
          </p:spPr>
          <p:txBody>
            <a:bodyPr anchorCtr="0" anchor="t" bIns="0" lIns="0" spcFirstLastPara="1" rIns="0" wrap="square" tIns="28575">
              <a:spAutoFit/>
            </a:bodyPr>
            <a:lstStyle/>
            <a:p>
              <a:pPr indent="0" lvl="0" marL="102235" marR="0" rtl="0" algn="l">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Arial"/>
                  <a:ea typeface="Arial"/>
                  <a:cs typeface="Arial"/>
                  <a:sym typeface="Arial"/>
                </a:rPr>
                <a:t>- Class B2</a:t>
              </a:r>
              <a:endParaRPr b="0" i="0" sz="900" u="none" cap="none" strike="noStrike">
                <a:solidFill>
                  <a:schemeClr val="dk1"/>
                </a:solidFill>
                <a:latin typeface="Arial"/>
                <a:ea typeface="Arial"/>
                <a:cs typeface="Arial"/>
                <a:sym typeface="Arial"/>
              </a:endParaRPr>
            </a:p>
          </p:txBody>
        </p:sp>
        <p:grpSp>
          <p:nvGrpSpPr>
            <p:cNvPr id="310" name="Google Shape;310;g1866014ba4e_0_221"/>
            <p:cNvGrpSpPr/>
            <p:nvPr/>
          </p:nvGrpSpPr>
          <p:grpSpPr>
            <a:xfrm>
              <a:off x="9517425" y="5678351"/>
              <a:ext cx="1263650" cy="555674"/>
              <a:chOff x="7218362" y="4711700"/>
              <a:chExt cx="1263650" cy="555674"/>
            </a:xfrm>
          </p:grpSpPr>
          <p:sp>
            <p:nvSpPr>
              <p:cNvPr id="311" name="Google Shape;311;g1866014ba4e_0_221"/>
              <p:cNvSpPr/>
              <p:nvPr/>
            </p:nvSpPr>
            <p:spPr>
              <a:xfrm>
                <a:off x="7827962" y="5115610"/>
                <a:ext cx="654050" cy="151764"/>
              </a:xfrm>
              <a:custGeom>
                <a:rect b="b" l="l" r="r" t="t"/>
                <a:pathLst>
                  <a:path extrusionOk="0" h="151764" w="654050">
                    <a:moveTo>
                      <a:pt x="0" y="0"/>
                    </a:moveTo>
                    <a:lnTo>
                      <a:pt x="654050" y="0"/>
                    </a:lnTo>
                    <a:lnTo>
                      <a:pt x="654050" y="151714"/>
                    </a:lnTo>
                    <a:lnTo>
                      <a:pt x="0" y="151714"/>
                    </a:lnTo>
                    <a:lnTo>
                      <a:pt x="0" y="0"/>
                    </a:lnTo>
                    <a:close/>
                  </a:path>
                  <a:path extrusionOk="0" h="151764" w="654050">
                    <a:moveTo>
                      <a:pt x="0" y="64058"/>
                    </a:moveTo>
                    <a:lnTo>
                      <a:pt x="654050" y="64058"/>
                    </a:lnTo>
                    <a:lnTo>
                      <a:pt x="654050" y="151714"/>
                    </a:lnTo>
                    <a:lnTo>
                      <a:pt x="0" y="151714"/>
                    </a:lnTo>
                    <a:lnTo>
                      <a:pt x="0" y="64058"/>
                    </a:lnTo>
                    <a:close/>
                  </a:path>
                </a:pathLst>
              </a:custGeom>
              <a:noFill/>
              <a:ln cap="flat" cmpd="sng" w="12700">
                <a:solidFill>
                  <a:srgbClr val="99003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2" name="Google Shape;312;g1866014ba4e_0_221"/>
              <p:cNvSpPr/>
              <p:nvPr/>
            </p:nvSpPr>
            <p:spPr>
              <a:xfrm>
                <a:off x="7218362" y="4711700"/>
                <a:ext cx="611504" cy="320675"/>
              </a:xfrm>
              <a:custGeom>
                <a:rect b="b" l="l" r="r" t="t"/>
                <a:pathLst>
                  <a:path extrusionOk="0" h="320675" w="611504">
                    <a:moveTo>
                      <a:pt x="611187" y="0"/>
                    </a:moveTo>
                    <a:lnTo>
                      <a:pt x="0" y="0"/>
                    </a:lnTo>
                    <a:lnTo>
                      <a:pt x="0" y="320675"/>
                    </a:lnTo>
                    <a:lnTo>
                      <a:pt x="611187" y="320675"/>
                    </a:lnTo>
                    <a:lnTo>
                      <a:pt x="611187" y="0"/>
                    </a:lnTo>
                    <a:close/>
                  </a:path>
                </a:pathLst>
              </a:custGeom>
              <a:solidFill>
                <a:srgbClr val="FFFFC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3" name="Google Shape;313;g1866014ba4e_0_221"/>
              <p:cNvSpPr/>
              <p:nvPr/>
            </p:nvSpPr>
            <p:spPr>
              <a:xfrm>
                <a:off x="7218362" y="4711700"/>
                <a:ext cx="611504" cy="320675"/>
              </a:xfrm>
              <a:custGeom>
                <a:rect b="b" l="l" r="r" t="t"/>
                <a:pathLst>
                  <a:path extrusionOk="0" h="320675" w="611504">
                    <a:moveTo>
                      <a:pt x="0" y="0"/>
                    </a:moveTo>
                    <a:lnTo>
                      <a:pt x="611187" y="0"/>
                    </a:lnTo>
                    <a:lnTo>
                      <a:pt x="611187" y="320675"/>
                    </a:lnTo>
                    <a:lnTo>
                      <a:pt x="0" y="320675"/>
                    </a:lnTo>
                    <a:lnTo>
                      <a:pt x="0" y="0"/>
                    </a:lnTo>
                    <a:close/>
                  </a:path>
                </a:pathLst>
              </a:custGeom>
              <a:noFill/>
              <a:ln cap="flat" cmpd="sng" w="12700">
                <a:solidFill>
                  <a:srgbClr val="99003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314" name="Google Shape;314;g1866014ba4e_0_221"/>
            <p:cNvSpPr txBox="1"/>
            <p:nvPr/>
          </p:nvSpPr>
          <p:spPr>
            <a:xfrm>
              <a:off x="9518219" y="5678351"/>
              <a:ext cx="609600" cy="167400"/>
            </a:xfrm>
            <a:prstGeom prst="rect">
              <a:avLst/>
            </a:prstGeom>
            <a:solidFill>
              <a:srgbClr val="FFFFCC"/>
            </a:solidFill>
            <a:ln cap="flat" cmpd="sng" w="12700">
              <a:solidFill>
                <a:srgbClr val="990033"/>
              </a:solidFill>
              <a:prstDash val="solid"/>
              <a:round/>
              <a:headEnd len="sm" w="sm" type="none"/>
              <a:tailEnd len="sm" w="sm" type="none"/>
            </a:ln>
          </p:spPr>
          <p:txBody>
            <a:bodyPr anchorCtr="0" anchor="t" bIns="0" lIns="0" spcFirstLastPara="1" rIns="0" wrap="square" tIns="28575">
              <a:spAutoFit/>
            </a:bodyPr>
            <a:lstStyle/>
            <a:p>
              <a:pPr indent="0" lvl="0" marL="23495" marR="0" rtl="0" algn="l">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Arial"/>
                  <a:ea typeface="Arial"/>
                  <a:cs typeface="Arial"/>
                  <a:sym typeface="Arial"/>
                </a:rPr>
                <a:t>+ Class B3</a:t>
              </a:r>
              <a:endParaRPr b="0" i="0" sz="900" u="none" cap="none" strike="noStrike">
                <a:solidFill>
                  <a:schemeClr val="dk1"/>
                </a:solidFill>
                <a:latin typeface="Arial"/>
                <a:ea typeface="Arial"/>
                <a:cs typeface="Arial"/>
                <a:sym typeface="Arial"/>
              </a:endParaRPr>
            </a:p>
          </p:txBody>
        </p:sp>
        <p:grpSp>
          <p:nvGrpSpPr>
            <p:cNvPr id="315" name="Google Shape;315;g1866014ba4e_0_221"/>
            <p:cNvGrpSpPr/>
            <p:nvPr/>
          </p:nvGrpSpPr>
          <p:grpSpPr>
            <a:xfrm>
              <a:off x="8298225" y="5847184"/>
              <a:ext cx="1830704" cy="745567"/>
              <a:chOff x="5999162" y="4880533"/>
              <a:chExt cx="1830704" cy="745567"/>
            </a:xfrm>
          </p:grpSpPr>
          <p:sp>
            <p:nvSpPr>
              <p:cNvPr id="316" name="Google Shape;316;g1866014ba4e_0_221"/>
              <p:cNvSpPr/>
              <p:nvPr/>
            </p:nvSpPr>
            <p:spPr>
              <a:xfrm>
                <a:off x="7218362" y="4880533"/>
                <a:ext cx="611504" cy="152400"/>
              </a:xfrm>
              <a:custGeom>
                <a:rect b="b" l="l" r="r" t="t"/>
                <a:pathLst>
                  <a:path extrusionOk="0" h="152400" w="611504">
                    <a:moveTo>
                      <a:pt x="0" y="0"/>
                    </a:moveTo>
                    <a:lnTo>
                      <a:pt x="611187" y="0"/>
                    </a:lnTo>
                    <a:lnTo>
                      <a:pt x="611187" y="151841"/>
                    </a:lnTo>
                    <a:lnTo>
                      <a:pt x="0" y="151841"/>
                    </a:lnTo>
                    <a:lnTo>
                      <a:pt x="0" y="0"/>
                    </a:lnTo>
                    <a:close/>
                  </a:path>
                  <a:path extrusionOk="0" h="152400" w="611504">
                    <a:moveTo>
                      <a:pt x="0" y="63461"/>
                    </a:moveTo>
                    <a:lnTo>
                      <a:pt x="611187" y="63461"/>
                    </a:lnTo>
                    <a:lnTo>
                      <a:pt x="611187" y="151841"/>
                    </a:lnTo>
                    <a:lnTo>
                      <a:pt x="0" y="151841"/>
                    </a:lnTo>
                    <a:lnTo>
                      <a:pt x="0" y="63461"/>
                    </a:lnTo>
                    <a:close/>
                  </a:path>
                </a:pathLst>
              </a:custGeom>
              <a:noFill/>
              <a:ln cap="flat" cmpd="sng" w="12700">
                <a:solidFill>
                  <a:srgbClr val="99003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7" name="Google Shape;317;g1866014ba4e_0_221"/>
              <p:cNvSpPr/>
              <p:nvPr/>
            </p:nvSpPr>
            <p:spPr>
              <a:xfrm>
                <a:off x="5999162" y="5299075"/>
                <a:ext cx="654050" cy="327025"/>
              </a:xfrm>
              <a:custGeom>
                <a:rect b="b" l="l" r="r" t="t"/>
                <a:pathLst>
                  <a:path extrusionOk="0" h="327025" w="654050">
                    <a:moveTo>
                      <a:pt x="654050" y="0"/>
                    </a:moveTo>
                    <a:lnTo>
                      <a:pt x="0" y="0"/>
                    </a:lnTo>
                    <a:lnTo>
                      <a:pt x="0" y="327025"/>
                    </a:lnTo>
                    <a:lnTo>
                      <a:pt x="654050" y="327025"/>
                    </a:lnTo>
                    <a:lnTo>
                      <a:pt x="654050" y="0"/>
                    </a:lnTo>
                    <a:close/>
                  </a:path>
                </a:pathLst>
              </a:custGeom>
              <a:solidFill>
                <a:srgbClr val="FFFFC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8" name="Google Shape;318;g1866014ba4e_0_221"/>
              <p:cNvSpPr/>
              <p:nvPr/>
            </p:nvSpPr>
            <p:spPr>
              <a:xfrm>
                <a:off x="5999162" y="5299075"/>
                <a:ext cx="654050" cy="327025"/>
              </a:xfrm>
              <a:custGeom>
                <a:rect b="b" l="l" r="r" t="t"/>
                <a:pathLst>
                  <a:path extrusionOk="0" h="327025" w="654050">
                    <a:moveTo>
                      <a:pt x="0" y="0"/>
                    </a:moveTo>
                    <a:lnTo>
                      <a:pt x="654050" y="0"/>
                    </a:lnTo>
                    <a:lnTo>
                      <a:pt x="654050" y="327025"/>
                    </a:lnTo>
                    <a:lnTo>
                      <a:pt x="0" y="327025"/>
                    </a:lnTo>
                    <a:lnTo>
                      <a:pt x="0" y="0"/>
                    </a:lnTo>
                    <a:close/>
                  </a:path>
                </a:pathLst>
              </a:custGeom>
              <a:noFill/>
              <a:ln cap="flat" cmpd="sng" w="12700">
                <a:solidFill>
                  <a:srgbClr val="99003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319" name="Google Shape;319;g1866014ba4e_0_221"/>
            <p:cNvSpPr txBox="1"/>
            <p:nvPr/>
          </p:nvSpPr>
          <p:spPr>
            <a:xfrm>
              <a:off x="8389056" y="6283696"/>
              <a:ext cx="551100" cy="1515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Arial"/>
                  <a:ea typeface="Arial"/>
                  <a:cs typeface="Arial"/>
                  <a:sym typeface="Arial"/>
                </a:rPr>
                <a:t>- Class B4</a:t>
              </a:r>
              <a:endParaRPr b="0" i="0" sz="900" u="none" cap="none" strike="noStrike">
                <a:solidFill>
                  <a:schemeClr val="dk1"/>
                </a:solidFill>
                <a:latin typeface="Arial"/>
                <a:ea typeface="Arial"/>
                <a:cs typeface="Arial"/>
                <a:sym typeface="Arial"/>
              </a:endParaRPr>
            </a:p>
          </p:txBody>
        </p:sp>
        <p:grpSp>
          <p:nvGrpSpPr>
            <p:cNvPr id="320" name="Google Shape;320;g1866014ba4e_0_221"/>
            <p:cNvGrpSpPr/>
            <p:nvPr/>
          </p:nvGrpSpPr>
          <p:grpSpPr>
            <a:xfrm>
              <a:off x="8298225" y="4078151"/>
              <a:ext cx="1219200" cy="2514649"/>
              <a:chOff x="5999162" y="3111500"/>
              <a:chExt cx="1219200" cy="2514649"/>
            </a:xfrm>
          </p:grpSpPr>
          <p:sp>
            <p:nvSpPr>
              <p:cNvPr id="321" name="Google Shape;321;g1866014ba4e_0_221"/>
              <p:cNvSpPr/>
              <p:nvPr/>
            </p:nvSpPr>
            <p:spPr>
              <a:xfrm>
                <a:off x="5999162" y="5474385"/>
                <a:ext cx="654050" cy="151764"/>
              </a:xfrm>
              <a:custGeom>
                <a:rect b="b" l="l" r="r" t="t"/>
                <a:pathLst>
                  <a:path extrusionOk="0" h="151764" w="654050">
                    <a:moveTo>
                      <a:pt x="0" y="0"/>
                    </a:moveTo>
                    <a:lnTo>
                      <a:pt x="654050" y="0"/>
                    </a:lnTo>
                    <a:lnTo>
                      <a:pt x="654050" y="151714"/>
                    </a:lnTo>
                    <a:lnTo>
                      <a:pt x="0" y="151714"/>
                    </a:lnTo>
                    <a:lnTo>
                      <a:pt x="0" y="0"/>
                    </a:lnTo>
                    <a:close/>
                  </a:path>
                  <a:path extrusionOk="0" h="151764" w="654050">
                    <a:moveTo>
                      <a:pt x="0" y="64058"/>
                    </a:moveTo>
                    <a:lnTo>
                      <a:pt x="654050" y="64058"/>
                    </a:lnTo>
                    <a:lnTo>
                      <a:pt x="654050" y="151714"/>
                    </a:lnTo>
                    <a:lnTo>
                      <a:pt x="0" y="151714"/>
                    </a:lnTo>
                    <a:lnTo>
                      <a:pt x="0" y="64058"/>
                    </a:lnTo>
                    <a:close/>
                  </a:path>
                </a:pathLst>
              </a:custGeom>
              <a:noFill/>
              <a:ln cap="flat" cmpd="sng" w="12700">
                <a:solidFill>
                  <a:srgbClr val="99003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2" name="Google Shape;322;g1866014ba4e_0_221"/>
              <p:cNvSpPr/>
              <p:nvPr/>
            </p:nvSpPr>
            <p:spPr>
              <a:xfrm>
                <a:off x="6564312" y="3111500"/>
                <a:ext cx="654050" cy="327025"/>
              </a:xfrm>
              <a:custGeom>
                <a:rect b="b" l="l" r="r" t="t"/>
                <a:pathLst>
                  <a:path extrusionOk="0" h="327025" w="654050">
                    <a:moveTo>
                      <a:pt x="654050" y="0"/>
                    </a:moveTo>
                    <a:lnTo>
                      <a:pt x="0" y="0"/>
                    </a:lnTo>
                    <a:lnTo>
                      <a:pt x="0" y="327025"/>
                    </a:lnTo>
                    <a:lnTo>
                      <a:pt x="654050" y="327025"/>
                    </a:lnTo>
                    <a:lnTo>
                      <a:pt x="654050" y="0"/>
                    </a:lnTo>
                    <a:close/>
                  </a:path>
                </a:pathLst>
              </a:custGeom>
              <a:solidFill>
                <a:srgbClr val="FFFFC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3" name="Google Shape;323;g1866014ba4e_0_221"/>
              <p:cNvSpPr/>
              <p:nvPr/>
            </p:nvSpPr>
            <p:spPr>
              <a:xfrm>
                <a:off x="6564312" y="3111500"/>
                <a:ext cx="654050" cy="327025"/>
              </a:xfrm>
              <a:custGeom>
                <a:rect b="b" l="l" r="r" t="t"/>
                <a:pathLst>
                  <a:path extrusionOk="0" h="327025" w="654050">
                    <a:moveTo>
                      <a:pt x="0" y="0"/>
                    </a:moveTo>
                    <a:lnTo>
                      <a:pt x="654050" y="0"/>
                    </a:lnTo>
                    <a:lnTo>
                      <a:pt x="654050" y="327025"/>
                    </a:lnTo>
                    <a:lnTo>
                      <a:pt x="0" y="327025"/>
                    </a:lnTo>
                    <a:lnTo>
                      <a:pt x="0" y="0"/>
                    </a:lnTo>
                    <a:close/>
                  </a:path>
                </a:pathLst>
              </a:custGeom>
              <a:noFill/>
              <a:ln cap="flat" cmpd="sng" w="12700">
                <a:solidFill>
                  <a:srgbClr val="99003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324" name="Google Shape;324;g1866014ba4e_0_221"/>
            <p:cNvSpPr txBox="1"/>
            <p:nvPr/>
          </p:nvSpPr>
          <p:spPr>
            <a:xfrm>
              <a:off x="8869725" y="4090057"/>
              <a:ext cx="641400" cy="157200"/>
            </a:xfrm>
            <a:prstGeom prst="rect">
              <a:avLst/>
            </a:prstGeom>
            <a:solidFill>
              <a:srgbClr val="FFFFCC"/>
            </a:solidFill>
            <a:ln>
              <a:noFill/>
            </a:ln>
          </p:spPr>
          <p:txBody>
            <a:bodyPr anchorCtr="0" anchor="t" bIns="0" lIns="0" spcFirstLastPara="1" rIns="0" wrap="square" tIns="18400">
              <a:spAutoFit/>
            </a:bodyPr>
            <a:lstStyle/>
            <a:p>
              <a:pPr indent="0" lvl="0" marL="97155" marR="0" rtl="0" algn="l">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Arial"/>
                  <a:ea typeface="Arial"/>
                  <a:cs typeface="Arial"/>
                  <a:sym typeface="Arial"/>
                </a:rPr>
                <a:t>- Class A4</a:t>
              </a:r>
              <a:endParaRPr b="0" i="0" sz="900" u="none" cap="none" strike="noStrike">
                <a:solidFill>
                  <a:schemeClr val="dk1"/>
                </a:solidFill>
                <a:latin typeface="Arial"/>
                <a:ea typeface="Arial"/>
                <a:cs typeface="Arial"/>
                <a:sym typeface="Arial"/>
              </a:endParaRPr>
            </a:p>
          </p:txBody>
        </p:sp>
        <p:sp>
          <p:nvSpPr>
            <p:cNvPr id="325" name="Google Shape;325;g1866014ba4e_0_221"/>
            <p:cNvSpPr/>
            <p:nvPr/>
          </p:nvSpPr>
          <p:spPr>
            <a:xfrm>
              <a:off x="8863375" y="4253461"/>
              <a:ext cx="654050" cy="151764"/>
            </a:xfrm>
            <a:custGeom>
              <a:rect b="b" l="l" r="r" t="t"/>
              <a:pathLst>
                <a:path extrusionOk="0" h="151764" w="654050">
                  <a:moveTo>
                    <a:pt x="0" y="0"/>
                  </a:moveTo>
                  <a:lnTo>
                    <a:pt x="654050" y="0"/>
                  </a:lnTo>
                  <a:lnTo>
                    <a:pt x="654050" y="151714"/>
                  </a:lnTo>
                  <a:lnTo>
                    <a:pt x="0" y="151714"/>
                  </a:lnTo>
                  <a:lnTo>
                    <a:pt x="0" y="0"/>
                  </a:lnTo>
                  <a:close/>
                </a:path>
                <a:path extrusionOk="0" h="151764" w="654050">
                  <a:moveTo>
                    <a:pt x="0" y="64058"/>
                  </a:moveTo>
                  <a:lnTo>
                    <a:pt x="654050" y="64058"/>
                  </a:lnTo>
                  <a:lnTo>
                    <a:pt x="654050" y="151714"/>
                  </a:lnTo>
                  <a:lnTo>
                    <a:pt x="0" y="151714"/>
                  </a:lnTo>
                  <a:lnTo>
                    <a:pt x="0" y="64058"/>
                  </a:lnTo>
                  <a:close/>
                </a:path>
              </a:pathLst>
            </a:custGeom>
            <a:noFill/>
            <a:ln cap="flat" cmpd="sng" w="12700">
              <a:solidFill>
                <a:srgbClr val="99003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326" name="Google Shape;326;g1866014ba4e_0_221"/>
          <p:cNvSpPr txBox="1"/>
          <p:nvPr/>
        </p:nvSpPr>
        <p:spPr>
          <a:xfrm>
            <a:off x="2508069" y="5799909"/>
            <a:ext cx="11757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Strong coupling</a:t>
            </a:r>
            <a:endParaRPr b="0" i="0" sz="1800" u="none" cap="none" strike="noStrike">
              <a:solidFill>
                <a:schemeClr val="dk1"/>
              </a:solidFill>
              <a:latin typeface="Calibri"/>
              <a:ea typeface="Calibri"/>
              <a:cs typeface="Calibri"/>
              <a:sym typeface="Calibri"/>
            </a:endParaRPr>
          </a:p>
        </p:txBody>
      </p:sp>
      <p:sp>
        <p:nvSpPr>
          <p:cNvPr id="327" name="Google Shape;327;g1866014ba4e_0_221"/>
          <p:cNvSpPr txBox="1"/>
          <p:nvPr/>
        </p:nvSpPr>
        <p:spPr>
          <a:xfrm>
            <a:off x="7276012" y="5839097"/>
            <a:ext cx="13977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Loose coupling</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18"/>
          <p:cNvSpPr txBox="1"/>
          <p:nvPr>
            <p:ph type="title"/>
          </p:nvPr>
        </p:nvSpPr>
        <p:spPr>
          <a:xfrm>
            <a:off x="838200" y="365125"/>
            <a:ext cx="10515600" cy="797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Cohesion</a:t>
            </a:r>
            <a:endParaRPr/>
          </a:p>
        </p:txBody>
      </p:sp>
      <p:sp>
        <p:nvSpPr>
          <p:cNvPr id="333" name="Google Shape;333;p18"/>
          <p:cNvSpPr txBox="1"/>
          <p:nvPr>
            <p:ph idx="1" type="body"/>
          </p:nvPr>
        </p:nvSpPr>
        <p:spPr>
          <a:xfrm>
            <a:off x="838200" y="1149532"/>
            <a:ext cx="10515600" cy="640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For component based system (CBS), cohesion can be measured as</a:t>
            </a:r>
            <a:endParaRPr/>
          </a:p>
        </p:txBody>
      </p:sp>
      <p:grpSp>
        <p:nvGrpSpPr>
          <p:cNvPr id="334" name="Google Shape;334;p18"/>
          <p:cNvGrpSpPr/>
          <p:nvPr/>
        </p:nvGrpSpPr>
        <p:grpSpPr>
          <a:xfrm>
            <a:off x="2529422" y="1959428"/>
            <a:ext cx="6441248" cy="1149634"/>
            <a:chOff x="2408834" y="3428234"/>
            <a:chExt cx="4282175" cy="1041807"/>
          </a:xfrm>
        </p:grpSpPr>
        <p:sp>
          <p:nvSpPr>
            <p:cNvPr id="335" name="Google Shape;335;p18"/>
            <p:cNvSpPr/>
            <p:nvPr/>
          </p:nvSpPr>
          <p:spPr>
            <a:xfrm>
              <a:off x="4140214" y="3911782"/>
              <a:ext cx="2550795" cy="0"/>
            </a:xfrm>
            <a:custGeom>
              <a:rect b="b" l="l" r="r" t="t"/>
              <a:pathLst>
                <a:path extrusionOk="0" h="120000" w="2550795">
                  <a:moveTo>
                    <a:pt x="0" y="0"/>
                  </a:moveTo>
                  <a:lnTo>
                    <a:pt x="2550181" y="0"/>
                  </a:lnTo>
                </a:path>
              </a:pathLst>
            </a:custGeom>
            <a:noFill/>
            <a:ln cap="flat" cmpd="sng" w="205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6" name="Google Shape;336;p18"/>
            <p:cNvSpPr txBox="1"/>
            <p:nvPr/>
          </p:nvSpPr>
          <p:spPr>
            <a:xfrm>
              <a:off x="4399023" y="4194641"/>
              <a:ext cx="755100" cy="275400"/>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Clr>
                  <a:srgbClr val="000000"/>
                </a:buClr>
                <a:buSzPts val="1900"/>
                <a:buFont typeface="Arial"/>
                <a:buNone/>
              </a:pPr>
              <a:r>
                <a:rPr b="0" i="0" lang="en-US" sz="1900" u="none" cap="none" strike="noStrike">
                  <a:solidFill>
                    <a:schemeClr val="dk1"/>
                  </a:solidFill>
                  <a:latin typeface="Times New Roman"/>
                  <a:ea typeface="Times New Roman"/>
                  <a:cs typeface="Times New Roman"/>
                  <a:sym typeface="Times New Roman"/>
                </a:rPr>
                <a:t>internal</a:t>
              </a:r>
              <a:endParaRPr b="0" i="0" sz="1900" u="none" cap="none" strike="noStrike">
                <a:solidFill>
                  <a:schemeClr val="dk1"/>
                </a:solidFill>
                <a:latin typeface="Times New Roman"/>
                <a:ea typeface="Times New Roman"/>
                <a:cs typeface="Times New Roman"/>
                <a:sym typeface="Times New Roman"/>
              </a:endParaRPr>
            </a:p>
          </p:txBody>
        </p:sp>
        <p:sp>
          <p:nvSpPr>
            <p:cNvPr id="337" name="Google Shape;337;p18"/>
            <p:cNvSpPr txBox="1"/>
            <p:nvPr/>
          </p:nvSpPr>
          <p:spPr>
            <a:xfrm>
              <a:off x="5848664" y="4194641"/>
              <a:ext cx="793200" cy="275400"/>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Clr>
                  <a:srgbClr val="000000"/>
                </a:buClr>
                <a:buSzPts val="1900"/>
                <a:buFont typeface="Arial"/>
                <a:buNone/>
              </a:pPr>
              <a:r>
                <a:rPr b="0" i="0" lang="en-US" sz="1900" u="none" cap="none" strike="noStrike">
                  <a:solidFill>
                    <a:schemeClr val="dk1"/>
                  </a:solidFill>
                  <a:latin typeface="Times New Roman"/>
                  <a:ea typeface="Times New Roman"/>
                  <a:cs typeface="Times New Roman"/>
                  <a:sym typeface="Times New Roman"/>
                </a:rPr>
                <a:t>external</a:t>
              </a:r>
              <a:endParaRPr b="0" i="0" sz="1900" u="none" cap="none" strike="noStrike">
                <a:solidFill>
                  <a:schemeClr val="dk1"/>
                </a:solidFill>
                <a:latin typeface="Times New Roman"/>
                <a:ea typeface="Times New Roman"/>
                <a:cs typeface="Times New Roman"/>
                <a:sym typeface="Times New Roman"/>
              </a:endParaRPr>
            </a:p>
          </p:txBody>
        </p:sp>
        <p:sp>
          <p:nvSpPr>
            <p:cNvPr id="338" name="Google Shape;338;p18"/>
            <p:cNvSpPr txBox="1"/>
            <p:nvPr/>
          </p:nvSpPr>
          <p:spPr>
            <a:xfrm>
              <a:off x="4761280" y="3428234"/>
              <a:ext cx="1155600" cy="693900"/>
            </a:xfrm>
            <a:prstGeom prst="rect">
              <a:avLst/>
            </a:prstGeom>
            <a:noFill/>
            <a:ln>
              <a:noFill/>
            </a:ln>
          </p:spPr>
          <p:txBody>
            <a:bodyPr anchorCtr="0" anchor="t" bIns="0" lIns="0" spcFirstLastPara="1" rIns="0" wrap="square" tIns="15225">
              <a:spAutoFit/>
            </a:bodyPr>
            <a:lstStyle/>
            <a:p>
              <a:pPr indent="0" lvl="0" marL="38100" marR="0" rtl="0" algn="l">
                <a:lnSpc>
                  <a:spcPct val="100000"/>
                </a:lnSpc>
                <a:spcBef>
                  <a:spcPts val="0"/>
                </a:spcBef>
                <a:spcAft>
                  <a:spcPts val="0"/>
                </a:spcAft>
                <a:buClr>
                  <a:srgbClr val="000000"/>
                </a:buClr>
                <a:buSzPts val="4875"/>
                <a:buFont typeface="Arial"/>
                <a:buNone/>
              </a:pPr>
              <a:r>
                <a:rPr b="0" baseline="30000" i="0" lang="en-US" sz="4875" u="none" cap="none" strike="noStrike">
                  <a:solidFill>
                    <a:schemeClr val="dk1"/>
                  </a:solidFill>
                  <a:latin typeface="Times New Roman"/>
                  <a:ea typeface="Times New Roman"/>
                  <a:cs typeface="Times New Roman"/>
                  <a:sym typeface="Times New Roman"/>
                </a:rPr>
                <a:t>R</a:t>
              </a:r>
              <a:r>
                <a:rPr lang="en-US" sz="1900">
                  <a:solidFill>
                    <a:schemeClr val="dk1"/>
                  </a:solidFill>
                  <a:latin typeface="Times New Roman"/>
                  <a:ea typeface="Times New Roman"/>
                  <a:cs typeface="Times New Roman"/>
                  <a:sym typeface="Times New Roman"/>
                </a:rPr>
                <a:t>internal</a:t>
              </a:r>
              <a:endParaRPr b="0" i="0" sz="1900" u="none" cap="none" strike="noStrike">
                <a:solidFill>
                  <a:schemeClr val="dk1"/>
                </a:solidFill>
                <a:latin typeface="Times New Roman"/>
                <a:ea typeface="Times New Roman"/>
                <a:cs typeface="Times New Roman"/>
                <a:sym typeface="Times New Roman"/>
              </a:endParaRPr>
            </a:p>
          </p:txBody>
        </p:sp>
        <p:sp>
          <p:nvSpPr>
            <p:cNvPr id="339" name="Google Shape;339;p18"/>
            <p:cNvSpPr txBox="1"/>
            <p:nvPr/>
          </p:nvSpPr>
          <p:spPr>
            <a:xfrm>
              <a:off x="3424504" y="3869955"/>
              <a:ext cx="92700" cy="275400"/>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Clr>
                  <a:srgbClr val="000000"/>
                </a:buClr>
                <a:buSzPts val="1900"/>
                <a:buFont typeface="Arial"/>
                <a:buNone/>
              </a:pPr>
              <a:r>
                <a:rPr b="0" i="1" lang="en-US" sz="1900" u="none" cap="none" strike="noStrike">
                  <a:solidFill>
                    <a:schemeClr val="dk1"/>
                  </a:solidFill>
                  <a:latin typeface="Times New Roman"/>
                  <a:ea typeface="Times New Roman"/>
                  <a:cs typeface="Times New Roman"/>
                  <a:sym typeface="Times New Roman"/>
                </a:rPr>
                <a:t>i</a:t>
              </a:r>
              <a:endParaRPr b="0" i="0" sz="1900" u="none" cap="none" strike="noStrike">
                <a:solidFill>
                  <a:schemeClr val="dk1"/>
                </a:solidFill>
                <a:latin typeface="Times New Roman"/>
                <a:ea typeface="Times New Roman"/>
                <a:cs typeface="Times New Roman"/>
                <a:sym typeface="Times New Roman"/>
              </a:endParaRPr>
            </a:p>
          </p:txBody>
        </p:sp>
        <p:sp>
          <p:nvSpPr>
            <p:cNvPr id="340" name="Google Shape;340;p18"/>
            <p:cNvSpPr txBox="1"/>
            <p:nvPr/>
          </p:nvSpPr>
          <p:spPr>
            <a:xfrm>
              <a:off x="2408834" y="3458542"/>
              <a:ext cx="1640700" cy="904800"/>
            </a:xfrm>
            <a:prstGeom prst="rect">
              <a:avLst/>
            </a:prstGeom>
            <a:noFill/>
            <a:ln>
              <a:noFill/>
            </a:ln>
          </p:spPr>
          <p:txBody>
            <a:bodyPr anchorCtr="0" anchor="t" bIns="0" lIns="0" spcFirstLastPara="1" rIns="0" wrap="square" tIns="17125">
              <a:spAutoFit/>
            </a:bodyPr>
            <a:lstStyle/>
            <a:p>
              <a:pPr indent="0" lvl="0" marL="12700" marR="0" rtl="0" algn="l">
                <a:lnSpc>
                  <a:spcPct val="100000"/>
                </a:lnSpc>
                <a:spcBef>
                  <a:spcPts val="0"/>
                </a:spcBef>
                <a:spcAft>
                  <a:spcPts val="0"/>
                </a:spcAft>
                <a:buClr>
                  <a:srgbClr val="000000"/>
                </a:buClr>
                <a:buSzPts val="3250"/>
                <a:buFont typeface="Arial"/>
                <a:buNone/>
              </a:pPr>
              <a:r>
                <a:rPr b="0" i="1" lang="en-US" sz="3250" u="none" cap="none" strike="noStrike">
                  <a:solidFill>
                    <a:schemeClr val="dk1"/>
                  </a:solidFill>
                  <a:latin typeface="Times New Roman"/>
                  <a:ea typeface="Times New Roman"/>
                  <a:cs typeface="Times New Roman"/>
                  <a:sym typeface="Times New Roman"/>
                </a:rPr>
                <a:t>C</a:t>
              </a:r>
              <a:r>
                <a:rPr i="1" lang="en-US" sz="3250">
                  <a:solidFill>
                    <a:schemeClr val="dk1"/>
                  </a:solidFill>
                  <a:latin typeface="Times New Roman"/>
                  <a:ea typeface="Times New Roman"/>
                  <a:cs typeface="Times New Roman"/>
                  <a:sym typeface="Times New Roman"/>
                </a:rPr>
                <a:t>H</a:t>
              </a:r>
              <a:r>
                <a:rPr b="0" i="1" lang="en-US" sz="3250" u="none" cap="none" strike="noStrike">
                  <a:solidFill>
                    <a:schemeClr val="dk1"/>
                  </a:solidFill>
                  <a:latin typeface="Times New Roman"/>
                  <a:ea typeface="Times New Roman"/>
                  <a:cs typeface="Times New Roman"/>
                  <a:sym typeface="Times New Roman"/>
                </a:rPr>
                <a:t> </a:t>
              </a:r>
              <a:r>
                <a:rPr b="0" baseline="-25000" i="0" lang="en-US" sz="6375" u="none" cap="none" strike="noStrike">
                  <a:solidFill>
                    <a:schemeClr val="dk1"/>
                  </a:solidFill>
                  <a:latin typeface="Noto Sans"/>
                  <a:ea typeface="Noto Sans"/>
                  <a:cs typeface="Noto Sans"/>
                  <a:sym typeface="Noto Sans"/>
                </a:rPr>
                <a:t>(</a:t>
              </a:r>
              <a:r>
                <a:rPr b="0" i="1" lang="en-US" sz="3250" u="none" cap="none" strike="noStrike">
                  <a:solidFill>
                    <a:schemeClr val="dk1"/>
                  </a:solidFill>
                  <a:latin typeface="Times New Roman"/>
                  <a:ea typeface="Times New Roman"/>
                  <a:cs typeface="Times New Roman"/>
                  <a:sym typeface="Times New Roman"/>
                </a:rPr>
                <a:t>C </a:t>
              </a:r>
              <a:r>
                <a:rPr b="0" baseline="-25000" i="0" lang="en-US" sz="6375" u="none" cap="none" strike="noStrike">
                  <a:solidFill>
                    <a:schemeClr val="dk1"/>
                  </a:solidFill>
                  <a:latin typeface="Noto Sans"/>
                  <a:ea typeface="Noto Sans"/>
                  <a:cs typeface="Noto Sans"/>
                  <a:sym typeface="Noto Sans"/>
                </a:rPr>
                <a:t>)</a:t>
              </a:r>
              <a:r>
                <a:rPr b="0" baseline="-25000" i="0" lang="en-US" sz="6375" u="none" cap="none" strike="noStrike">
                  <a:solidFill>
                    <a:schemeClr val="dk1"/>
                  </a:solidFill>
                  <a:latin typeface="Times New Roman"/>
                  <a:ea typeface="Times New Roman"/>
                  <a:cs typeface="Times New Roman"/>
                  <a:sym typeface="Times New Roman"/>
                </a:rPr>
                <a:t> </a:t>
              </a:r>
              <a:r>
                <a:rPr b="0" i="0" lang="en-US" sz="3250" u="none" cap="none" strike="noStrike">
                  <a:solidFill>
                    <a:schemeClr val="dk1"/>
                  </a:solidFill>
                  <a:latin typeface="Noto Sans"/>
                  <a:ea typeface="Noto Sans"/>
                  <a:cs typeface="Noto Sans"/>
                  <a:sym typeface="Noto Sans"/>
                </a:rPr>
                <a:t>=</a:t>
              </a:r>
              <a:endParaRPr b="0" i="0" sz="3250" u="none" cap="none" strike="noStrike">
                <a:solidFill>
                  <a:schemeClr val="dk1"/>
                </a:solidFill>
                <a:latin typeface="Noto Sans"/>
                <a:ea typeface="Noto Sans"/>
                <a:cs typeface="Noto Sans"/>
                <a:sym typeface="Noto Sans"/>
              </a:endParaRPr>
            </a:p>
          </p:txBody>
        </p:sp>
        <p:sp>
          <p:nvSpPr>
            <p:cNvPr id="341" name="Google Shape;341;p18"/>
            <p:cNvSpPr txBox="1"/>
            <p:nvPr/>
          </p:nvSpPr>
          <p:spPr>
            <a:xfrm>
              <a:off x="4166423" y="3912069"/>
              <a:ext cx="1725300" cy="467400"/>
            </a:xfrm>
            <a:prstGeom prst="rect">
              <a:avLst/>
            </a:prstGeom>
            <a:noFill/>
            <a:ln>
              <a:noFill/>
            </a:ln>
          </p:spPr>
          <p:txBody>
            <a:bodyPr anchorCtr="0" anchor="t" bIns="0" lIns="0" spcFirstLastPara="1" rIns="0" wrap="square" tIns="15225">
              <a:spAutoFit/>
            </a:bodyPr>
            <a:lstStyle/>
            <a:p>
              <a:pPr indent="0" lvl="0" marL="12700" marR="0" rtl="0" algn="l">
                <a:lnSpc>
                  <a:spcPct val="100000"/>
                </a:lnSpc>
                <a:spcBef>
                  <a:spcPts val="0"/>
                </a:spcBef>
                <a:spcAft>
                  <a:spcPts val="0"/>
                </a:spcAft>
                <a:buClr>
                  <a:srgbClr val="000000"/>
                </a:buClr>
                <a:buSzPts val="3250"/>
                <a:buFont typeface="Arial"/>
                <a:buNone/>
              </a:pPr>
              <a:r>
                <a:rPr b="0" i="1" lang="en-US" sz="3250" u="none" cap="none" strike="noStrike">
                  <a:solidFill>
                    <a:schemeClr val="dk1"/>
                  </a:solidFill>
                  <a:latin typeface="Times New Roman"/>
                  <a:ea typeface="Times New Roman"/>
                  <a:cs typeface="Times New Roman"/>
                  <a:sym typeface="Times New Roman"/>
                </a:rPr>
                <a:t>R	</a:t>
              </a:r>
              <a:r>
                <a:rPr b="0" i="0" lang="en-US" sz="3250" u="none" cap="none" strike="noStrike">
                  <a:solidFill>
                    <a:schemeClr val="dk1"/>
                  </a:solidFill>
                  <a:latin typeface="Noto Sans"/>
                  <a:ea typeface="Noto Sans"/>
                  <a:cs typeface="Noto Sans"/>
                  <a:sym typeface="Noto Sans"/>
                </a:rPr>
                <a:t>+</a:t>
              </a:r>
              <a:r>
                <a:rPr b="0" i="0" lang="en-US" sz="3250" u="none" cap="none" strike="noStrike">
                  <a:solidFill>
                    <a:schemeClr val="dk1"/>
                  </a:solidFill>
                  <a:latin typeface="Times New Roman"/>
                  <a:ea typeface="Times New Roman"/>
                  <a:cs typeface="Times New Roman"/>
                  <a:sym typeface="Times New Roman"/>
                </a:rPr>
                <a:t> </a:t>
              </a:r>
              <a:r>
                <a:rPr b="0" i="1" lang="en-US" sz="3250" u="none" cap="none" strike="noStrike">
                  <a:solidFill>
                    <a:schemeClr val="dk1"/>
                  </a:solidFill>
                  <a:latin typeface="Times New Roman"/>
                  <a:ea typeface="Times New Roman"/>
                  <a:cs typeface="Times New Roman"/>
                  <a:sym typeface="Times New Roman"/>
                </a:rPr>
                <a:t>R</a:t>
              </a:r>
              <a:endParaRPr b="0" i="0" sz="3250" u="none" cap="none" strike="noStrike">
                <a:solidFill>
                  <a:schemeClr val="dk1"/>
                </a:solidFill>
                <a:latin typeface="Times New Roman"/>
                <a:ea typeface="Times New Roman"/>
                <a:cs typeface="Times New Roman"/>
                <a:sym typeface="Times New Roman"/>
              </a:endParaRPr>
            </a:p>
          </p:txBody>
        </p:sp>
      </p:grpSp>
      <p:sp>
        <p:nvSpPr>
          <p:cNvPr id="342" name="Google Shape;342;p18"/>
          <p:cNvSpPr txBox="1"/>
          <p:nvPr/>
        </p:nvSpPr>
        <p:spPr>
          <a:xfrm>
            <a:off x="794658" y="3300549"/>
            <a:ext cx="10515600" cy="814200"/>
          </a:xfrm>
          <a:prstGeom prst="rect">
            <a:avLst/>
          </a:prstGeom>
          <a:noFill/>
          <a:ln>
            <a:noFill/>
          </a:ln>
        </p:spPr>
        <p:txBody>
          <a:bodyPr anchorCtr="0" anchor="t" bIns="45700" lIns="91425" spcFirstLastPara="1" rIns="91425" wrap="square" tIns="45700">
            <a:normAutofit lnSpcReduction="10000"/>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System </a:t>
            </a:r>
            <a:r>
              <a:rPr lang="en-US" sz="2800">
                <a:solidFill>
                  <a:schemeClr val="dk1"/>
                </a:solidFill>
                <a:latin typeface="Calibri"/>
                <a:ea typeface="Calibri"/>
                <a:cs typeface="Calibri"/>
                <a:sym typeface="Calibri"/>
              </a:rPr>
              <a:t>cohesion</a:t>
            </a:r>
            <a:r>
              <a:rPr b="0" i="0" lang="en-US" sz="28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228600" lvl="1" marL="6858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is the mathematical mean of </a:t>
            </a:r>
            <a:r>
              <a:rPr lang="en-US" sz="2400">
                <a:solidFill>
                  <a:schemeClr val="dk1"/>
                </a:solidFill>
                <a:latin typeface="Calibri"/>
                <a:ea typeface="Calibri"/>
                <a:cs typeface="Calibri"/>
                <a:sym typeface="Calibri"/>
              </a:rPr>
              <a:t>cohesion </a:t>
            </a:r>
            <a:r>
              <a:rPr b="0" i="0" lang="en-US" sz="2400" u="none" cap="none" strike="noStrike">
                <a:solidFill>
                  <a:schemeClr val="dk1"/>
                </a:solidFill>
                <a:latin typeface="Calibri"/>
                <a:ea typeface="Calibri"/>
                <a:cs typeface="Calibri"/>
                <a:sym typeface="Calibri"/>
              </a:rPr>
              <a:t>of all its components</a:t>
            </a:r>
            <a:endParaRPr b="0" i="0" sz="1400" u="none" cap="none" strike="noStrike">
              <a:solidFill>
                <a:srgbClr val="000000"/>
              </a:solidFill>
              <a:latin typeface="Arial"/>
              <a:ea typeface="Arial"/>
              <a:cs typeface="Arial"/>
              <a:sym typeface="Arial"/>
            </a:endParaRPr>
          </a:p>
        </p:txBody>
      </p:sp>
      <p:grpSp>
        <p:nvGrpSpPr>
          <p:cNvPr id="343" name="Google Shape;343;p18"/>
          <p:cNvGrpSpPr/>
          <p:nvPr/>
        </p:nvGrpSpPr>
        <p:grpSpPr>
          <a:xfrm>
            <a:off x="2274074" y="4176275"/>
            <a:ext cx="7394920" cy="1113027"/>
            <a:chOff x="2307052" y="4176325"/>
            <a:chExt cx="6909203" cy="1022439"/>
          </a:xfrm>
        </p:grpSpPr>
        <p:sp>
          <p:nvSpPr>
            <p:cNvPr id="344" name="Google Shape;344;p18"/>
            <p:cNvSpPr txBox="1"/>
            <p:nvPr/>
          </p:nvSpPr>
          <p:spPr>
            <a:xfrm>
              <a:off x="5442881" y="4670127"/>
              <a:ext cx="88200" cy="261000"/>
            </a:xfrm>
            <a:prstGeom prst="rect">
              <a:avLst/>
            </a:prstGeom>
            <a:noFill/>
            <a:ln>
              <a:noFill/>
            </a:ln>
          </p:spPr>
          <p:txBody>
            <a:bodyPr anchorCtr="0" anchor="t" bIns="0" lIns="0" spcFirstLastPara="1" rIns="0" wrap="square" tIns="14600">
              <a:spAutoFit/>
            </a:bodyPr>
            <a:lstStyle/>
            <a:p>
              <a:pPr indent="0" lvl="0" marL="12700" marR="0" rtl="0" algn="l">
                <a:lnSpc>
                  <a:spcPct val="100000"/>
                </a:lnSpc>
                <a:spcBef>
                  <a:spcPts val="0"/>
                </a:spcBef>
                <a:spcAft>
                  <a:spcPts val="0"/>
                </a:spcAft>
                <a:buClr>
                  <a:srgbClr val="000000"/>
                </a:buClr>
                <a:buSzPts val="1750"/>
                <a:buFont typeface="Arial"/>
                <a:buNone/>
              </a:pPr>
              <a:r>
                <a:rPr b="0" i="1" lang="en-US" sz="1750" u="none" cap="none" strike="noStrike">
                  <a:solidFill>
                    <a:schemeClr val="dk1"/>
                  </a:solidFill>
                  <a:latin typeface="Times New Roman"/>
                  <a:ea typeface="Times New Roman"/>
                  <a:cs typeface="Times New Roman"/>
                  <a:sym typeface="Times New Roman"/>
                </a:rPr>
                <a:t>i</a:t>
              </a:r>
              <a:endParaRPr b="0" i="0" sz="1750" u="none" cap="none" strike="noStrike">
                <a:solidFill>
                  <a:schemeClr val="dk1"/>
                </a:solidFill>
                <a:latin typeface="Times New Roman"/>
                <a:ea typeface="Times New Roman"/>
                <a:cs typeface="Times New Roman"/>
                <a:sym typeface="Times New Roman"/>
              </a:endParaRPr>
            </a:p>
          </p:txBody>
        </p:sp>
        <p:sp>
          <p:nvSpPr>
            <p:cNvPr id="345" name="Google Shape;345;p18"/>
            <p:cNvSpPr txBox="1"/>
            <p:nvPr/>
          </p:nvSpPr>
          <p:spPr>
            <a:xfrm>
              <a:off x="3727919" y="4709336"/>
              <a:ext cx="219600" cy="4431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3050"/>
                <a:buFont typeface="Arial"/>
                <a:buNone/>
              </a:pPr>
              <a:r>
                <a:rPr b="0" i="1" lang="en-US" sz="3050" u="none" cap="none" strike="noStrike">
                  <a:solidFill>
                    <a:schemeClr val="dk1"/>
                  </a:solidFill>
                  <a:latin typeface="Times New Roman"/>
                  <a:ea typeface="Times New Roman"/>
                  <a:cs typeface="Times New Roman"/>
                  <a:sym typeface="Times New Roman"/>
                </a:rPr>
                <a:t>n</a:t>
              </a:r>
              <a:endParaRPr b="0" i="0" sz="3050" u="none" cap="none" strike="noStrike">
                <a:solidFill>
                  <a:schemeClr val="dk1"/>
                </a:solidFill>
                <a:latin typeface="Times New Roman"/>
                <a:ea typeface="Times New Roman"/>
                <a:cs typeface="Times New Roman"/>
                <a:sym typeface="Times New Roman"/>
              </a:endParaRPr>
            </a:p>
          </p:txBody>
        </p:sp>
        <p:sp>
          <p:nvSpPr>
            <p:cNvPr id="346" name="Google Shape;346;p18"/>
            <p:cNvSpPr txBox="1"/>
            <p:nvPr/>
          </p:nvSpPr>
          <p:spPr>
            <a:xfrm>
              <a:off x="4102120" y="4937764"/>
              <a:ext cx="329700" cy="261000"/>
            </a:xfrm>
            <a:prstGeom prst="rect">
              <a:avLst/>
            </a:prstGeom>
            <a:noFill/>
            <a:ln>
              <a:noFill/>
            </a:ln>
          </p:spPr>
          <p:txBody>
            <a:bodyPr anchorCtr="0" anchor="t" bIns="0" lIns="0" spcFirstLastPara="1" rIns="0" wrap="square" tIns="14600">
              <a:spAutoFit/>
            </a:bodyPr>
            <a:lstStyle/>
            <a:p>
              <a:pPr indent="0" lvl="0" marL="12700" marR="0" rtl="0" algn="l">
                <a:lnSpc>
                  <a:spcPct val="100000"/>
                </a:lnSpc>
                <a:spcBef>
                  <a:spcPts val="0"/>
                </a:spcBef>
                <a:spcAft>
                  <a:spcPts val="0"/>
                </a:spcAft>
                <a:buClr>
                  <a:srgbClr val="000000"/>
                </a:buClr>
                <a:buSzPts val="1750"/>
                <a:buFont typeface="Arial"/>
                <a:buNone/>
              </a:pPr>
              <a:r>
                <a:rPr b="0" i="1" lang="en-US" sz="1750" u="none" cap="none" strike="noStrike">
                  <a:solidFill>
                    <a:schemeClr val="dk1"/>
                  </a:solidFill>
                  <a:latin typeface="Times New Roman"/>
                  <a:ea typeface="Times New Roman"/>
                  <a:cs typeface="Times New Roman"/>
                  <a:sym typeface="Times New Roman"/>
                </a:rPr>
                <a:t>i</a:t>
              </a:r>
              <a:r>
                <a:rPr b="0" i="0" lang="en-US" sz="1750" u="none" cap="none" strike="noStrike">
                  <a:solidFill>
                    <a:schemeClr val="dk1"/>
                  </a:solidFill>
                  <a:latin typeface="Noto Sans"/>
                  <a:ea typeface="Noto Sans"/>
                  <a:cs typeface="Noto Sans"/>
                  <a:sym typeface="Noto Sans"/>
                </a:rPr>
                <a:t>=</a:t>
              </a:r>
              <a:r>
                <a:rPr b="0" i="0" lang="en-US" sz="1750" u="none" cap="none" strike="noStrike">
                  <a:solidFill>
                    <a:schemeClr val="dk1"/>
                  </a:solidFill>
                  <a:latin typeface="Times New Roman"/>
                  <a:ea typeface="Times New Roman"/>
                  <a:cs typeface="Times New Roman"/>
                  <a:sym typeface="Times New Roman"/>
                </a:rPr>
                <a:t>1</a:t>
              </a:r>
              <a:endParaRPr b="0" i="0" sz="1750" u="none" cap="none" strike="noStrike">
                <a:solidFill>
                  <a:schemeClr val="dk1"/>
                </a:solidFill>
                <a:latin typeface="Times New Roman"/>
                <a:ea typeface="Times New Roman"/>
                <a:cs typeface="Times New Roman"/>
                <a:sym typeface="Times New Roman"/>
              </a:endParaRPr>
            </a:p>
          </p:txBody>
        </p:sp>
        <p:sp>
          <p:nvSpPr>
            <p:cNvPr id="347" name="Google Shape;347;p18"/>
            <p:cNvSpPr txBox="1"/>
            <p:nvPr/>
          </p:nvSpPr>
          <p:spPr>
            <a:xfrm>
              <a:off x="6838155" y="4406454"/>
              <a:ext cx="2378100" cy="4431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3050"/>
                <a:buFont typeface="Arial"/>
                <a:buNone/>
              </a:pPr>
              <a:r>
                <a:rPr b="0" i="0" lang="en-US" sz="3050" u="none" cap="none" strike="noStrike">
                  <a:solidFill>
                    <a:schemeClr val="dk1"/>
                  </a:solidFill>
                  <a:latin typeface="Times New Roman"/>
                  <a:ea typeface="Times New Roman"/>
                  <a:cs typeface="Times New Roman"/>
                  <a:sym typeface="Times New Roman"/>
                </a:rPr>
                <a:t>0 </a:t>
              </a:r>
              <a:r>
                <a:rPr b="0" i="0" lang="en-US" sz="3050" u="none" cap="none" strike="noStrike">
                  <a:solidFill>
                    <a:schemeClr val="dk1"/>
                  </a:solidFill>
                  <a:latin typeface="Noto Sans"/>
                  <a:ea typeface="Noto Sans"/>
                  <a:cs typeface="Noto Sans"/>
                  <a:sym typeface="Noto Sans"/>
                </a:rPr>
                <a:t>≤</a:t>
              </a:r>
              <a:r>
                <a:rPr b="0" i="0" lang="en-US" sz="3050" u="none" cap="none" strike="noStrike">
                  <a:solidFill>
                    <a:schemeClr val="dk1"/>
                  </a:solidFill>
                  <a:latin typeface="Times New Roman"/>
                  <a:ea typeface="Times New Roman"/>
                  <a:cs typeface="Times New Roman"/>
                  <a:sym typeface="Times New Roman"/>
                </a:rPr>
                <a:t> </a:t>
              </a:r>
              <a:r>
                <a:rPr b="0" i="1" lang="en-US" sz="3050" u="none" cap="none" strike="noStrike">
                  <a:solidFill>
                    <a:schemeClr val="dk1"/>
                  </a:solidFill>
                  <a:latin typeface="Times New Roman"/>
                  <a:ea typeface="Times New Roman"/>
                  <a:cs typeface="Times New Roman"/>
                  <a:sym typeface="Times New Roman"/>
                </a:rPr>
                <a:t>C</a:t>
              </a:r>
              <a:r>
                <a:rPr i="1" lang="en-US" sz="3050">
                  <a:solidFill>
                    <a:schemeClr val="dk1"/>
                  </a:solidFill>
                  <a:latin typeface="Times New Roman"/>
                  <a:ea typeface="Times New Roman"/>
                  <a:cs typeface="Times New Roman"/>
                  <a:sym typeface="Times New Roman"/>
                </a:rPr>
                <a:t>H</a:t>
              </a:r>
              <a:r>
                <a:rPr b="0" i="1" lang="en-US" sz="3050" u="none" cap="none" strike="noStrike">
                  <a:solidFill>
                    <a:schemeClr val="dk1"/>
                  </a:solidFill>
                  <a:latin typeface="Times New Roman"/>
                  <a:ea typeface="Times New Roman"/>
                  <a:cs typeface="Times New Roman"/>
                  <a:sym typeface="Times New Roman"/>
                </a:rPr>
                <a:t> </a:t>
              </a:r>
              <a:r>
                <a:rPr b="0" i="0" lang="en-US" sz="3050" u="none" cap="none" strike="noStrike">
                  <a:solidFill>
                    <a:schemeClr val="dk1"/>
                  </a:solidFill>
                  <a:latin typeface="Noto Sans"/>
                  <a:ea typeface="Noto Sans"/>
                  <a:cs typeface="Noto Sans"/>
                  <a:sym typeface="Noto Sans"/>
                </a:rPr>
                <a:t>≤</a:t>
              </a:r>
              <a:r>
                <a:rPr b="0" i="0" lang="en-US" sz="3050" u="none" cap="none" strike="noStrike">
                  <a:solidFill>
                    <a:schemeClr val="dk1"/>
                  </a:solidFill>
                  <a:latin typeface="Times New Roman"/>
                  <a:ea typeface="Times New Roman"/>
                  <a:cs typeface="Times New Roman"/>
                  <a:sym typeface="Times New Roman"/>
                </a:rPr>
                <a:t> %100</a:t>
              </a:r>
              <a:endParaRPr b="0" i="0" sz="3050" u="none" cap="none" strike="noStrike">
                <a:solidFill>
                  <a:schemeClr val="dk1"/>
                </a:solidFill>
                <a:latin typeface="Times New Roman"/>
                <a:ea typeface="Times New Roman"/>
                <a:cs typeface="Times New Roman"/>
                <a:sym typeface="Times New Roman"/>
              </a:endParaRPr>
            </a:p>
          </p:txBody>
        </p:sp>
        <p:sp>
          <p:nvSpPr>
            <p:cNvPr id="348" name="Google Shape;348;p18"/>
            <p:cNvSpPr txBox="1"/>
            <p:nvPr/>
          </p:nvSpPr>
          <p:spPr>
            <a:xfrm>
              <a:off x="2307052" y="4176325"/>
              <a:ext cx="3448200" cy="828000"/>
            </a:xfrm>
            <a:prstGeom prst="rect">
              <a:avLst/>
            </a:prstGeom>
            <a:noFill/>
            <a:ln>
              <a:noFill/>
            </a:ln>
          </p:spPr>
          <p:txBody>
            <a:bodyPr anchorCtr="0" anchor="t" bIns="0" lIns="0" spcFirstLastPara="1" rIns="0" wrap="square" tIns="14600">
              <a:spAutoFit/>
            </a:bodyPr>
            <a:lstStyle/>
            <a:p>
              <a:pPr indent="0" lvl="0" marL="0" marR="2540" rtl="0" algn="ctr">
                <a:lnSpc>
                  <a:spcPct val="68571"/>
                </a:lnSpc>
                <a:spcBef>
                  <a:spcPts val="0"/>
                </a:spcBef>
                <a:spcAft>
                  <a:spcPts val="0"/>
                </a:spcAft>
                <a:buClr>
                  <a:srgbClr val="000000"/>
                </a:buClr>
                <a:buSzPts val="1750"/>
                <a:buFont typeface="Arial"/>
                <a:buNone/>
              </a:pPr>
              <a:r>
                <a:rPr b="0" i="1" lang="en-US" sz="1750" u="none" cap="none" strike="noStrike">
                  <a:solidFill>
                    <a:schemeClr val="dk1"/>
                  </a:solidFill>
                  <a:latin typeface="Times New Roman"/>
                  <a:ea typeface="Times New Roman"/>
                  <a:cs typeface="Times New Roman"/>
                  <a:sym typeface="Times New Roman"/>
                </a:rPr>
                <a:t>n</a:t>
              </a:r>
              <a:endParaRPr b="0" i="0" sz="1750" u="none" cap="none" strike="noStrike">
                <a:solidFill>
                  <a:schemeClr val="dk1"/>
                </a:solidFill>
                <a:latin typeface="Times New Roman"/>
                <a:ea typeface="Times New Roman"/>
                <a:cs typeface="Times New Roman"/>
                <a:sym typeface="Times New Roman"/>
              </a:endParaRPr>
            </a:p>
            <a:p>
              <a:pPr indent="0" lvl="0" marL="0" marR="0" rtl="0" algn="ctr">
                <a:lnSpc>
                  <a:spcPct val="66813"/>
                </a:lnSpc>
                <a:spcBef>
                  <a:spcPts val="0"/>
                </a:spcBef>
                <a:spcAft>
                  <a:spcPts val="0"/>
                </a:spcAft>
                <a:buClr>
                  <a:srgbClr val="000000"/>
                </a:buClr>
                <a:buSzPts val="3050"/>
                <a:buFont typeface="Arial"/>
                <a:buNone/>
              </a:pPr>
              <a:r>
                <a:rPr b="0" i="1" lang="en-US" sz="3050" u="none" cap="none" strike="noStrike">
                  <a:solidFill>
                    <a:schemeClr val="dk1"/>
                  </a:solidFill>
                  <a:latin typeface="Times New Roman"/>
                  <a:ea typeface="Times New Roman"/>
                  <a:cs typeface="Times New Roman"/>
                  <a:sym typeface="Times New Roman"/>
                </a:rPr>
                <a:t>C</a:t>
              </a:r>
              <a:r>
                <a:rPr i="1" lang="en-US" sz="3050">
                  <a:solidFill>
                    <a:schemeClr val="dk1"/>
                  </a:solidFill>
                  <a:latin typeface="Times New Roman"/>
                  <a:ea typeface="Times New Roman"/>
                  <a:cs typeface="Times New Roman"/>
                  <a:sym typeface="Times New Roman"/>
                </a:rPr>
                <a:t>H</a:t>
              </a:r>
              <a:r>
                <a:rPr b="0" i="1" lang="en-US" sz="3050" u="none" cap="none" strike="noStrike">
                  <a:solidFill>
                    <a:schemeClr val="dk1"/>
                  </a:solidFill>
                  <a:latin typeface="Times New Roman"/>
                  <a:ea typeface="Times New Roman"/>
                  <a:cs typeface="Times New Roman"/>
                  <a:sym typeface="Times New Roman"/>
                </a:rPr>
                <a:t> </a:t>
              </a:r>
              <a:r>
                <a:rPr b="0" i="0" lang="en-US" sz="3050" u="none" cap="none" strike="noStrike">
                  <a:solidFill>
                    <a:schemeClr val="dk1"/>
                  </a:solidFill>
                  <a:latin typeface="Noto Sans"/>
                  <a:ea typeface="Noto Sans"/>
                  <a:cs typeface="Noto Sans"/>
                  <a:sym typeface="Noto Sans"/>
                </a:rPr>
                <a:t>=</a:t>
              </a:r>
              <a:r>
                <a:rPr b="0" i="0" lang="en-US" sz="3050" u="none" cap="none" strike="noStrike">
                  <a:solidFill>
                    <a:schemeClr val="dk1"/>
                  </a:solidFill>
                  <a:latin typeface="Times New Roman"/>
                  <a:ea typeface="Times New Roman"/>
                  <a:cs typeface="Times New Roman"/>
                  <a:sym typeface="Times New Roman"/>
                </a:rPr>
                <a:t> </a:t>
              </a:r>
              <a:r>
                <a:rPr b="0" baseline="30000" i="0" lang="en-US" sz="4575" u="sng" cap="none" strike="noStrike">
                  <a:solidFill>
                    <a:schemeClr val="dk1"/>
                  </a:solidFill>
                  <a:latin typeface="Times New Roman"/>
                  <a:ea typeface="Times New Roman"/>
                  <a:cs typeface="Times New Roman"/>
                  <a:sym typeface="Times New Roman"/>
                </a:rPr>
                <a:t>1</a:t>
              </a:r>
              <a:r>
                <a:rPr b="0" baseline="30000" i="0" lang="en-US" sz="4575" u="none" cap="none" strike="noStrike">
                  <a:solidFill>
                    <a:schemeClr val="dk1"/>
                  </a:solidFill>
                  <a:latin typeface="Times New Roman"/>
                  <a:ea typeface="Times New Roman"/>
                  <a:cs typeface="Times New Roman"/>
                  <a:sym typeface="Times New Roman"/>
                </a:rPr>
                <a:t> </a:t>
              </a:r>
              <a:r>
                <a:rPr b="0" baseline="-25000" i="0" lang="en-US" sz="6825" u="none" cap="none" strike="noStrike">
                  <a:solidFill>
                    <a:schemeClr val="dk1"/>
                  </a:solidFill>
                  <a:latin typeface="Noto Sans"/>
                  <a:ea typeface="Noto Sans"/>
                  <a:cs typeface="Noto Sans"/>
                  <a:sym typeface="Noto Sans"/>
                </a:rPr>
                <a:t>∑</a:t>
              </a:r>
              <a:r>
                <a:rPr b="0" i="1" lang="en-US" sz="3050" u="none" cap="none" strike="noStrike">
                  <a:solidFill>
                    <a:schemeClr val="dk1"/>
                  </a:solidFill>
                  <a:latin typeface="Times New Roman"/>
                  <a:ea typeface="Times New Roman"/>
                  <a:cs typeface="Times New Roman"/>
                  <a:sym typeface="Times New Roman"/>
                </a:rPr>
                <a:t>C</a:t>
              </a:r>
              <a:r>
                <a:rPr i="1" lang="en-US" sz="3050">
                  <a:solidFill>
                    <a:schemeClr val="dk1"/>
                  </a:solidFill>
                  <a:latin typeface="Times New Roman"/>
                  <a:ea typeface="Times New Roman"/>
                  <a:cs typeface="Times New Roman"/>
                  <a:sym typeface="Times New Roman"/>
                </a:rPr>
                <a:t>H</a:t>
              </a:r>
              <a:r>
                <a:rPr b="0" i="1" lang="en-US" sz="3050" u="none" cap="none" strike="noStrike">
                  <a:solidFill>
                    <a:schemeClr val="dk1"/>
                  </a:solidFill>
                  <a:latin typeface="Times New Roman"/>
                  <a:ea typeface="Times New Roman"/>
                  <a:cs typeface="Times New Roman"/>
                  <a:sym typeface="Times New Roman"/>
                </a:rPr>
                <a:t> </a:t>
              </a:r>
              <a:r>
                <a:rPr b="0" baseline="-25000" i="0" lang="en-US" sz="6000" u="none" cap="none" strike="noStrike">
                  <a:solidFill>
                    <a:schemeClr val="dk1"/>
                  </a:solidFill>
                  <a:latin typeface="Noto Sans"/>
                  <a:ea typeface="Noto Sans"/>
                  <a:cs typeface="Noto Sans"/>
                  <a:sym typeface="Noto Sans"/>
                </a:rPr>
                <a:t>(</a:t>
              </a:r>
              <a:r>
                <a:rPr b="0" i="1" lang="en-US" sz="3050" u="none" cap="none" strike="noStrike">
                  <a:solidFill>
                    <a:schemeClr val="dk1"/>
                  </a:solidFill>
                  <a:latin typeface="Times New Roman"/>
                  <a:ea typeface="Times New Roman"/>
                  <a:cs typeface="Times New Roman"/>
                  <a:sym typeface="Times New Roman"/>
                </a:rPr>
                <a:t>C </a:t>
              </a:r>
              <a:r>
                <a:rPr b="0" baseline="-25000" i="0" lang="en-US" sz="6000" u="none" cap="none" strike="noStrike">
                  <a:solidFill>
                    <a:schemeClr val="dk1"/>
                  </a:solidFill>
                  <a:latin typeface="Noto Sans"/>
                  <a:ea typeface="Noto Sans"/>
                  <a:cs typeface="Noto Sans"/>
                  <a:sym typeface="Noto Sans"/>
                </a:rPr>
                <a:t>)</a:t>
              </a:r>
              <a:endParaRPr b="0" baseline="-25000" i="0" sz="6000" u="none" cap="none" strike="noStrike">
                <a:solidFill>
                  <a:schemeClr val="dk1"/>
                </a:solidFill>
                <a:latin typeface="Noto Sans"/>
                <a:ea typeface="Noto Sans"/>
                <a:cs typeface="Noto Sans"/>
                <a:sym typeface="Noto Sans"/>
              </a:endParaRPr>
            </a:p>
          </p:txBody>
        </p:sp>
      </p:grpSp>
      <p:sp>
        <p:nvSpPr>
          <p:cNvPr id="349" name="Google Shape;349;p18"/>
          <p:cNvSpPr txBox="1"/>
          <p:nvPr/>
        </p:nvSpPr>
        <p:spPr>
          <a:xfrm>
            <a:off x="881744" y="5490754"/>
            <a:ext cx="10515600" cy="814200"/>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The </a:t>
            </a:r>
            <a:r>
              <a:rPr lang="en-US" sz="2800">
                <a:solidFill>
                  <a:schemeClr val="dk1"/>
                </a:solidFill>
                <a:latin typeface="Calibri"/>
                <a:ea typeface="Calibri"/>
                <a:cs typeface="Calibri"/>
                <a:sym typeface="Calibri"/>
              </a:rPr>
              <a:t>higher </a:t>
            </a:r>
            <a:r>
              <a:rPr b="0" i="0" lang="en-US" sz="2800" u="none" cap="none" strike="noStrike">
                <a:solidFill>
                  <a:schemeClr val="dk1"/>
                </a:solidFill>
                <a:latin typeface="Calibri"/>
                <a:ea typeface="Calibri"/>
                <a:cs typeface="Calibri"/>
                <a:sym typeface="Calibri"/>
              </a:rPr>
              <a:t>system </a:t>
            </a:r>
            <a:r>
              <a:rPr lang="en-US" sz="2800">
                <a:solidFill>
                  <a:schemeClr val="dk1"/>
                </a:solidFill>
                <a:latin typeface="Calibri"/>
                <a:ea typeface="Calibri"/>
                <a:cs typeface="Calibri"/>
                <a:sym typeface="Calibri"/>
              </a:rPr>
              <a:t>cohesion </a:t>
            </a:r>
            <a:r>
              <a:rPr b="0" i="0" lang="en-US" sz="2800" u="none" cap="none" strike="noStrike">
                <a:solidFill>
                  <a:schemeClr val="dk1"/>
                </a:solidFill>
                <a:latin typeface="Calibri"/>
                <a:ea typeface="Calibri"/>
                <a:cs typeface="Calibri"/>
                <a:sym typeface="Calibri"/>
              </a:rPr>
              <a:t>is better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838200" y="365125"/>
            <a:ext cx="10515600" cy="79746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Statement Coverage</a:t>
            </a:r>
            <a:endParaRPr/>
          </a:p>
        </p:txBody>
      </p:sp>
      <p:sp>
        <p:nvSpPr>
          <p:cNvPr id="95" name="Google Shape;95;p2"/>
          <p:cNvSpPr txBox="1"/>
          <p:nvPr>
            <p:ph idx="1" type="body"/>
          </p:nvPr>
        </p:nvSpPr>
        <p:spPr>
          <a:xfrm>
            <a:off x="718457" y="1371601"/>
            <a:ext cx="10829109" cy="237744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70C0"/>
              </a:buClr>
              <a:buSzPts val="2800"/>
              <a:buChar char="•"/>
            </a:pPr>
            <a:r>
              <a:rPr lang="en-US">
                <a:solidFill>
                  <a:srgbClr val="0070C0"/>
                </a:solidFill>
              </a:rPr>
              <a:t>Each test case</a:t>
            </a:r>
            <a:r>
              <a:rPr lang="en-US"/>
              <a:t> causes </a:t>
            </a:r>
            <a:r>
              <a:rPr lang="en-US">
                <a:solidFill>
                  <a:srgbClr val="0070C0"/>
                </a:solidFill>
              </a:rPr>
              <a:t>one </a:t>
            </a:r>
            <a:r>
              <a:rPr i="1" lang="en-US">
                <a:solidFill>
                  <a:srgbClr val="0070C0"/>
                </a:solidFill>
              </a:rPr>
              <a:t>test path </a:t>
            </a:r>
            <a:r>
              <a:rPr lang="en-US"/>
              <a:t>through the program to execute. </a:t>
            </a:r>
            <a:endParaRPr/>
          </a:p>
          <a:p>
            <a:pPr indent="-228600" lvl="0" marL="228600" rtl="0" algn="l">
              <a:lnSpc>
                <a:spcPct val="90000"/>
              </a:lnSpc>
              <a:spcBef>
                <a:spcPts val="1000"/>
              </a:spcBef>
              <a:spcAft>
                <a:spcPts val="0"/>
              </a:spcAft>
              <a:buClr>
                <a:schemeClr val="dk1"/>
              </a:buClr>
              <a:buSzPts val="2800"/>
              <a:buChar char="•"/>
            </a:pPr>
            <a:r>
              <a:rPr lang="en-US"/>
              <a:t>In terms of the program ﬂowgraph, statement coverage is achieved by finding a set of test cases that execute test paths such that every ﬂowgraph node lies on at least one test path.</a:t>
            </a:r>
            <a:endParaRPr/>
          </a:p>
        </p:txBody>
      </p:sp>
      <p:pic>
        <p:nvPicPr>
          <p:cNvPr id="96" name="Google Shape;96;p2"/>
          <p:cNvPicPr preferRelativeResize="0"/>
          <p:nvPr/>
        </p:nvPicPr>
        <p:blipFill rotWithShape="1">
          <a:blip r:embed="rId3">
            <a:alphaModFix/>
          </a:blip>
          <a:srcRect b="0" l="0" r="0" t="0"/>
          <a:stretch/>
        </p:blipFill>
        <p:spPr>
          <a:xfrm>
            <a:off x="3511459" y="4067038"/>
            <a:ext cx="4019550" cy="15716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g1866014ba4e_0_330"/>
          <p:cNvSpPr txBox="1"/>
          <p:nvPr>
            <p:ph type="title"/>
          </p:nvPr>
        </p:nvSpPr>
        <p:spPr>
          <a:xfrm>
            <a:off x="838200" y="365125"/>
            <a:ext cx="10515600" cy="797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Coupling</a:t>
            </a:r>
            <a:endParaRPr/>
          </a:p>
        </p:txBody>
      </p:sp>
      <p:sp>
        <p:nvSpPr>
          <p:cNvPr id="355" name="Google Shape;355;g1866014ba4e_0_330"/>
          <p:cNvSpPr txBox="1"/>
          <p:nvPr>
            <p:ph idx="1" type="body"/>
          </p:nvPr>
        </p:nvSpPr>
        <p:spPr>
          <a:xfrm>
            <a:off x="838200" y="1149532"/>
            <a:ext cx="10515600" cy="640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For component based system (CBS), coupling can be measured as</a:t>
            </a:r>
            <a:endParaRPr/>
          </a:p>
        </p:txBody>
      </p:sp>
      <p:grpSp>
        <p:nvGrpSpPr>
          <p:cNvPr id="356" name="Google Shape;356;g1866014ba4e_0_330"/>
          <p:cNvGrpSpPr/>
          <p:nvPr/>
        </p:nvGrpSpPr>
        <p:grpSpPr>
          <a:xfrm>
            <a:off x="2529422" y="1959428"/>
            <a:ext cx="6441248" cy="1149634"/>
            <a:chOff x="2408834" y="3428234"/>
            <a:chExt cx="4282175" cy="1041807"/>
          </a:xfrm>
        </p:grpSpPr>
        <p:sp>
          <p:nvSpPr>
            <p:cNvPr id="357" name="Google Shape;357;g1866014ba4e_0_330"/>
            <p:cNvSpPr/>
            <p:nvPr/>
          </p:nvSpPr>
          <p:spPr>
            <a:xfrm>
              <a:off x="4140214" y="3911782"/>
              <a:ext cx="2550795" cy="0"/>
            </a:xfrm>
            <a:custGeom>
              <a:rect b="b" l="l" r="r" t="t"/>
              <a:pathLst>
                <a:path extrusionOk="0" h="120000" w="2550795">
                  <a:moveTo>
                    <a:pt x="0" y="0"/>
                  </a:moveTo>
                  <a:lnTo>
                    <a:pt x="2550181" y="0"/>
                  </a:lnTo>
                </a:path>
              </a:pathLst>
            </a:custGeom>
            <a:noFill/>
            <a:ln cap="flat" cmpd="sng" w="205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8" name="Google Shape;358;g1866014ba4e_0_330"/>
            <p:cNvSpPr txBox="1"/>
            <p:nvPr/>
          </p:nvSpPr>
          <p:spPr>
            <a:xfrm>
              <a:off x="4399023" y="4194641"/>
              <a:ext cx="755100" cy="275400"/>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Clr>
                  <a:srgbClr val="000000"/>
                </a:buClr>
                <a:buSzPts val="1900"/>
                <a:buFont typeface="Arial"/>
                <a:buNone/>
              </a:pPr>
              <a:r>
                <a:rPr b="0" i="0" lang="en-US" sz="1900" u="none" cap="none" strike="noStrike">
                  <a:solidFill>
                    <a:schemeClr val="dk1"/>
                  </a:solidFill>
                  <a:latin typeface="Times New Roman"/>
                  <a:ea typeface="Times New Roman"/>
                  <a:cs typeface="Times New Roman"/>
                  <a:sym typeface="Times New Roman"/>
                </a:rPr>
                <a:t>internal</a:t>
              </a:r>
              <a:endParaRPr b="0" i="0" sz="1900" u="none" cap="none" strike="noStrike">
                <a:solidFill>
                  <a:schemeClr val="dk1"/>
                </a:solidFill>
                <a:latin typeface="Times New Roman"/>
                <a:ea typeface="Times New Roman"/>
                <a:cs typeface="Times New Roman"/>
                <a:sym typeface="Times New Roman"/>
              </a:endParaRPr>
            </a:p>
          </p:txBody>
        </p:sp>
        <p:sp>
          <p:nvSpPr>
            <p:cNvPr id="359" name="Google Shape;359;g1866014ba4e_0_330"/>
            <p:cNvSpPr txBox="1"/>
            <p:nvPr/>
          </p:nvSpPr>
          <p:spPr>
            <a:xfrm>
              <a:off x="5848664" y="4194641"/>
              <a:ext cx="793200" cy="275400"/>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Clr>
                  <a:srgbClr val="000000"/>
                </a:buClr>
                <a:buSzPts val="1900"/>
                <a:buFont typeface="Arial"/>
                <a:buNone/>
              </a:pPr>
              <a:r>
                <a:rPr b="0" i="0" lang="en-US" sz="1900" u="none" cap="none" strike="noStrike">
                  <a:solidFill>
                    <a:schemeClr val="dk1"/>
                  </a:solidFill>
                  <a:latin typeface="Times New Roman"/>
                  <a:ea typeface="Times New Roman"/>
                  <a:cs typeface="Times New Roman"/>
                  <a:sym typeface="Times New Roman"/>
                </a:rPr>
                <a:t>external</a:t>
              </a:r>
              <a:endParaRPr b="0" i="0" sz="1900" u="none" cap="none" strike="noStrike">
                <a:solidFill>
                  <a:schemeClr val="dk1"/>
                </a:solidFill>
                <a:latin typeface="Times New Roman"/>
                <a:ea typeface="Times New Roman"/>
                <a:cs typeface="Times New Roman"/>
                <a:sym typeface="Times New Roman"/>
              </a:endParaRPr>
            </a:p>
          </p:txBody>
        </p:sp>
        <p:sp>
          <p:nvSpPr>
            <p:cNvPr id="360" name="Google Shape;360;g1866014ba4e_0_330"/>
            <p:cNvSpPr txBox="1"/>
            <p:nvPr/>
          </p:nvSpPr>
          <p:spPr>
            <a:xfrm>
              <a:off x="4761280" y="3428234"/>
              <a:ext cx="1155600" cy="693900"/>
            </a:xfrm>
            <a:prstGeom prst="rect">
              <a:avLst/>
            </a:prstGeom>
            <a:noFill/>
            <a:ln>
              <a:noFill/>
            </a:ln>
          </p:spPr>
          <p:txBody>
            <a:bodyPr anchorCtr="0" anchor="t" bIns="0" lIns="0" spcFirstLastPara="1" rIns="0" wrap="square" tIns="15225">
              <a:spAutoFit/>
            </a:bodyPr>
            <a:lstStyle/>
            <a:p>
              <a:pPr indent="0" lvl="0" marL="38100" marR="0" rtl="0" algn="l">
                <a:lnSpc>
                  <a:spcPct val="100000"/>
                </a:lnSpc>
                <a:spcBef>
                  <a:spcPts val="0"/>
                </a:spcBef>
                <a:spcAft>
                  <a:spcPts val="0"/>
                </a:spcAft>
                <a:buClr>
                  <a:srgbClr val="000000"/>
                </a:buClr>
                <a:buSzPts val="4875"/>
                <a:buFont typeface="Arial"/>
                <a:buNone/>
              </a:pPr>
              <a:r>
                <a:rPr b="0" baseline="30000" i="0" lang="en-US" sz="4875" u="none" cap="none" strike="noStrike">
                  <a:solidFill>
                    <a:schemeClr val="dk1"/>
                  </a:solidFill>
                  <a:latin typeface="Times New Roman"/>
                  <a:ea typeface="Times New Roman"/>
                  <a:cs typeface="Times New Roman"/>
                  <a:sym typeface="Times New Roman"/>
                </a:rPr>
                <a:t>R</a:t>
              </a:r>
              <a:r>
                <a:rPr b="0" i="0" lang="en-US" sz="1900" u="none" cap="none" strike="noStrike">
                  <a:solidFill>
                    <a:schemeClr val="dk1"/>
                  </a:solidFill>
                  <a:latin typeface="Times New Roman"/>
                  <a:ea typeface="Times New Roman"/>
                  <a:cs typeface="Times New Roman"/>
                  <a:sym typeface="Times New Roman"/>
                </a:rPr>
                <a:t>external</a:t>
              </a:r>
              <a:endParaRPr b="0" i="0" sz="1900" u="none" cap="none" strike="noStrike">
                <a:solidFill>
                  <a:schemeClr val="dk1"/>
                </a:solidFill>
                <a:latin typeface="Times New Roman"/>
                <a:ea typeface="Times New Roman"/>
                <a:cs typeface="Times New Roman"/>
                <a:sym typeface="Times New Roman"/>
              </a:endParaRPr>
            </a:p>
          </p:txBody>
        </p:sp>
        <p:sp>
          <p:nvSpPr>
            <p:cNvPr id="361" name="Google Shape;361;g1866014ba4e_0_330"/>
            <p:cNvSpPr txBox="1"/>
            <p:nvPr/>
          </p:nvSpPr>
          <p:spPr>
            <a:xfrm>
              <a:off x="3424504" y="3869955"/>
              <a:ext cx="92700" cy="275400"/>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Clr>
                  <a:srgbClr val="000000"/>
                </a:buClr>
                <a:buSzPts val="1900"/>
                <a:buFont typeface="Arial"/>
                <a:buNone/>
              </a:pPr>
              <a:r>
                <a:rPr b="0" i="1" lang="en-US" sz="1900" u="none" cap="none" strike="noStrike">
                  <a:solidFill>
                    <a:schemeClr val="dk1"/>
                  </a:solidFill>
                  <a:latin typeface="Times New Roman"/>
                  <a:ea typeface="Times New Roman"/>
                  <a:cs typeface="Times New Roman"/>
                  <a:sym typeface="Times New Roman"/>
                </a:rPr>
                <a:t>i</a:t>
              </a:r>
              <a:endParaRPr b="0" i="0" sz="1900" u="none" cap="none" strike="noStrike">
                <a:solidFill>
                  <a:schemeClr val="dk1"/>
                </a:solidFill>
                <a:latin typeface="Times New Roman"/>
                <a:ea typeface="Times New Roman"/>
                <a:cs typeface="Times New Roman"/>
                <a:sym typeface="Times New Roman"/>
              </a:endParaRPr>
            </a:p>
          </p:txBody>
        </p:sp>
        <p:sp>
          <p:nvSpPr>
            <p:cNvPr id="362" name="Google Shape;362;g1866014ba4e_0_330"/>
            <p:cNvSpPr txBox="1"/>
            <p:nvPr/>
          </p:nvSpPr>
          <p:spPr>
            <a:xfrm>
              <a:off x="2408834" y="3458542"/>
              <a:ext cx="1640700" cy="904800"/>
            </a:xfrm>
            <a:prstGeom prst="rect">
              <a:avLst/>
            </a:prstGeom>
            <a:noFill/>
            <a:ln>
              <a:noFill/>
            </a:ln>
          </p:spPr>
          <p:txBody>
            <a:bodyPr anchorCtr="0" anchor="t" bIns="0" lIns="0" spcFirstLastPara="1" rIns="0" wrap="square" tIns="17125">
              <a:spAutoFit/>
            </a:bodyPr>
            <a:lstStyle/>
            <a:p>
              <a:pPr indent="0" lvl="0" marL="12700" marR="0" rtl="0" algn="l">
                <a:lnSpc>
                  <a:spcPct val="100000"/>
                </a:lnSpc>
                <a:spcBef>
                  <a:spcPts val="0"/>
                </a:spcBef>
                <a:spcAft>
                  <a:spcPts val="0"/>
                </a:spcAft>
                <a:buClr>
                  <a:srgbClr val="000000"/>
                </a:buClr>
                <a:buSzPts val="3250"/>
                <a:buFont typeface="Arial"/>
                <a:buNone/>
              </a:pPr>
              <a:r>
                <a:rPr b="0" i="1" lang="en-US" sz="3250" u="none" cap="none" strike="noStrike">
                  <a:solidFill>
                    <a:schemeClr val="dk1"/>
                  </a:solidFill>
                  <a:latin typeface="Times New Roman"/>
                  <a:ea typeface="Times New Roman"/>
                  <a:cs typeface="Times New Roman"/>
                  <a:sym typeface="Times New Roman"/>
                </a:rPr>
                <a:t>CP </a:t>
              </a:r>
              <a:r>
                <a:rPr b="0" baseline="-25000" i="0" lang="en-US" sz="6375" u="none" cap="none" strike="noStrike">
                  <a:solidFill>
                    <a:schemeClr val="dk1"/>
                  </a:solidFill>
                  <a:latin typeface="Noto Sans"/>
                  <a:ea typeface="Noto Sans"/>
                  <a:cs typeface="Noto Sans"/>
                  <a:sym typeface="Noto Sans"/>
                </a:rPr>
                <a:t>(</a:t>
              </a:r>
              <a:r>
                <a:rPr b="0" i="1" lang="en-US" sz="3250" u="none" cap="none" strike="noStrike">
                  <a:solidFill>
                    <a:schemeClr val="dk1"/>
                  </a:solidFill>
                  <a:latin typeface="Times New Roman"/>
                  <a:ea typeface="Times New Roman"/>
                  <a:cs typeface="Times New Roman"/>
                  <a:sym typeface="Times New Roman"/>
                </a:rPr>
                <a:t>C </a:t>
              </a:r>
              <a:r>
                <a:rPr b="0" baseline="-25000" i="0" lang="en-US" sz="6375" u="none" cap="none" strike="noStrike">
                  <a:solidFill>
                    <a:schemeClr val="dk1"/>
                  </a:solidFill>
                  <a:latin typeface="Noto Sans"/>
                  <a:ea typeface="Noto Sans"/>
                  <a:cs typeface="Noto Sans"/>
                  <a:sym typeface="Noto Sans"/>
                </a:rPr>
                <a:t>)</a:t>
              </a:r>
              <a:r>
                <a:rPr b="0" baseline="-25000" i="0" lang="en-US" sz="6375" u="none" cap="none" strike="noStrike">
                  <a:solidFill>
                    <a:schemeClr val="dk1"/>
                  </a:solidFill>
                  <a:latin typeface="Times New Roman"/>
                  <a:ea typeface="Times New Roman"/>
                  <a:cs typeface="Times New Roman"/>
                  <a:sym typeface="Times New Roman"/>
                </a:rPr>
                <a:t> </a:t>
              </a:r>
              <a:r>
                <a:rPr b="0" i="0" lang="en-US" sz="3250" u="none" cap="none" strike="noStrike">
                  <a:solidFill>
                    <a:schemeClr val="dk1"/>
                  </a:solidFill>
                  <a:latin typeface="Noto Sans"/>
                  <a:ea typeface="Noto Sans"/>
                  <a:cs typeface="Noto Sans"/>
                  <a:sym typeface="Noto Sans"/>
                </a:rPr>
                <a:t>=</a:t>
              </a:r>
              <a:endParaRPr b="0" i="0" sz="3250" u="none" cap="none" strike="noStrike">
                <a:solidFill>
                  <a:schemeClr val="dk1"/>
                </a:solidFill>
                <a:latin typeface="Noto Sans"/>
                <a:ea typeface="Noto Sans"/>
                <a:cs typeface="Noto Sans"/>
                <a:sym typeface="Noto Sans"/>
              </a:endParaRPr>
            </a:p>
          </p:txBody>
        </p:sp>
        <p:sp>
          <p:nvSpPr>
            <p:cNvPr id="363" name="Google Shape;363;g1866014ba4e_0_330"/>
            <p:cNvSpPr txBox="1"/>
            <p:nvPr/>
          </p:nvSpPr>
          <p:spPr>
            <a:xfrm>
              <a:off x="4166423" y="3912069"/>
              <a:ext cx="1725300" cy="467400"/>
            </a:xfrm>
            <a:prstGeom prst="rect">
              <a:avLst/>
            </a:prstGeom>
            <a:noFill/>
            <a:ln>
              <a:noFill/>
            </a:ln>
          </p:spPr>
          <p:txBody>
            <a:bodyPr anchorCtr="0" anchor="t" bIns="0" lIns="0" spcFirstLastPara="1" rIns="0" wrap="square" tIns="15225">
              <a:spAutoFit/>
            </a:bodyPr>
            <a:lstStyle/>
            <a:p>
              <a:pPr indent="0" lvl="0" marL="12700" marR="0" rtl="0" algn="l">
                <a:lnSpc>
                  <a:spcPct val="100000"/>
                </a:lnSpc>
                <a:spcBef>
                  <a:spcPts val="0"/>
                </a:spcBef>
                <a:spcAft>
                  <a:spcPts val="0"/>
                </a:spcAft>
                <a:buClr>
                  <a:srgbClr val="000000"/>
                </a:buClr>
                <a:buSzPts val="3250"/>
                <a:buFont typeface="Arial"/>
                <a:buNone/>
              </a:pPr>
              <a:r>
                <a:rPr b="0" i="1" lang="en-US" sz="3250" u="none" cap="none" strike="noStrike">
                  <a:solidFill>
                    <a:schemeClr val="dk1"/>
                  </a:solidFill>
                  <a:latin typeface="Times New Roman"/>
                  <a:ea typeface="Times New Roman"/>
                  <a:cs typeface="Times New Roman"/>
                  <a:sym typeface="Times New Roman"/>
                </a:rPr>
                <a:t>R	</a:t>
              </a:r>
              <a:r>
                <a:rPr b="0" i="0" lang="en-US" sz="3250" u="none" cap="none" strike="noStrike">
                  <a:solidFill>
                    <a:schemeClr val="dk1"/>
                  </a:solidFill>
                  <a:latin typeface="Noto Sans"/>
                  <a:ea typeface="Noto Sans"/>
                  <a:cs typeface="Noto Sans"/>
                  <a:sym typeface="Noto Sans"/>
                </a:rPr>
                <a:t>+</a:t>
              </a:r>
              <a:r>
                <a:rPr b="0" i="0" lang="en-US" sz="3250" u="none" cap="none" strike="noStrike">
                  <a:solidFill>
                    <a:schemeClr val="dk1"/>
                  </a:solidFill>
                  <a:latin typeface="Times New Roman"/>
                  <a:ea typeface="Times New Roman"/>
                  <a:cs typeface="Times New Roman"/>
                  <a:sym typeface="Times New Roman"/>
                </a:rPr>
                <a:t> </a:t>
              </a:r>
              <a:r>
                <a:rPr b="0" i="1" lang="en-US" sz="3250" u="none" cap="none" strike="noStrike">
                  <a:solidFill>
                    <a:schemeClr val="dk1"/>
                  </a:solidFill>
                  <a:latin typeface="Times New Roman"/>
                  <a:ea typeface="Times New Roman"/>
                  <a:cs typeface="Times New Roman"/>
                  <a:sym typeface="Times New Roman"/>
                </a:rPr>
                <a:t>R</a:t>
              </a:r>
              <a:endParaRPr b="0" i="0" sz="3250" u="none" cap="none" strike="noStrike">
                <a:solidFill>
                  <a:schemeClr val="dk1"/>
                </a:solidFill>
                <a:latin typeface="Times New Roman"/>
                <a:ea typeface="Times New Roman"/>
                <a:cs typeface="Times New Roman"/>
                <a:sym typeface="Times New Roman"/>
              </a:endParaRPr>
            </a:p>
          </p:txBody>
        </p:sp>
      </p:grpSp>
      <p:sp>
        <p:nvSpPr>
          <p:cNvPr id="364" name="Google Shape;364;g1866014ba4e_0_330"/>
          <p:cNvSpPr txBox="1"/>
          <p:nvPr/>
        </p:nvSpPr>
        <p:spPr>
          <a:xfrm>
            <a:off x="794658" y="3300549"/>
            <a:ext cx="10515600" cy="814200"/>
          </a:xfrm>
          <a:prstGeom prst="rect">
            <a:avLst/>
          </a:prstGeom>
          <a:noFill/>
          <a:ln>
            <a:noFill/>
          </a:ln>
        </p:spPr>
        <p:txBody>
          <a:bodyPr anchorCtr="0" anchor="t" bIns="45700" lIns="91425" spcFirstLastPara="1" rIns="91425" wrap="square" tIns="45700">
            <a:normAutofit lnSpcReduction="10000"/>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System coupling: </a:t>
            </a:r>
            <a:endParaRPr b="0" i="0" sz="1400" u="none" cap="none" strike="noStrike">
              <a:solidFill>
                <a:srgbClr val="000000"/>
              </a:solidFill>
              <a:latin typeface="Arial"/>
              <a:ea typeface="Arial"/>
              <a:cs typeface="Arial"/>
              <a:sym typeface="Arial"/>
            </a:endParaRPr>
          </a:p>
          <a:p>
            <a:pPr indent="-228600" lvl="1" marL="6858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is the mathematical mean of coupling of all its components</a:t>
            </a:r>
            <a:endParaRPr b="0" i="0" sz="1400" u="none" cap="none" strike="noStrike">
              <a:solidFill>
                <a:srgbClr val="000000"/>
              </a:solidFill>
              <a:latin typeface="Arial"/>
              <a:ea typeface="Arial"/>
              <a:cs typeface="Arial"/>
              <a:sym typeface="Arial"/>
            </a:endParaRPr>
          </a:p>
        </p:txBody>
      </p:sp>
      <p:grpSp>
        <p:nvGrpSpPr>
          <p:cNvPr id="365" name="Google Shape;365;g1866014ba4e_0_330"/>
          <p:cNvGrpSpPr/>
          <p:nvPr/>
        </p:nvGrpSpPr>
        <p:grpSpPr>
          <a:xfrm>
            <a:off x="2274074" y="4176275"/>
            <a:ext cx="7394920" cy="1113027"/>
            <a:chOff x="2307052" y="4176325"/>
            <a:chExt cx="6909203" cy="1022439"/>
          </a:xfrm>
        </p:grpSpPr>
        <p:sp>
          <p:nvSpPr>
            <p:cNvPr id="366" name="Google Shape;366;g1866014ba4e_0_330"/>
            <p:cNvSpPr txBox="1"/>
            <p:nvPr/>
          </p:nvSpPr>
          <p:spPr>
            <a:xfrm>
              <a:off x="5442881" y="4670127"/>
              <a:ext cx="88200" cy="261000"/>
            </a:xfrm>
            <a:prstGeom prst="rect">
              <a:avLst/>
            </a:prstGeom>
            <a:noFill/>
            <a:ln>
              <a:noFill/>
            </a:ln>
          </p:spPr>
          <p:txBody>
            <a:bodyPr anchorCtr="0" anchor="t" bIns="0" lIns="0" spcFirstLastPara="1" rIns="0" wrap="square" tIns="14600">
              <a:spAutoFit/>
            </a:bodyPr>
            <a:lstStyle/>
            <a:p>
              <a:pPr indent="0" lvl="0" marL="12700" marR="0" rtl="0" algn="l">
                <a:lnSpc>
                  <a:spcPct val="100000"/>
                </a:lnSpc>
                <a:spcBef>
                  <a:spcPts val="0"/>
                </a:spcBef>
                <a:spcAft>
                  <a:spcPts val="0"/>
                </a:spcAft>
                <a:buClr>
                  <a:srgbClr val="000000"/>
                </a:buClr>
                <a:buSzPts val="1750"/>
                <a:buFont typeface="Arial"/>
                <a:buNone/>
              </a:pPr>
              <a:r>
                <a:rPr b="0" i="1" lang="en-US" sz="1750" u="none" cap="none" strike="noStrike">
                  <a:solidFill>
                    <a:schemeClr val="dk1"/>
                  </a:solidFill>
                  <a:latin typeface="Times New Roman"/>
                  <a:ea typeface="Times New Roman"/>
                  <a:cs typeface="Times New Roman"/>
                  <a:sym typeface="Times New Roman"/>
                </a:rPr>
                <a:t>i</a:t>
              </a:r>
              <a:endParaRPr b="0" i="0" sz="1750" u="none" cap="none" strike="noStrike">
                <a:solidFill>
                  <a:schemeClr val="dk1"/>
                </a:solidFill>
                <a:latin typeface="Times New Roman"/>
                <a:ea typeface="Times New Roman"/>
                <a:cs typeface="Times New Roman"/>
                <a:sym typeface="Times New Roman"/>
              </a:endParaRPr>
            </a:p>
          </p:txBody>
        </p:sp>
        <p:sp>
          <p:nvSpPr>
            <p:cNvPr id="367" name="Google Shape;367;g1866014ba4e_0_330"/>
            <p:cNvSpPr txBox="1"/>
            <p:nvPr/>
          </p:nvSpPr>
          <p:spPr>
            <a:xfrm>
              <a:off x="3727919" y="4709336"/>
              <a:ext cx="219600" cy="4431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3050"/>
                <a:buFont typeface="Arial"/>
                <a:buNone/>
              </a:pPr>
              <a:r>
                <a:rPr b="0" i="1" lang="en-US" sz="3050" u="none" cap="none" strike="noStrike">
                  <a:solidFill>
                    <a:schemeClr val="dk1"/>
                  </a:solidFill>
                  <a:latin typeface="Times New Roman"/>
                  <a:ea typeface="Times New Roman"/>
                  <a:cs typeface="Times New Roman"/>
                  <a:sym typeface="Times New Roman"/>
                </a:rPr>
                <a:t>n</a:t>
              </a:r>
              <a:endParaRPr b="0" i="0" sz="3050" u="none" cap="none" strike="noStrike">
                <a:solidFill>
                  <a:schemeClr val="dk1"/>
                </a:solidFill>
                <a:latin typeface="Times New Roman"/>
                <a:ea typeface="Times New Roman"/>
                <a:cs typeface="Times New Roman"/>
                <a:sym typeface="Times New Roman"/>
              </a:endParaRPr>
            </a:p>
          </p:txBody>
        </p:sp>
        <p:sp>
          <p:nvSpPr>
            <p:cNvPr id="368" name="Google Shape;368;g1866014ba4e_0_330"/>
            <p:cNvSpPr txBox="1"/>
            <p:nvPr/>
          </p:nvSpPr>
          <p:spPr>
            <a:xfrm>
              <a:off x="4102120" y="4937764"/>
              <a:ext cx="329700" cy="261000"/>
            </a:xfrm>
            <a:prstGeom prst="rect">
              <a:avLst/>
            </a:prstGeom>
            <a:noFill/>
            <a:ln>
              <a:noFill/>
            </a:ln>
          </p:spPr>
          <p:txBody>
            <a:bodyPr anchorCtr="0" anchor="t" bIns="0" lIns="0" spcFirstLastPara="1" rIns="0" wrap="square" tIns="14600">
              <a:spAutoFit/>
            </a:bodyPr>
            <a:lstStyle/>
            <a:p>
              <a:pPr indent="0" lvl="0" marL="12700" marR="0" rtl="0" algn="l">
                <a:lnSpc>
                  <a:spcPct val="100000"/>
                </a:lnSpc>
                <a:spcBef>
                  <a:spcPts val="0"/>
                </a:spcBef>
                <a:spcAft>
                  <a:spcPts val="0"/>
                </a:spcAft>
                <a:buClr>
                  <a:srgbClr val="000000"/>
                </a:buClr>
                <a:buSzPts val="1750"/>
                <a:buFont typeface="Arial"/>
                <a:buNone/>
              </a:pPr>
              <a:r>
                <a:rPr b="0" i="1" lang="en-US" sz="1750" u="none" cap="none" strike="noStrike">
                  <a:solidFill>
                    <a:schemeClr val="dk1"/>
                  </a:solidFill>
                  <a:latin typeface="Times New Roman"/>
                  <a:ea typeface="Times New Roman"/>
                  <a:cs typeface="Times New Roman"/>
                  <a:sym typeface="Times New Roman"/>
                </a:rPr>
                <a:t>i</a:t>
              </a:r>
              <a:r>
                <a:rPr b="0" i="0" lang="en-US" sz="1750" u="none" cap="none" strike="noStrike">
                  <a:solidFill>
                    <a:schemeClr val="dk1"/>
                  </a:solidFill>
                  <a:latin typeface="Noto Sans"/>
                  <a:ea typeface="Noto Sans"/>
                  <a:cs typeface="Noto Sans"/>
                  <a:sym typeface="Noto Sans"/>
                </a:rPr>
                <a:t>=</a:t>
              </a:r>
              <a:r>
                <a:rPr b="0" i="0" lang="en-US" sz="1750" u="none" cap="none" strike="noStrike">
                  <a:solidFill>
                    <a:schemeClr val="dk1"/>
                  </a:solidFill>
                  <a:latin typeface="Times New Roman"/>
                  <a:ea typeface="Times New Roman"/>
                  <a:cs typeface="Times New Roman"/>
                  <a:sym typeface="Times New Roman"/>
                </a:rPr>
                <a:t>1</a:t>
              </a:r>
              <a:endParaRPr b="0" i="0" sz="1750" u="none" cap="none" strike="noStrike">
                <a:solidFill>
                  <a:schemeClr val="dk1"/>
                </a:solidFill>
                <a:latin typeface="Times New Roman"/>
                <a:ea typeface="Times New Roman"/>
                <a:cs typeface="Times New Roman"/>
                <a:sym typeface="Times New Roman"/>
              </a:endParaRPr>
            </a:p>
          </p:txBody>
        </p:sp>
        <p:sp>
          <p:nvSpPr>
            <p:cNvPr id="369" name="Google Shape;369;g1866014ba4e_0_330"/>
            <p:cNvSpPr txBox="1"/>
            <p:nvPr/>
          </p:nvSpPr>
          <p:spPr>
            <a:xfrm>
              <a:off x="6838155" y="4406454"/>
              <a:ext cx="2378100" cy="4431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3050"/>
                <a:buFont typeface="Arial"/>
                <a:buNone/>
              </a:pPr>
              <a:r>
                <a:rPr b="0" i="0" lang="en-US" sz="3050" u="none" cap="none" strike="noStrike">
                  <a:solidFill>
                    <a:schemeClr val="dk1"/>
                  </a:solidFill>
                  <a:latin typeface="Times New Roman"/>
                  <a:ea typeface="Times New Roman"/>
                  <a:cs typeface="Times New Roman"/>
                  <a:sym typeface="Times New Roman"/>
                </a:rPr>
                <a:t>0 </a:t>
              </a:r>
              <a:r>
                <a:rPr b="0" i="0" lang="en-US" sz="3050" u="none" cap="none" strike="noStrike">
                  <a:solidFill>
                    <a:schemeClr val="dk1"/>
                  </a:solidFill>
                  <a:latin typeface="Noto Sans"/>
                  <a:ea typeface="Noto Sans"/>
                  <a:cs typeface="Noto Sans"/>
                  <a:sym typeface="Noto Sans"/>
                </a:rPr>
                <a:t>≤</a:t>
              </a:r>
              <a:r>
                <a:rPr b="0" i="0" lang="en-US" sz="3050" u="none" cap="none" strike="noStrike">
                  <a:solidFill>
                    <a:schemeClr val="dk1"/>
                  </a:solidFill>
                  <a:latin typeface="Times New Roman"/>
                  <a:ea typeface="Times New Roman"/>
                  <a:cs typeface="Times New Roman"/>
                  <a:sym typeface="Times New Roman"/>
                </a:rPr>
                <a:t> </a:t>
              </a:r>
              <a:r>
                <a:rPr b="0" i="1" lang="en-US" sz="3050" u="none" cap="none" strike="noStrike">
                  <a:solidFill>
                    <a:schemeClr val="dk1"/>
                  </a:solidFill>
                  <a:latin typeface="Times New Roman"/>
                  <a:ea typeface="Times New Roman"/>
                  <a:cs typeface="Times New Roman"/>
                  <a:sym typeface="Times New Roman"/>
                </a:rPr>
                <a:t>CP </a:t>
              </a:r>
              <a:r>
                <a:rPr b="0" i="0" lang="en-US" sz="3050" u="none" cap="none" strike="noStrike">
                  <a:solidFill>
                    <a:schemeClr val="dk1"/>
                  </a:solidFill>
                  <a:latin typeface="Noto Sans"/>
                  <a:ea typeface="Noto Sans"/>
                  <a:cs typeface="Noto Sans"/>
                  <a:sym typeface="Noto Sans"/>
                </a:rPr>
                <a:t>≤</a:t>
              </a:r>
              <a:r>
                <a:rPr b="0" i="0" lang="en-US" sz="3050" u="none" cap="none" strike="noStrike">
                  <a:solidFill>
                    <a:schemeClr val="dk1"/>
                  </a:solidFill>
                  <a:latin typeface="Times New Roman"/>
                  <a:ea typeface="Times New Roman"/>
                  <a:cs typeface="Times New Roman"/>
                  <a:sym typeface="Times New Roman"/>
                </a:rPr>
                <a:t> %100</a:t>
              </a:r>
              <a:endParaRPr b="0" i="0" sz="3050" u="none" cap="none" strike="noStrike">
                <a:solidFill>
                  <a:schemeClr val="dk1"/>
                </a:solidFill>
                <a:latin typeface="Times New Roman"/>
                <a:ea typeface="Times New Roman"/>
                <a:cs typeface="Times New Roman"/>
                <a:sym typeface="Times New Roman"/>
              </a:endParaRPr>
            </a:p>
          </p:txBody>
        </p:sp>
        <p:sp>
          <p:nvSpPr>
            <p:cNvPr id="370" name="Google Shape;370;g1866014ba4e_0_330"/>
            <p:cNvSpPr txBox="1"/>
            <p:nvPr/>
          </p:nvSpPr>
          <p:spPr>
            <a:xfrm>
              <a:off x="2307052" y="4176325"/>
              <a:ext cx="3448200" cy="828000"/>
            </a:xfrm>
            <a:prstGeom prst="rect">
              <a:avLst/>
            </a:prstGeom>
            <a:noFill/>
            <a:ln>
              <a:noFill/>
            </a:ln>
          </p:spPr>
          <p:txBody>
            <a:bodyPr anchorCtr="0" anchor="t" bIns="0" lIns="0" spcFirstLastPara="1" rIns="0" wrap="square" tIns="14600">
              <a:spAutoFit/>
            </a:bodyPr>
            <a:lstStyle/>
            <a:p>
              <a:pPr indent="0" lvl="0" marL="0" marR="2540" rtl="0" algn="ctr">
                <a:lnSpc>
                  <a:spcPct val="68571"/>
                </a:lnSpc>
                <a:spcBef>
                  <a:spcPts val="0"/>
                </a:spcBef>
                <a:spcAft>
                  <a:spcPts val="0"/>
                </a:spcAft>
                <a:buClr>
                  <a:srgbClr val="000000"/>
                </a:buClr>
                <a:buSzPts val="1750"/>
                <a:buFont typeface="Arial"/>
                <a:buNone/>
              </a:pPr>
              <a:r>
                <a:rPr b="0" i="1" lang="en-US" sz="1750" u="none" cap="none" strike="noStrike">
                  <a:solidFill>
                    <a:schemeClr val="dk1"/>
                  </a:solidFill>
                  <a:latin typeface="Times New Roman"/>
                  <a:ea typeface="Times New Roman"/>
                  <a:cs typeface="Times New Roman"/>
                  <a:sym typeface="Times New Roman"/>
                </a:rPr>
                <a:t>n</a:t>
              </a:r>
              <a:endParaRPr b="0" i="0" sz="1750" u="none" cap="none" strike="noStrike">
                <a:solidFill>
                  <a:schemeClr val="dk1"/>
                </a:solidFill>
                <a:latin typeface="Times New Roman"/>
                <a:ea typeface="Times New Roman"/>
                <a:cs typeface="Times New Roman"/>
                <a:sym typeface="Times New Roman"/>
              </a:endParaRPr>
            </a:p>
            <a:p>
              <a:pPr indent="0" lvl="0" marL="0" marR="0" rtl="0" algn="ctr">
                <a:lnSpc>
                  <a:spcPct val="66813"/>
                </a:lnSpc>
                <a:spcBef>
                  <a:spcPts val="0"/>
                </a:spcBef>
                <a:spcAft>
                  <a:spcPts val="0"/>
                </a:spcAft>
                <a:buClr>
                  <a:srgbClr val="000000"/>
                </a:buClr>
                <a:buSzPts val="3050"/>
                <a:buFont typeface="Arial"/>
                <a:buNone/>
              </a:pPr>
              <a:r>
                <a:rPr b="0" i="1" lang="en-US" sz="3050" u="none" cap="none" strike="noStrike">
                  <a:solidFill>
                    <a:schemeClr val="dk1"/>
                  </a:solidFill>
                  <a:latin typeface="Times New Roman"/>
                  <a:ea typeface="Times New Roman"/>
                  <a:cs typeface="Times New Roman"/>
                  <a:sym typeface="Times New Roman"/>
                </a:rPr>
                <a:t>CP </a:t>
              </a:r>
              <a:r>
                <a:rPr b="0" i="0" lang="en-US" sz="3050" u="none" cap="none" strike="noStrike">
                  <a:solidFill>
                    <a:schemeClr val="dk1"/>
                  </a:solidFill>
                  <a:latin typeface="Noto Sans"/>
                  <a:ea typeface="Noto Sans"/>
                  <a:cs typeface="Noto Sans"/>
                  <a:sym typeface="Noto Sans"/>
                </a:rPr>
                <a:t>=</a:t>
              </a:r>
              <a:r>
                <a:rPr b="0" i="0" lang="en-US" sz="3050" u="none" cap="none" strike="noStrike">
                  <a:solidFill>
                    <a:schemeClr val="dk1"/>
                  </a:solidFill>
                  <a:latin typeface="Times New Roman"/>
                  <a:ea typeface="Times New Roman"/>
                  <a:cs typeface="Times New Roman"/>
                  <a:sym typeface="Times New Roman"/>
                </a:rPr>
                <a:t> </a:t>
              </a:r>
              <a:r>
                <a:rPr b="0" baseline="30000" i="0" lang="en-US" sz="4575" u="sng" cap="none" strike="noStrike">
                  <a:solidFill>
                    <a:schemeClr val="dk1"/>
                  </a:solidFill>
                  <a:latin typeface="Times New Roman"/>
                  <a:ea typeface="Times New Roman"/>
                  <a:cs typeface="Times New Roman"/>
                  <a:sym typeface="Times New Roman"/>
                </a:rPr>
                <a:t>1</a:t>
              </a:r>
              <a:r>
                <a:rPr b="0" baseline="30000" i="0" lang="en-US" sz="4575" u="none" cap="none" strike="noStrike">
                  <a:solidFill>
                    <a:schemeClr val="dk1"/>
                  </a:solidFill>
                  <a:latin typeface="Times New Roman"/>
                  <a:ea typeface="Times New Roman"/>
                  <a:cs typeface="Times New Roman"/>
                  <a:sym typeface="Times New Roman"/>
                </a:rPr>
                <a:t> </a:t>
              </a:r>
              <a:r>
                <a:rPr b="0" baseline="-25000" i="0" lang="en-US" sz="6825" u="none" cap="none" strike="noStrike">
                  <a:solidFill>
                    <a:schemeClr val="dk1"/>
                  </a:solidFill>
                  <a:latin typeface="Noto Sans"/>
                  <a:ea typeface="Noto Sans"/>
                  <a:cs typeface="Noto Sans"/>
                  <a:sym typeface="Noto Sans"/>
                </a:rPr>
                <a:t>∑</a:t>
              </a:r>
              <a:r>
                <a:rPr b="0" i="1" lang="en-US" sz="3050" u="none" cap="none" strike="noStrike">
                  <a:solidFill>
                    <a:schemeClr val="dk1"/>
                  </a:solidFill>
                  <a:latin typeface="Times New Roman"/>
                  <a:ea typeface="Times New Roman"/>
                  <a:cs typeface="Times New Roman"/>
                  <a:sym typeface="Times New Roman"/>
                </a:rPr>
                <a:t>CP </a:t>
              </a:r>
              <a:r>
                <a:rPr b="0" baseline="-25000" i="0" lang="en-US" sz="6000" u="none" cap="none" strike="noStrike">
                  <a:solidFill>
                    <a:schemeClr val="dk1"/>
                  </a:solidFill>
                  <a:latin typeface="Noto Sans"/>
                  <a:ea typeface="Noto Sans"/>
                  <a:cs typeface="Noto Sans"/>
                  <a:sym typeface="Noto Sans"/>
                </a:rPr>
                <a:t>(</a:t>
              </a:r>
              <a:r>
                <a:rPr b="0" i="1" lang="en-US" sz="3050" u="none" cap="none" strike="noStrike">
                  <a:solidFill>
                    <a:schemeClr val="dk1"/>
                  </a:solidFill>
                  <a:latin typeface="Times New Roman"/>
                  <a:ea typeface="Times New Roman"/>
                  <a:cs typeface="Times New Roman"/>
                  <a:sym typeface="Times New Roman"/>
                </a:rPr>
                <a:t>C </a:t>
              </a:r>
              <a:r>
                <a:rPr b="0" baseline="-25000" i="0" lang="en-US" sz="6000" u="none" cap="none" strike="noStrike">
                  <a:solidFill>
                    <a:schemeClr val="dk1"/>
                  </a:solidFill>
                  <a:latin typeface="Noto Sans"/>
                  <a:ea typeface="Noto Sans"/>
                  <a:cs typeface="Noto Sans"/>
                  <a:sym typeface="Noto Sans"/>
                </a:rPr>
                <a:t>)</a:t>
              </a:r>
              <a:endParaRPr b="0" baseline="-25000" i="0" sz="6000" u="none" cap="none" strike="noStrike">
                <a:solidFill>
                  <a:schemeClr val="dk1"/>
                </a:solidFill>
                <a:latin typeface="Noto Sans"/>
                <a:ea typeface="Noto Sans"/>
                <a:cs typeface="Noto Sans"/>
                <a:sym typeface="Noto Sans"/>
              </a:endParaRPr>
            </a:p>
          </p:txBody>
        </p:sp>
      </p:grpSp>
      <p:sp>
        <p:nvSpPr>
          <p:cNvPr id="371" name="Google Shape;371;g1866014ba4e_0_330"/>
          <p:cNvSpPr txBox="1"/>
          <p:nvPr/>
        </p:nvSpPr>
        <p:spPr>
          <a:xfrm>
            <a:off x="881744" y="5490754"/>
            <a:ext cx="10515600" cy="814200"/>
          </a:xfrm>
          <a:prstGeom prst="rect">
            <a:avLst/>
          </a:prstGeom>
          <a:noFill/>
          <a:ln>
            <a:noFill/>
          </a:ln>
        </p:spPr>
        <p:txBody>
          <a:bodyPr anchorCtr="0" anchor="t" bIns="45700" lIns="91425" spcFirstLastPara="1" rIns="91425" wrap="square" tIns="45700">
            <a:normAutofit lnSpcReduction="10000"/>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The lower system coupling is better because it indicates that less effort is needed externally.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19"/>
          <p:cNvSpPr txBox="1"/>
          <p:nvPr>
            <p:ph type="title"/>
          </p:nvPr>
        </p:nvSpPr>
        <p:spPr>
          <a:xfrm>
            <a:off x="838200" y="365125"/>
            <a:ext cx="10515600" cy="79746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Coupling</a:t>
            </a:r>
            <a:endParaRPr/>
          </a:p>
        </p:txBody>
      </p:sp>
      <p:sp>
        <p:nvSpPr>
          <p:cNvPr id="377" name="Google Shape;377;p19"/>
          <p:cNvSpPr txBox="1"/>
          <p:nvPr>
            <p:ph idx="1" type="body"/>
          </p:nvPr>
        </p:nvSpPr>
        <p:spPr>
          <a:xfrm>
            <a:off x="838200" y="1149532"/>
            <a:ext cx="5667103" cy="57476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70C0"/>
              </a:buClr>
              <a:buSzPts val="2800"/>
              <a:buChar char="•"/>
            </a:pPr>
            <a:r>
              <a:rPr lang="en-US">
                <a:solidFill>
                  <a:srgbClr val="0070C0"/>
                </a:solidFill>
              </a:rPr>
              <a:t>Coupling</a:t>
            </a:r>
            <a:r>
              <a:rPr lang="en-US"/>
              <a:t> of a component</a:t>
            </a:r>
            <a:endParaRPr/>
          </a:p>
        </p:txBody>
      </p:sp>
      <p:grpSp>
        <p:nvGrpSpPr>
          <p:cNvPr id="378" name="Google Shape;378;p19"/>
          <p:cNvGrpSpPr/>
          <p:nvPr/>
        </p:nvGrpSpPr>
        <p:grpSpPr>
          <a:xfrm>
            <a:off x="7726445" y="1077186"/>
            <a:ext cx="3571836" cy="4532312"/>
            <a:chOff x="7726445" y="1077186"/>
            <a:chExt cx="3571836" cy="4532312"/>
          </a:xfrm>
        </p:grpSpPr>
        <p:grpSp>
          <p:nvGrpSpPr>
            <p:cNvPr id="379" name="Google Shape;379;p19"/>
            <p:cNvGrpSpPr/>
            <p:nvPr/>
          </p:nvGrpSpPr>
          <p:grpSpPr>
            <a:xfrm>
              <a:off x="7726445" y="1077186"/>
              <a:ext cx="3571836" cy="4532312"/>
              <a:chOff x="5153062" y="1560512"/>
              <a:chExt cx="3571836" cy="4532312"/>
            </a:xfrm>
          </p:grpSpPr>
          <p:sp>
            <p:nvSpPr>
              <p:cNvPr id="380" name="Google Shape;380;p19"/>
              <p:cNvSpPr/>
              <p:nvPr/>
            </p:nvSpPr>
            <p:spPr>
              <a:xfrm>
                <a:off x="5153062" y="1560512"/>
                <a:ext cx="3571836" cy="453231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81" name="Google Shape;381;p19"/>
              <p:cNvSpPr/>
              <p:nvPr/>
            </p:nvSpPr>
            <p:spPr>
              <a:xfrm>
                <a:off x="5219699" y="1628775"/>
                <a:ext cx="1800225" cy="2232025"/>
              </a:xfrm>
              <a:custGeom>
                <a:rect b="b" l="l" r="r" t="t"/>
                <a:pathLst>
                  <a:path extrusionOk="0" h="2232025" w="1800225">
                    <a:moveTo>
                      <a:pt x="0" y="0"/>
                    </a:moveTo>
                    <a:lnTo>
                      <a:pt x="1800225" y="0"/>
                    </a:lnTo>
                    <a:lnTo>
                      <a:pt x="1800225" y="2232025"/>
                    </a:lnTo>
                    <a:lnTo>
                      <a:pt x="0" y="2232025"/>
                    </a:lnTo>
                    <a:lnTo>
                      <a:pt x="0" y="0"/>
                    </a:lnTo>
                    <a:close/>
                  </a:path>
                </a:pathLst>
              </a:custGeom>
              <a:noFill/>
              <a:ln cap="flat" cmpd="sng" w="12700">
                <a:solidFill>
                  <a:srgbClr val="FF0000"/>
                </a:solidFill>
                <a:prstDash val="dash"/>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382" name="Google Shape;382;p19"/>
            <p:cNvSpPr txBox="1"/>
            <p:nvPr/>
          </p:nvSpPr>
          <p:spPr>
            <a:xfrm>
              <a:off x="7924210" y="1189645"/>
              <a:ext cx="42164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400"/>
                <a:buFont typeface="Arial"/>
                <a:buNone/>
              </a:pPr>
              <a:r>
                <a:rPr b="1" i="0" lang="en-US" sz="2400" u="none" cap="none" strike="noStrike">
                  <a:solidFill>
                    <a:srgbClr val="008000"/>
                  </a:solidFill>
                  <a:latin typeface="Tahoma"/>
                  <a:ea typeface="Tahoma"/>
                  <a:cs typeface="Tahoma"/>
                  <a:sym typeface="Tahoma"/>
                </a:rPr>
                <a:t>C1</a:t>
              </a:r>
              <a:endParaRPr b="0" i="0" sz="2400" u="none" cap="none" strike="noStrike">
                <a:solidFill>
                  <a:schemeClr val="dk1"/>
                </a:solidFill>
                <a:latin typeface="Tahoma"/>
                <a:ea typeface="Tahoma"/>
                <a:cs typeface="Tahoma"/>
                <a:sym typeface="Tahoma"/>
              </a:endParaRPr>
            </a:p>
          </p:txBody>
        </p:sp>
        <p:sp>
          <p:nvSpPr>
            <p:cNvPr id="383" name="Google Shape;383;p19"/>
            <p:cNvSpPr txBox="1"/>
            <p:nvPr/>
          </p:nvSpPr>
          <p:spPr>
            <a:xfrm>
              <a:off x="10601370" y="2153511"/>
              <a:ext cx="647700" cy="2232025"/>
            </a:xfrm>
            <a:prstGeom prst="rect">
              <a:avLst/>
            </a:prstGeom>
            <a:noFill/>
            <a:ln cap="flat" cmpd="sng" w="12700">
              <a:solidFill>
                <a:srgbClr val="FF0000"/>
              </a:solidFill>
              <a:prstDash val="solid"/>
              <a:round/>
              <a:headEnd len="sm" w="sm" type="none"/>
              <a:tailEnd len="sm" w="sm" type="none"/>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900"/>
                <a:buFont typeface="Arial"/>
                <a:buNone/>
              </a:pPr>
              <a:r>
                <a:t/>
              </a:r>
              <a:endParaRPr b="0" i="0" sz="29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900"/>
                <a:buFont typeface="Arial"/>
                <a:buNone/>
              </a:pPr>
              <a:r>
                <a:t/>
              </a:r>
              <a:endParaRPr b="0" i="0" sz="29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900"/>
                <a:buFont typeface="Arial"/>
                <a:buNone/>
              </a:pPr>
              <a:r>
                <a:t/>
              </a:r>
              <a:endParaRPr b="0" i="0" sz="29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5"/>
                </a:spcBef>
                <a:spcAft>
                  <a:spcPts val="0"/>
                </a:spcAft>
                <a:buClr>
                  <a:srgbClr val="000000"/>
                </a:buClr>
                <a:buSzPts val="3750"/>
                <a:buFont typeface="Arial"/>
                <a:buNone/>
              </a:pPr>
              <a:r>
                <a:t/>
              </a:r>
              <a:endParaRPr b="0" i="0" sz="3750" u="none" cap="none" strike="noStrike">
                <a:solidFill>
                  <a:schemeClr val="dk1"/>
                </a:solidFill>
                <a:latin typeface="Times New Roman"/>
                <a:ea typeface="Times New Roman"/>
                <a:cs typeface="Times New Roman"/>
                <a:sym typeface="Times New Roman"/>
              </a:endParaRPr>
            </a:p>
            <a:p>
              <a:pPr indent="0" lvl="0" marL="143510" marR="0" rtl="0" algn="l">
                <a:lnSpc>
                  <a:spcPct val="100000"/>
                </a:lnSpc>
                <a:spcBef>
                  <a:spcPts val="0"/>
                </a:spcBef>
                <a:spcAft>
                  <a:spcPts val="0"/>
                </a:spcAft>
                <a:buClr>
                  <a:srgbClr val="000000"/>
                </a:buClr>
                <a:buSzPts val="2400"/>
                <a:buFont typeface="Arial"/>
                <a:buNone/>
              </a:pPr>
              <a:r>
                <a:rPr b="1" i="0" lang="en-US" sz="2400" u="none" cap="none" strike="noStrike">
                  <a:solidFill>
                    <a:srgbClr val="008000"/>
                  </a:solidFill>
                  <a:latin typeface="Tahoma"/>
                  <a:ea typeface="Tahoma"/>
                  <a:cs typeface="Tahoma"/>
                  <a:sym typeface="Tahoma"/>
                </a:rPr>
                <a:t>C2</a:t>
              </a:r>
              <a:endParaRPr b="0" i="0" sz="2400" u="none" cap="none" strike="noStrike">
                <a:solidFill>
                  <a:schemeClr val="dk1"/>
                </a:solidFill>
                <a:latin typeface="Tahoma"/>
                <a:ea typeface="Tahoma"/>
                <a:cs typeface="Tahoma"/>
                <a:sym typeface="Tahoma"/>
              </a:endParaRPr>
            </a:p>
          </p:txBody>
        </p:sp>
        <p:sp>
          <p:nvSpPr>
            <p:cNvPr id="384" name="Google Shape;384;p19"/>
            <p:cNvSpPr/>
            <p:nvPr/>
          </p:nvSpPr>
          <p:spPr>
            <a:xfrm>
              <a:off x="8945608" y="2874236"/>
              <a:ext cx="1584325" cy="2592705"/>
            </a:xfrm>
            <a:custGeom>
              <a:rect b="b" l="l" r="r" t="t"/>
              <a:pathLst>
                <a:path extrusionOk="0" h="2592704" w="1584325">
                  <a:moveTo>
                    <a:pt x="0" y="0"/>
                  </a:moveTo>
                  <a:lnTo>
                    <a:pt x="1584325" y="0"/>
                  </a:lnTo>
                  <a:lnTo>
                    <a:pt x="1584325" y="2592387"/>
                  </a:lnTo>
                  <a:lnTo>
                    <a:pt x="0" y="2592387"/>
                  </a:lnTo>
                  <a:lnTo>
                    <a:pt x="0" y="0"/>
                  </a:lnTo>
                  <a:close/>
                </a:path>
              </a:pathLst>
            </a:custGeom>
            <a:noFill/>
            <a:ln cap="flat" cmpd="sng" w="12700">
              <a:solidFill>
                <a:srgbClr val="FF0000"/>
              </a:solidFill>
              <a:prstDash val="dash"/>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85" name="Google Shape;385;p19"/>
            <p:cNvSpPr txBox="1"/>
            <p:nvPr/>
          </p:nvSpPr>
          <p:spPr>
            <a:xfrm>
              <a:off x="9795873" y="4790095"/>
              <a:ext cx="42164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400"/>
                <a:buFont typeface="Arial"/>
                <a:buNone/>
              </a:pPr>
              <a:r>
                <a:rPr b="1" i="0" lang="en-US" sz="2400" u="none" cap="none" strike="noStrike">
                  <a:solidFill>
                    <a:srgbClr val="008000"/>
                  </a:solidFill>
                  <a:latin typeface="Tahoma"/>
                  <a:ea typeface="Tahoma"/>
                  <a:cs typeface="Tahoma"/>
                  <a:sym typeface="Tahoma"/>
                </a:rPr>
                <a:t>C3</a:t>
              </a:r>
              <a:endParaRPr b="0" i="0" sz="2400" u="none" cap="none" strike="noStrike">
                <a:solidFill>
                  <a:schemeClr val="dk1"/>
                </a:solidFill>
                <a:latin typeface="Tahoma"/>
                <a:ea typeface="Tahoma"/>
                <a:cs typeface="Tahoma"/>
                <a:sym typeface="Tahoma"/>
              </a:endParaRPr>
            </a:p>
          </p:txBody>
        </p:sp>
      </p:grpSp>
      <p:sp>
        <p:nvSpPr>
          <p:cNvPr id="386" name="Google Shape;386;p19"/>
          <p:cNvSpPr txBox="1"/>
          <p:nvPr/>
        </p:nvSpPr>
        <p:spPr>
          <a:xfrm>
            <a:off x="873035" y="1863636"/>
            <a:ext cx="5667103" cy="574765"/>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rgbClr val="0070C0"/>
              </a:buClr>
              <a:buSzPts val="2800"/>
              <a:buFont typeface="Arial"/>
              <a:buChar char="•"/>
            </a:pPr>
            <a:r>
              <a:rPr b="0" i="0" lang="en-US" sz="2800" u="none" cap="none" strike="noStrike">
                <a:solidFill>
                  <a:srgbClr val="0070C0"/>
                </a:solidFill>
                <a:latin typeface="Calibri"/>
                <a:ea typeface="Calibri"/>
                <a:cs typeface="Calibri"/>
                <a:sym typeface="Calibri"/>
              </a:rPr>
              <a:t>Example:</a:t>
            </a:r>
            <a:endParaRPr b="0" i="0" sz="1400" u="none" cap="none" strike="noStrike">
              <a:solidFill>
                <a:srgbClr val="000000"/>
              </a:solidFill>
              <a:latin typeface="Arial"/>
              <a:ea typeface="Arial"/>
              <a:cs typeface="Arial"/>
              <a:sym typeface="Arial"/>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387" name="Google Shape;387;p19"/>
          <p:cNvSpPr/>
          <p:nvPr/>
        </p:nvSpPr>
        <p:spPr>
          <a:xfrm>
            <a:off x="1585313" y="2382186"/>
            <a:ext cx="1406154"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CP(C</a:t>
            </a:r>
            <a:r>
              <a:rPr b="0" baseline="-25000" i="0" lang="en-US" sz="1800" u="none" cap="none" strike="noStrike">
                <a:solidFill>
                  <a:schemeClr val="dk1"/>
                </a:solidFill>
                <a:latin typeface="Calibri"/>
                <a:ea typeface="Calibri"/>
                <a:cs typeface="Calibri"/>
                <a:sym typeface="Calibri"/>
              </a:rPr>
              <a:t>1</a:t>
            </a:r>
            <a:r>
              <a:rPr b="0" i="0" lang="en-US" sz="1800" u="none" cap="none" strike="noStrike">
                <a:solidFill>
                  <a:schemeClr val="dk1"/>
                </a:solidFill>
                <a:latin typeface="Calibri"/>
                <a:ea typeface="Calibri"/>
                <a:cs typeface="Calibri"/>
                <a:sym typeface="Calibri"/>
              </a:rPr>
              <a:t>) = 1/3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CP(C</a:t>
            </a:r>
            <a:r>
              <a:rPr b="0" baseline="-25000" i="0" lang="en-US" sz="1800" u="none" cap="none" strike="noStrike">
                <a:solidFill>
                  <a:schemeClr val="dk1"/>
                </a:solidFill>
                <a:latin typeface="Calibri"/>
                <a:ea typeface="Calibri"/>
                <a:cs typeface="Calibri"/>
                <a:sym typeface="Calibri"/>
              </a:rPr>
              <a:t>2</a:t>
            </a:r>
            <a:r>
              <a:rPr b="0" i="0" lang="en-US" sz="1800" u="none" cap="none" strike="noStrike">
                <a:solidFill>
                  <a:schemeClr val="dk1"/>
                </a:solidFill>
                <a:latin typeface="Calibri"/>
                <a:ea typeface="Calibri"/>
                <a:cs typeface="Calibri"/>
                <a:sym typeface="Calibri"/>
              </a:rPr>
              <a:t>) = 2/3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CP(C</a:t>
            </a:r>
            <a:r>
              <a:rPr b="0" baseline="-25000" i="0" lang="en-US" sz="1800" u="none" cap="none" strike="noStrike">
                <a:solidFill>
                  <a:schemeClr val="dk1"/>
                </a:solidFill>
                <a:latin typeface="Calibri"/>
                <a:ea typeface="Calibri"/>
                <a:cs typeface="Calibri"/>
                <a:sym typeface="Calibri"/>
              </a:rPr>
              <a:t>3</a:t>
            </a:r>
            <a:r>
              <a:rPr b="0" i="0" lang="en-US" sz="1800" u="none" cap="none" strike="noStrike">
                <a:solidFill>
                  <a:schemeClr val="dk1"/>
                </a:solidFill>
                <a:latin typeface="Calibri"/>
                <a:ea typeface="Calibri"/>
                <a:cs typeface="Calibri"/>
                <a:sym typeface="Calibri"/>
              </a:rPr>
              <a:t>) = 1/3</a:t>
            </a:r>
            <a:endParaRPr b="0" i="0" sz="1400" u="none" cap="none" strike="noStrike">
              <a:solidFill>
                <a:srgbClr val="000000"/>
              </a:solidFill>
              <a:latin typeface="Arial"/>
              <a:ea typeface="Arial"/>
              <a:cs typeface="Arial"/>
              <a:sym typeface="Arial"/>
            </a:endParaRPr>
          </a:p>
        </p:txBody>
      </p:sp>
      <p:sp>
        <p:nvSpPr>
          <p:cNvPr id="388" name="Google Shape;388;p19"/>
          <p:cNvSpPr txBox="1"/>
          <p:nvPr/>
        </p:nvSpPr>
        <p:spPr>
          <a:xfrm>
            <a:off x="790304" y="4158345"/>
            <a:ext cx="5667103" cy="574765"/>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rgbClr val="0070C0"/>
              </a:buClr>
              <a:buSzPts val="2800"/>
              <a:buFont typeface="Arial"/>
              <a:buChar char="•"/>
            </a:pPr>
            <a:r>
              <a:rPr b="0" i="0" lang="en-US" sz="2800" u="none" cap="none" strike="noStrike">
                <a:solidFill>
                  <a:srgbClr val="0070C0"/>
                </a:solidFill>
                <a:latin typeface="Calibri"/>
                <a:ea typeface="Calibri"/>
                <a:cs typeface="Calibri"/>
                <a:sym typeface="Calibri"/>
              </a:rPr>
              <a:t>System Coupling:</a:t>
            </a:r>
            <a:endParaRPr b="0" i="0" sz="2800" u="none" cap="none" strike="noStrike">
              <a:solidFill>
                <a:schemeClr val="dk1"/>
              </a:solidFill>
              <a:latin typeface="Calibri"/>
              <a:ea typeface="Calibri"/>
              <a:cs typeface="Calibri"/>
              <a:sym typeface="Calibri"/>
            </a:endParaRPr>
          </a:p>
        </p:txBody>
      </p:sp>
      <p:sp>
        <p:nvSpPr>
          <p:cNvPr id="389" name="Google Shape;389;p19"/>
          <p:cNvSpPr/>
          <p:nvPr/>
        </p:nvSpPr>
        <p:spPr>
          <a:xfrm>
            <a:off x="1502582" y="4676895"/>
            <a:ext cx="2674130"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CP = ((1/3)+(2/3)+(1/3))/3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 4/9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 %45</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g1866014ba4e_0_107"/>
          <p:cNvSpPr txBox="1"/>
          <p:nvPr>
            <p:ph type="title"/>
          </p:nvPr>
        </p:nvSpPr>
        <p:spPr>
          <a:xfrm>
            <a:off x="838200" y="365125"/>
            <a:ext cx="10515600" cy="797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Coupling</a:t>
            </a:r>
            <a:endParaRPr/>
          </a:p>
        </p:txBody>
      </p:sp>
      <p:sp>
        <p:nvSpPr>
          <p:cNvPr id="395" name="Google Shape;395;g1866014ba4e_0_107"/>
          <p:cNvSpPr txBox="1"/>
          <p:nvPr>
            <p:ph idx="1" type="body"/>
          </p:nvPr>
        </p:nvSpPr>
        <p:spPr>
          <a:xfrm>
            <a:off x="838200" y="1384663"/>
            <a:ext cx="10515600" cy="4792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Afferent Coupling (ca)</a:t>
            </a:r>
            <a:endParaRPr/>
          </a:p>
          <a:p>
            <a:pPr indent="-228600" lvl="1" marL="685800" rtl="0" algn="l">
              <a:lnSpc>
                <a:spcPct val="90000"/>
              </a:lnSpc>
              <a:spcBef>
                <a:spcPts val="500"/>
              </a:spcBef>
              <a:spcAft>
                <a:spcPts val="0"/>
              </a:spcAft>
              <a:buClr>
                <a:schemeClr val="dk1"/>
              </a:buClr>
              <a:buSzPts val="2400"/>
              <a:buChar char="•"/>
            </a:pPr>
            <a:r>
              <a:rPr lang="en-US"/>
              <a:t>afferent coupling is the number of other packages that depend upon classes within this package. this value is good indicator of how changes to classes in this package would influence other parts of the software.</a:t>
            </a:r>
            <a:endParaRPr/>
          </a:p>
          <a:p>
            <a:pPr indent="-228600" lvl="0" marL="228600" rtl="0" algn="l">
              <a:lnSpc>
                <a:spcPct val="90000"/>
              </a:lnSpc>
              <a:spcBef>
                <a:spcPts val="1000"/>
              </a:spcBef>
              <a:spcAft>
                <a:spcPts val="0"/>
              </a:spcAft>
              <a:buClr>
                <a:schemeClr val="dk1"/>
              </a:buClr>
              <a:buSzPts val="2800"/>
              <a:buChar char="•"/>
            </a:pPr>
            <a:r>
              <a:rPr b="1" lang="en-US"/>
              <a:t>Efferent Coupling (ce)</a:t>
            </a:r>
            <a:endParaRPr/>
          </a:p>
          <a:p>
            <a:pPr indent="-228600" lvl="1" marL="685800" rtl="0" algn="l">
              <a:lnSpc>
                <a:spcPct val="90000"/>
              </a:lnSpc>
              <a:spcBef>
                <a:spcPts val="500"/>
              </a:spcBef>
              <a:spcAft>
                <a:spcPts val="0"/>
              </a:spcAft>
              <a:buClr>
                <a:schemeClr val="dk1"/>
              </a:buClr>
              <a:buSzPts val="2400"/>
              <a:buChar char="•"/>
            </a:pPr>
            <a:r>
              <a:rPr lang="en-US"/>
              <a:t>efferent coupling is the number of other packages that classes from this package depend upon. this value indicates how sensitive this package is for changes to other packages.</a:t>
            </a:r>
            <a:br>
              <a:rPr lang="en-US"/>
            </a:br>
            <a:br>
              <a:rPr lang="en-US"/>
            </a:br>
            <a:r>
              <a:rPr lang="en-US"/>
              <a:t>code with high ca and high ce is very hard to test and maintain, therefore, has very high complexity and is largely unstable.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g1866014ba4e_0_112"/>
          <p:cNvSpPr txBox="1"/>
          <p:nvPr>
            <p:ph type="title"/>
          </p:nvPr>
        </p:nvSpPr>
        <p:spPr>
          <a:xfrm>
            <a:off x="838200" y="365125"/>
            <a:ext cx="10515600" cy="797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Coupling</a:t>
            </a:r>
            <a:endParaRPr/>
          </a:p>
        </p:txBody>
      </p:sp>
      <p:sp>
        <p:nvSpPr>
          <p:cNvPr id="401" name="Google Shape;401;g1866014ba4e_0_112"/>
          <p:cNvSpPr txBox="1"/>
          <p:nvPr>
            <p:ph idx="1" type="body"/>
          </p:nvPr>
        </p:nvSpPr>
        <p:spPr>
          <a:xfrm>
            <a:off x="838200" y="1149532"/>
            <a:ext cx="10515600" cy="35271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Instability (i)</a:t>
            </a:r>
            <a:endParaRPr/>
          </a:p>
          <a:p>
            <a:pPr indent="-228600" lvl="1" marL="685800" rtl="0" algn="l">
              <a:lnSpc>
                <a:spcPct val="90000"/>
              </a:lnSpc>
              <a:spcBef>
                <a:spcPts val="500"/>
              </a:spcBef>
              <a:spcAft>
                <a:spcPts val="0"/>
              </a:spcAft>
              <a:buClr>
                <a:schemeClr val="dk1"/>
              </a:buClr>
              <a:buSzPts val="2400"/>
              <a:buChar char="•"/>
            </a:pPr>
            <a:r>
              <a:rPr lang="en-US"/>
              <a:t>instability is the ratio between efferent coupling (ce) and the total package coupling (ce + ca) which is based on the following formula</a:t>
            </a:r>
            <a:endParaRPr/>
          </a:p>
          <a:p>
            <a:pPr indent="0" lvl="1" marL="457200" rtl="0" algn="l">
              <a:lnSpc>
                <a:spcPct val="90000"/>
              </a:lnSpc>
              <a:spcBef>
                <a:spcPts val="500"/>
              </a:spcBef>
              <a:spcAft>
                <a:spcPts val="0"/>
              </a:spcAft>
              <a:buClr>
                <a:schemeClr val="dk1"/>
              </a:buClr>
              <a:buSzPts val="2400"/>
              <a:buNone/>
            </a:pPr>
            <a:r>
              <a:rPr lang="en-US"/>
              <a:t>			I = ce / (ce + ca)</a:t>
            </a:r>
            <a:endParaRPr/>
          </a:p>
          <a:p>
            <a:pPr indent="0" lvl="1" marL="457200" rtl="0" algn="l">
              <a:lnSpc>
                <a:spcPct val="90000"/>
              </a:lnSpc>
              <a:spcBef>
                <a:spcPts val="500"/>
              </a:spcBef>
              <a:spcAft>
                <a:spcPts val="0"/>
              </a:spcAft>
              <a:buClr>
                <a:schemeClr val="dk1"/>
              </a:buClr>
              <a:buSzPts val="2400"/>
              <a:buNone/>
            </a:pPr>
            <a:r>
              <a:t/>
            </a:r>
            <a:endParaRPr/>
          </a:p>
          <a:p>
            <a:pPr indent="-228600" lvl="1" marL="685800" rtl="0" algn="l">
              <a:lnSpc>
                <a:spcPct val="90000"/>
              </a:lnSpc>
              <a:spcBef>
                <a:spcPts val="500"/>
              </a:spcBef>
              <a:spcAft>
                <a:spcPts val="0"/>
              </a:spcAft>
              <a:buClr>
                <a:schemeClr val="dk1"/>
              </a:buClr>
              <a:buSzPts val="2400"/>
              <a:buChar char="•"/>
            </a:pPr>
            <a:r>
              <a:rPr lang="en-US"/>
              <a:t>It produces results in the range [0,1]. as i -&gt; 0, this indicates a maximally stable package that is completely independent. </a:t>
            </a:r>
            <a:endParaRPr/>
          </a:p>
          <a:p>
            <a:pPr indent="-228600" lvl="1" marL="685800" rtl="0" algn="l">
              <a:lnSpc>
                <a:spcPct val="90000"/>
              </a:lnSpc>
              <a:spcBef>
                <a:spcPts val="500"/>
              </a:spcBef>
              <a:spcAft>
                <a:spcPts val="0"/>
              </a:spcAft>
              <a:buClr>
                <a:schemeClr val="dk1"/>
              </a:buClr>
              <a:buSzPts val="2400"/>
              <a:buChar char="•"/>
            </a:pPr>
            <a:r>
              <a:rPr lang="en-US"/>
              <a:t>on the other hand, as i -&gt; 1 this indicates a totally instable package that has no incoming dependencies but depends upon other packages.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g1866014ba4e_0_117"/>
          <p:cNvSpPr txBox="1"/>
          <p:nvPr>
            <p:ph type="title"/>
          </p:nvPr>
        </p:nvSpPr>
        <p:spPr>
          <a:xfrm>
            <a:off x="838200" y="365125"/>
            <a:ext cx="10515600" cy="797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Coupling</a:t>
            </a:r>
            <a:endParaRPr/>
          </a:p>
        </p:txBody>
      </p:sp>
      <p:sp>
        <p:nvSpPr>
          <p:cNvPr id="407" name="Google Shape;407;g1866014ba4e_0_117"/>
          <p:cNvSpPr txBox="1"/>
          <p:nvPr>
            <p:ph idx="1" type="body"/>
          </p:nvPr>
        </p:nvSpPr>
        <p:spPr>
          <a:xfrm>
            <a:off x="838200" y="1384663"/>
            <a:ext cx="3981900" cy="2913000"/>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90000"/>
              </a:lnSpc>
              <a:spcBef>
                <a:spcPts val="0"/>
              </a:spcBef>
              <a:spcAft>
                <a:spcPts val="0"/>
              </a:spcAft>
              <a:buClr>
                <a:schemeClr val="dk1"/>
              </a:buClr>
              <a:buSzPts val="2800"/>
              <a:buChar char="•"/>
            </a:pPr>
            <a:r>
              <a:rPr b="1" lang="en-US"/>
              <a:t>Afferent Coupling (ca)</a:t>
            </a:r>
            <a:endParaRPr/>
          </a:p>
          <a:p>
            <a:pPr indent="-228600" lvl="1" marL="685800" rtl="0" algn="l">
              <a:lnSpc>
                <a:spcPct val="90000"/>
              </a:lnSpc>
              <a:spcBef>
                <a:spcPts val="500"/>
              </a:spcBef>
              <a:spcAft>
                <a:spcPts val="0"/>
              </a:spcAft>
              <a:buClr>
                <a:schemeClr val="dk1"/>
              </a:buClr>
              <a:buSzPts val="2400"/>
              <a:buChar char="•"/>
            </a:pPr>
            <a:r>
              <a:rPr lang="en-US"/>
              <a:t>Who depends on you.</a:t>
            </a:r>
            <a:endParaRPr/>
          </a:p>
          <a:p>
            <a:pPr indent="-228600" lvl="1" marL="685800" rtl="0" algn="l">
              <a:lnSpc>
                <a:spcPct val="90000"/>
              </a:lnSpc>
              <a:spcBef>
                <a:spcPts val="500"/>
              </a:spcBef>
              <a:spcAft>
                <a:spcPts val="0"/>
              </a:spcAft>
              <a:buClr>
                <a:schemeClr val="dk1"/>
              </a:buClr>
              <a:buSzPts val="2400"/>
              <a:buChar char="•"/>
            </a:pPr>
            <a:r>
              <a:rPr lang="en-US"/>
              <a:t>Incoming dependencies.</a:t>
            </a:r>
            <a:endParaRPr/>
          </a:p>
          <a:p>
            <a:pPr indent="-76200" lvl="1" marL="685800" rtl="0" algn="l">
              <a:lnSpc>
                <a:spcPct val="90000"/>
              </a:lnSpc>
              <a:spcBef>
                <a:spcPts val="5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800"/>
              <a:buChar char="•"/>
            </a:pPr>
            <a:r>
              <a:rPr b="1" lang="en-US"/>
              <a:t>Efferent Coupling (ce)</a:t>
            </a:r>
            <a:endParaRPr/>
          </a:p>
          <a:p>
            <a:pPr indent="-228600" lvl="1" marL="685800" rtl="0" algn="l">
              <a:lnSpc>
                <a:spcPct val="90000"/>
              </a:lnSpc>
              <a:spcBef>
                <a:spcPts val="500"/>
              </a:spcBef>
              <a:spcAft>
                <a:spcPts val="0"/>
              </a:spcAft>
              <a:buClr>
                <a:schemeClr val="dk1"/>
              </a:buClr>
              <a:buSzPts val="2400"/>
              <a:buChar char="•"/>
            </a:pPr>
            <a:r>
              <a:rPr lang="en-US"/>
              <a:t>Who do you depend on.</a:t>
            </a:r>
            <a:endParaRPr/>
          </a:p>
          <a:p>
            <a:pPr indent="-228600" lvl="1" marL="685800" rtl="0" algn="l">
              <a:lnSpc>
                <a:spcPct val="90000"/>
              </a:lnSpc>
              <a:spcBef>
                <a:spcPts val="500"/>
              </a:spcBef>
              <a:spcAft>
                <a:spcPts val="0"/>
              </a:spcAft>
              <a:buClr>
                <a:schemeClr val="dk1"/>
              </a:buClr>
              <a:buSzPts val="2400"/>
              <a:buChar char="•"/>
            </a:pPr>
            <a:r>
              <a:rPr lang="en-US"/>
              <a:t>Outgoing dependencies.</a:t>
            </a:r>
            <a:endParaRPr/>
          </a:p>
          <a:p>
            <a:pPr indent="-76200" lvl="1" marL="685800" rtl="0" algn="l">
              <a:lnSpc>
                <a:spcPct val="90000"/>
              </a:lnSpc>
              <a:spcBef>
                <a:spcPts val="500"/>
              </a:spcBef>
              <a:spcAft>
                <a:spcPts val="0"/>
              </a:spcAft>
              <a:buClr>
                <a:schemeClr val="dk1"/>
              </a:buClr>
              <a:buSzPts val="2400"/>
              <a:buNone/>
            </a:pPr>
            <a:r>
              <a:t/>
            </a:r>
            <a:endParaRPr/>
          </a:p>
        </p:txBody>
      </p:sp>
      <p:pic>
        <p:nvPicPr>
          <p:cNvPr descr="https://www.researchgate.net/profile/Antonio-Resende-2/publication/314082764/figure/fig1/AS:466351459442688@1488198260263/Example-of-afferent-couplings-and-efferent_W640.jpg" id="408" name="Google Shape;408;g1866014ba4e_0_117"/>
          <p:cNvPicPr preferRelativeResize="0"/>
          <p:nvPr/>
        </p:nvPicPr>
        <p:blipFill rotWithShape="1">
          <a:blip r:embed="rId3">
            <a:alphaModFix/>
          </a:blip>
          <a:srcRect b="0" l="0" r="0" t="0"/>
          <a:stretch/>
        </p:blipFill>
        <p:spPr>
          <a:xfrm>
            <a:off x="5537472" y="627333"/>
            <a:ext cx="6096000" cy="3248026"/>
          </a:xfrm>
          <a:prstGeom prst="rect">
            <a:avLst/>
          </a:prstGeom>
          <a:noFill/>
          <a:ln>
            <a:noFill/>
          </a:ln>
        </p:spPr>
      </p:pic>
      <p:sp>
        <p:nvSpPr>
          <p:cNvPr id="409" name="Google Shape;409;g1866014ba4e_0_117"/>
          <p:cNvSpPr txBox="1"/>
          <p:nvPr/>
        </p:nvSpPr>
        <p:spPr>
          <a:xfrm>
            <a:off x="836024" y="4336869"/>
            <a:ext cx="4376100" cy="1477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For package1, we have two classes, A and B</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Ca = {C, E, F} union {C, D}  = {C, D, E, F}   = 4</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Ce = 0</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Instability (I) = 0/(0+4)	= 0</a:t>
            </a:r>
            <a:endParaRPr/>
          </a:p>
        </p:txBody>
      </p:sp>
      <p:sp>
        <p:nvSpPr>
          <p:cNvPr id="410" name="Google Shape;410;g1866014ba4e_0_117"/>
          <p:cNvSpPr txBox="1"/>
          <p:nvPr/>
        </p:nvSpPr>
        <p:spPr>
          <a:xfrm>
            <a:off x="5547359" y="4319452"/>
            <a:ext cx="5891400" cy="1477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For package2, we have two classes, C and D</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Ca = 0</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Ce = {A, B} union {B}  = {A, B}   = 2</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Instability (I) = 2/(0+2)	= 1</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g1866014ba4e_0_125"/>
          <p:cNvSpPr txBox="1"/>
          <p:nvPr>
            <p:ph type="title"/>
          </p:nvPr>
        </p:nvSpPr>
        <p:spPr>
          <a:xfrm>
            <a:off x="838200" y="365125"/>
            <a:ext cx="3759900" cy="797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Coupling</a:t>
            </a:r>
            <a:endParaRPr/>
          </a:p>
        </p:txBody>
      </p:sp>
      <p:sp>
        <p:nvSpPr>
          <p:cNvPr id="416" name="Google Shape;416;g1866014ba4e_0_125"/>
          <p:cNvSpPr txBox="1"/>
          <p:nvPr>
            <p:ph idx="1" type="body"/>
          </p:nvPr>
        </p:nvSpPr>
        <p:spPr>
          <a:xfrm>
            <a:off x="838200" y="1384663"/>
            <a:ext cx="3981900" cy="2913000"/>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90000"/>
              </a:lnSpc>
              <a:spcBef>
                <a:spcPts val="0"/>
              </a:spcBef>
              <a:spcAft>
                <a:spcPts val="0"/>
              </a:spcAft>
              <a:buClr>
                <a:schemeClr val="dk1"/>
              </a:buClr>
              <a:buSzPts val="2800"/>
              <a:buChar char="•"/>
            </a:pPr>
            <a:r>
              <a:rPr b="1" lang="en-US"/>
              <a:t>Afferent Coupling (ca)</a:t>
            </a:r>
            <a:endParaRPr/>
          </a:p>
          <a:p>
            <a:pPr indent="-228600" lvl="1" marL="685800" rtl="0" algn="l">
              <a:lnSpc>
                <a:spcPct val="90000"/>
              </a:lnSpc>
              <a:spcBef>
                <a:spcPts val="500"/>
              </a:spcBef>
              <a:spcAft>
                <a:spcPts val="0"/>
              </a:spcAft>
              <a:buClr>
                <a:schemeClr val="dk1"/>
              </a:buClr>
              <a:buSzPts val="2400"/>
              <a:buChar char="•"/>
            </a:pPr>
            <a:r>
              <a:rPr lang="en-US"/>
              <a:t>Who depends on you.</a:t>
            </a:r>
            <a:endParaRPr/>
          </a:p>
          <a:p>
            <a:pPr indent="-228600" lvl="1" marL="685800" rtl="0" algn="l">
              <a:lnSpc>
                <a:spcPct val="90000"/>
              </a:lnSpc>
              <a:spcBef>
                <a:spcPts val="500"/>
              </a:spcBef>
              <a:spcAft>
                <a:spcPts val="0"/>
              </a:spcAft>
              <a:buClr>
                <a:schemeClr val="dk1"/>
              </a:buClr>
              <a:buSzPts val="2400"/>
              <a:buChar char="•"/>
            </a:pPr>
            <a:r>
              <a:rPr lang="en-US"/>
              <a:t>Incoming dependencies.</a:t>
            </a:r>
            <a:endParaRPr/>
          </a:p>
          <a:p>
            <a:pPr indent="-76200" lvl="1" marL="685800" rtl="0" algn="l">
              <a:lnSpc>
                <a:spcPct val="90000"/>
              </a:lnSpc>
              <a:spcBef>
                <a:spcPts val="5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800"/>
              <a:buChar char="•"/>
            </a:pPr>
            <a:r>
              <a:rPr b="1" lang="en-US"/>
              <a:t>Efferent Coupling (ce)</a:t>
            </a:r>
            <a:endParaRPr/>
          </a:p>
          <a:p>
            <a:pPr indent="-228600" lvl="1" marL="685800" rtl="0" algn="l">
              <a:lnSpc>
                <a:spcPct val="90000"/>
              </a:lnSpc>
              <a:spcBef>
                <a:spcPts val="500"/>
              </a:spcBef>
              <a:spcAft>
                <a:spcPts val="0"/>
              </a:spcAft>
              <a:buClr>
                <a:schemeClr val="dk1"/>
              </a:buClr>
              <a:buSzPts val="2400"/>
              <a:buChar char="•"/>
            </a:pPr>
            <a:r>
              <a:rPr lang="en-US"/>
              <a:t>Who do you depend on.</a:t>
            </a:r>
            <a:endParaRPr/>
          </a:p>
          <a:p>
            <a:pPr indent="-228600" lvl="1" marL="685800" rtl="0" algn="l">
              <a:lnSpc>
                <a:spcPct val="90000"/>
              </a:lnSpc>
              <a:spcBef>
                <a:spcPts val="500"/>
              </a:spcBef>
              <a:spcAft>
                <a:spcPts val="0"/>
              </a:spcAft>
              <a:buClr>
                <a:schemeClr val="dk1"/>
              </a:buClr>
              <a:buSzPts val="2400"/>
              <a:buChar char="•"/>
            </a:pPr>
            <a:r>
              <a:rPr lang="en-US"/>
              <a:t>Outgoing dependencies.</a:t>
            </a:r>
            <a:endParaRPr/>
          </a:p>
          <a:p>
            <a:pPr indent="-76200" lvl="1" marL="685800" rtl="0" algn="l">
              <a:lnSpc>
                <a:spcPct val="90000"/>
              </a:lnSpc>
              <a:spcBef>
                <a:spcPts val="500"/>
              </a:spcBef>
              <a:spcAft>
                <a:spcPts val="0"/>
              </a:spcAft>
              <a:buClr>
                <a:schemeClr val="dk1"/>
              </a:buClr>
              <a:buSzPts val="2400"/>
              <a:buNone/>
            </a:pPr>
            <a:r>
              <a:t/>
            </a:r>
            <a:endParaRPr/>
          </a:p>
        </p:txBody>
      </p:sp>
      <p:sp>
        <p:nvSpPr>
          <p:cNvPr id="417" name="Google Shape;417;g1866014ba4e_0_125"/>
          <p:cNvSpPr txBox="1"/>
          <p:nvPr/>
        </p:nvSpPr>
        <p:spPr>
          <a:xfrm>
            <a:off x="836024" y="4336869"/>
            <a:ext cx="4376100" cy="1477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For package1, we have three classes, A, B, C</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Ca = {} union {} union {Q}  = {Q}   =  1</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Ce = {P, Q} union {P} union {} = {P, Q,} = 2</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Instability (I) = 2/(1+2)  = 0.67</a:t>
            </a:r>
            <a:endParaRPr/>
          </a:p>
        </p:txBody>
      </p:sp>
      <p:sp>
        <p:nvSpPr>
          <p:cNvPr id="418" name="Google Shape;418;g1866014ba4e_0_125"/>
          <p:cNvSpPr txBox="1"/>
          <p:nvPr/>
        </p:nvSpPr>
        <p:spPr>
          <a:xfrm>
            <a:off x="5547359" y="4319452"/>
            <a:ext cx="5891400" cy="1477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For package2, we have two classes, P, Q</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Ca = {A, B} union {A} = {A, B} = 2</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Ce = {} union {C} = {C}   = 1</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Instability (I) = 1/(2+1)	= 0.33</a:t>
            </a:r>
            <a:endParaRPr/>
          </a:p>
        </p:txBody>
      </p:sp>
      <p:grpSp>
        <p:nvGrpSpPr>
          <p:cNvPr id="419" name="Google Shape;419;g1866014ba4e_0_125"/>
          <p:cNvGrpSpPr/>
          <p:nvPr/>
        </p:nvGrpSpPr>
        <p:grpSpPr>
          <a:xfrm>
            <a:off x="6374674" y="457200"/>
            <a:ext cx="4397820" cy="2794636"/>
            <a:chOff x="5577840" y="483326"/>
            <a:chExt cx="4397820" cy="2794636"/>
          </a:xfrm>
        </p:grpSpPr>
        <p:sp>
          <p:nvSpPr>
            <p:cNvPr id="420" name="Google Shape;420;g1866014ba4e_0_125"/>
            <p:cNvSpPr txBox="1"/>
            <p:nvPr/>
          </p:nvSpPr>
          <p:spPr>
            <a:xfrm>
              <a:off x="5891350" y="757646"/>
              <a:ext cx="431100" cy="3693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A</a:t>
              </a:r>
              <a:endParaRPr/>
            </a:p>
          </p:txBody>
        </p:sp>
        <p:sp>
          <p:nvSpPr>
            <p:cNvPr id="421" name="Google Shape;421;g1866014ba4e_0_125"/>
            <p:cNvSpPr txBox="1"/>
            <p:nvPr/>
          </p:nvSpPr>
          <p:spPr>
            <a:xfrm>
              <a:off x="5913121" y="1432560"/>
              <a:ext cx="431100" cy="3693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B</a:t>
              </a:r>
              <a:endParaRPr sz="1800">
                <a:solidFill>
                  <a:schemeClr val="dk1"/>
                </a:solidFill>
                <a:latin typeface="Calibri"/>
                <a:ea typeface="Calibri"/>
                <a:cs typeface="Calibri"/>
                <a:sym typeface="Calibri"/>
              </a:endParaRPr>
            </a:p>
          </p:txBody>
        </p:sp>
        <p:sp>
          <p:nvSpPr>
            <p:cNvPr id="422" name="Google Shape;422;g1866014ba4e_0_125"/>
            <p:cNvSpPr txBox="1"/>
            <p:nvPr/>
          </p:nvSpPr>
          <p:spPr>
            <a:xfrm>
              <a:off x="5961019" y="2094411"/>
              <a:ext cx="431100" cy="3693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C</a:t>
              </a:r>
              <a:endParaRPr sz="1800">
                <a:solidFill>
                  <a:schemeClr val="dk1"/>
                </a:solidFill>
                <a:latin typeface="Calibri"/>
                <a:ea typeface="Calibri"/>
                <a:cs typeface="Calibri"/>
                <a:sym typeface="Calibri"/>
              </a:endParaRPr>
            </a:p>
          </p:txBody>
        </p:sp>
        <p:sp>
          <p:nvSpPr>
            <p:cNvPr id="423" name="Google Shape;423;g1866014ba4e_0_125"/>
            <p:cNvSpPr txBox="1"/>
            <p:nvPr/>
          </p:nvSpPr>
          <p:spPr>
            <a:xfrm>
              <a:off x="9218024" y="1367246"/>
              <a:ext cx="431100" cy="3693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Q</a:t>
              </a:r>
              <a:endParaRPr sz="1800">
                <a:solidFill>
                  <a:schemeClr val="dk1"/>
                </a:solidFill>
                <a:latin typeface="Calibri"/>
                <a:ea typeface="Calibri"/>
                <a:cs typeface="Calibri"/>
                <a:sym typeface="Calibri"/>
              </a:endParaRPr>
            </a:p>
          </p:txBody>
        </p:sp>
        <p:sp>
          <p:nvSpPr>
            <p:cNvPr id="424" name="Google Shape;424;g1866014ba4e_0_125"/>
            <p:cNvSpPr txBox="1"/>
            <p:nvPr/>
          </p:nvSpPr>
          <p:spPr>
            <a:xfrm>
              <a:off x="9200608" y="722812"/>
              <a:ext cx="431100" cy="3693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P</a:t>
              </a:r>
              <a:endParaRPr sz="1800">
                <a:solidFill>
                  <a:schemeClr val="dk1"/>
                </a:solidFill>
                <a:latin typeface="Calibri"/>
                <a:ea typeface="Calibri"/>
                <a:cs typeface="Calibri"/>
                <a:sym typeface="Calibri"/>
              </a:endParaRPr>
            </a:p>
          </p:txBody>
        </p:sp>
        <p:cxnSp>
          <p:nvCxnSpPr>
            <p:cNvPr id="425" name="Google Shape;425;g1866014ba4e_0_125"/>
            <p:cNvCxnSpPr>
              <a:stCxn id="420" idx="3"/>
              <a:endCxn id="424" idx="1"/>
            </p:cNvCxnSpPr>
            <p:nvPr/>
          </p:nvCxnSpPr>
          <p:spPr>
            <a:xfrm flipH="1" rot="10800000">
              <a:off x="6322450" y="907496"/>
              <a:ext cx="2878200" cy="348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26" name="Google Shape;426;g1866014ba4e_0_125"/>
            <p:cNvCxnSpPr>
              <a:stCxn id="420" idx="3"/>
              <a:endCxn id="423" idx="1"/>
            </p:cNvCxnSpPr>
            <p:nvPr/>
          </p:nvCxnSpPr>
          <p:spPr>
            <a:xfrm>
              <a:off x="6322450" y="942296"/>
              <a:ext cx="2895600" cy="6096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27" name="Google Shape;427;g1866014ba4e_0_125"/>
            <p:cNvCxnSpPr>
              <a:stCxn id="421" idx="3"/>
              <a:endCxn id="424" idx="2"/>
            </p:cNvCxnSpPr>
            <p:nvPr/>
          </p:nvCxnSpPr>
          <p:spPr>
            <a:xfrm flipH="1" rot="10800000">
              <a:off x="6344221" y="1092210"/>
              <a:ext cx="3072000" cy="5250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28" name="Google Shape;428;g1866014ba4e_0_125"/>
            <p:cNvCxnSpPr>
              <a:stCxn id="423" idx="2"/>
              <a:endCxn id="422" idx="3"/>
            </p:cNvCxnSpPr>
            <p:nvPr/>
          </p:nvCxnSpPr>
          <p:spPr>
            <a:xfrm flipH="1">
              <a:off x="6392174" y="1736546"/>
              <a:ext cx="3041400" cy="542400"/>
            </a:xfrm>
            <a:prstGeom prst="straightConnector1">
              <a:avLst/>
            </a:prstGeom>
            <a:noFill/>
            <a:ln cap="flat" cmpd="sng" w="9525">
              <a:solidFill>
                <a:schemeClr val="dk1"/>
              </a:solidFill>
              <a:prstDash val="solid"/>
              <a:miter lim="800000"/>
              <a:headEnd len="sm" w="sm" type="none"/>
              <a:tailEnd len="med" w="med" type="triangle"/>
            </a:ln>
          </p:spPr>
        </p:cxnSp>
        <p:sp>
          <p:nvSpPr>
            <p:cNvPr id="429" name="Google Shape;429;g1866014ba4e_0_125"/>
            <p:cNvSpPr/>
            <p:nvPr/>
          </p:nvSpPr>
          <p:spPr>
            <a:xfrm>
              <a:off x="5577840" y="483326"/>
              <a:ext cx="1241100" cy="2233800"/>
            </a:xfrm>
            <a:prstGeom prst="rect">
              <a:avLst/>
            </a:prstGeom>
            <a:no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0" name="Google Shape;430;g1866014ba4e_0_125"/>
            <p:cNvSpPr/>
            <p:nvPr/>
          </p:nvSpPr>
          <p:spPr>
            <a:xfrm>
              <a:off x="8725989" y="483326"/>
              <a:ext cx="1188600" cy="2312100"/>
            </a:xfrm>
            <a:prstGeom prst="rect">
              <a:avLst/>
            </a:prstGeom>
            <a:no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1" name="Google Shape;431;g1866014ba4e_0_125"/>
            <p:cNvSpPr txBox="1"/>
            <p:nvPr/>
          </p:nvSpPr>
          <p:spPr>
            <a:xfrm>
              <a:off x="5603966" y="2899954"/>
              <a:ext cx="12279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Package1</a:t>
              </a:r>
              <a:endParaRPr sz="1800">
                <a:solidFill>
                  <a:schemeClr val="dk1"/>
                </a:solidFill>
                <a:latin typeface="Calibri"/>
                <a:ea typeface="Calibri"/>
                <a:cs typeface="Calibri"/>
                <a:sym typeface="Calibri"/>
              </a:endParaRPr>
            </a:p>
          </p:txBody>
        </p:sp>
        <p:sp>
          <p:nvSpPr>
            <p:cNvPr id="432" name="Google Shape;432;g1866014ba4e_0_125"/>
            <p:cNvSpPr txBox="1"/>
            <p:nvPr/>
          </p:nvSpPr>
          <p:spPr>
            <a:xfrm>
              <a:off x="8747760" y="2908662"/>
              <a:ext cx="12279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Package2</a:t>
              </a:r>
              <a:endParaRPr sz="1800">
                <a:solidFill>
                  <a:schemeClr val="dk1"/>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3"/>
          <p:cNvSpPr txBox="1"/>
          <p:nvPr>
            <p:ph type="title"/>
          </p:nvPr>
        </p:nvSpPr>
        <p:spPr>
          <a:xfrm>
            <a:off x="838200" y="365125"/>
            <a:ext cx="10515600" cy="79746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Statement Coverage</a:t>
            </a:r>
            <a:endParaRPr/>
          </a:p>
        </p:txBody>
      </p:sp>
      <p:pic>
        <p:nvPicPr>
          <p:cNvPr id="102" name="Google Shape;102;p3"/>
          <p:cNvPicPr preferRelativeResize="0"/>
          <p:nvPr/>
        </p:nvPicPr>
        <p:blipFill rotWithShape="1">
          <a:blip r:embed="rId3">
            <a:alphaModFix/>
          </a:blip>
          <a:srcRect b="0" l="0" r="0" t="0"/>
          <a:stretch/>
        </p:blipFill>
        <p:spPr>
          <a:xfrm>
            <a:off x="8031209" y="2590935"/>
            <a:ext cx="4019550" cy="1571625"/>
          </a:xfrm>
          <a:prstGeom prst="rect">
            <a:avLst/>
          </a:prstGeom>
          <a:noFill/>
          <a:ln>
            <a:noFill/>
          </a:ln>
        </p:spPr>
      </p:pic>
      <p:pic>
        <p:nvPicPr>
          <p:cNvPr id="103" name="Google Shape;103;p3"/>
          <p:cNvPicPr preferRelativeResize="0"/>
          <p:nvPr/>
        </p:nvPicPr>
        <p:blipFill rotWithShape="1">
          <a:blip r:embed="rId4">
            <a:alphaModFix/>
          </a:blip>
          <a:srcRect b="0" l="0" r="0" t="0"/>
          <a:stretch/>
        </p:blipFill>
        <p:spPr>
          <a:xfrm>
            <a:off x="838335" y="1195659"/>
            <a:ext cx="5838825" cy="5172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4"/>
          <p:cNvSpPr txBox="1"/>
          <p:nvPr>
            <p:ph type="title"/>
          </p:nvPr>
        </p:nvSpPr>
        <p:spPr>
          <a:xfrm>
            <a:off x="838200" y="365125"/>
            <a:ext cx="10515600" cy="79746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Statement Coverage</a:t>
            </a:r>
            <a:endParaRPr/>
          </a:p>
        </p:txBody>
      </p:sp>
      <p:pic>
        <p:nvPicPr>
          <p:cNvPr id="109" name="Google Shape;109;p4"/>
          <p:cNvPicPr preferRelativeResize="0"/>
          <p:nvPr/>
        </p:nvPicPr>
        <p:blipFill rotWithShape="1">
          <a:blip r:embed="rId3">
            <a:alphaModFix/>
          </a:blip>
          <a:srcRect b="0" l="0" r="0" t="0"/>
          <a:stretch/>
        </p:blipFill>
        <p:spPr>
          <a:xfrm>
            <a:off x="1486718" y="1650409"/>
            <a:ext cx="4019550" cy="1571625"/>
          </a:xfrm>
          <a:prstGeom prst="rect">
            <a:avLst/>
          </a:prstGeom>
          <a:noFill/>
          <a:ln>
            <a:noFill/>
          </a:ln>
        </p:spPr>
      </p:pic>
      <p:pic>
        <p:nvPicPr>
          <p:cNvPr id="110" name="Google Shape;110;p4"/>
          <p:cNvPicPr preferRelativeResize="0"/>
          <p:nvPr/>
        </p:nvPicPr>
        <p:blipFill rotWithShape="1">
          <a:blip r:embed="rId4">
            <a:alphaModFix/>
          </a:blip>
          <a:srcRect b="0" l="0" r="0" t="0"/>
          <a:stretch/>
        </p:blipFill>
        <p:spPr>
          <a:xfrm>
            <a:off x="3779792" y="3896677"/>
            <a:ext cx="5886450" cy="1990725"/>
          </a:xfrm>
          <a:prstGeom prst="rect">
            <a:avLst/>
          </a:prstGeom>
          <a:noFill/>
          <a:ln>
            <a:noFill/>
          </a:ln>
        </p:spPr>
      </p:pic>
      <p:sp>
        <p:nvSpPr>
          <p:cNvPr id="111" name="Google Shape;111;p4"/>
          <p:cNvSpPr/>
          <p:nvPr/>
        </p:nvSpPr>
        <p:spPr>
          <a:xfrm>
            <a:off x="9117875" y="4728754"/>
            <a:ext cx="496389" cy="261257"/>
          </a:xfrm>
          <a:prstGeom prst="ellipse">
            <a:avLst/>
          </a:prstGeom>
          <a:noFill/>
          <a:ln cap="flat" cmpd="sng" w="28575">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2" name="Google Shape;112;p4"/>
          <p:cNvSpPr/>
          <p:nvPr/>
        </p:nvSpPr>
        <p:spPr>
          <a:xfrm>
            <a:off x="7193280" y="4724400"/>
            <a:ext cx="496389" cy="261257"/>
          </a:xfrm>
          <a:prstGeom prst="ellipse">
            <a:avLst/>
          </a:prstGeom>
          <a:noFill/>
          <a:ln cap="flat" cmpd="sng" w="28575">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5"/>
          <p:cNvSpPr txBox="1"/>
          <p:nvPr>
            <p:ph type="title"/>
          </p:nvPr>
        </p:nvSpPr>
        <p:spPr>
          <a:xfrm>
            <a:off x="838200" y="365125"/>
            <a:ext cx="10515600" cy="79746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Branch (or edge) Coverage</a:t>
            </a:r>
            <a:endParaRPr/>
          </a:p>
        </p:txBody>
      </p:sp>
      <p:sp>
        <p:nvSpPr>
          <p:cNvPr id="118" name="Google Shape;118;p5"/>
          <p:cNvSpPr txBox="1"/>
          <p:nvPr>
            <p:ph idx="1" type="body"/>
          </p:nvPr>
        </p:nvSpPr>
        <p:spPr>
          <a:xfrm>
            <a:off x="718457" y="1371600"/>
            <a:ext cx="10829109" cy="479406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Another testing strategy is to select test cases so that every program</a:t>
            </a:r>
            <a:br>
              <a:rPr lang="en-US"/>
            </a:br>
            <a:r>
              <a:rPr lang="en-US"/>
              <a:t>branch is executed at least once. </a:t>
            </a:r>
            <a:endParaRPr/>
          </a:p>
          <a:p>
            <a:pPr indent="-228600" lvl="0" marL="228600" rtl="0" algn="l">
              <a:lnSpc>
                <a:spcPct val="90000"/>
              </a:lnSpc>
              <a:spcBef>
                <a:spcPts val="1000"/>
              </a:spcBef>
              <a:spcAft>
                <a:spcPts val="0"/>
              </a:spcAft>
              <a:buClr>
                <a:schemeClr val="dk1"/>
              </a:buClr>
              <a:buSzPts val="2800"/>
              <a:buChar char="•"/>
            </a:pPr>
            <a:r>
              <a:rPr lang="en-US"/>
              <a:t>This approach, called </a:t>
            </a:r>
            <a:r>
              <a:rPr i="1" lang="en-US">
                <a:solidFill>
                  <a:srgbClr val="0070C0"/>
                </a:solidFill>
              </a:rPr>
              <a:t>branch </a:t>
            </a:r>
            <a:r>
              <a:rPr lang="en-US">
                <a:solidFill>
                  <a:srgbClr val="0070C0"/>
                </a:solidFill>
              </a:rPr>
              <a:t>(or </a:t>
            </a:r>
            <a:r>
              <a:rPr i="1" lang="en-US">
                <a:solidFill>
                  <a:srgbClr val="0070C0"/>
                </a:solidFill>
              </a:rPr>
              <a:t>edge</a:t>
            </a:r>
            <a:r>
              <a:rPr lang="en-US">
                <a:solidFill>
                  <a:srgbClr val="0070C0"/>
                </a:solidFill>
              </a:rPr>
              <a:t>) </a:t>
            </a:r>
            <a:r>
              <a:rPr i="1" lang="en-US">
                <a:solidFill>
                  <a:srgbClr val="0070C0"/>
                </a:solidFill>
              </a:rPr>
              <a:t>coverage</a:t>
            </a:r>
            <a:r>
              <a:rPr lang="en-US"/>
              <a:t>, means finding test cases that cause the execution of a set of test paths such that every </a:t>
            </a:r>
            <a:r>
              <a:rPr i="1" lang="en-US"/>
              <a:t>edge </a:t>
            </a:r>
            <a:r>
              <a:rPr lang="en-US"/>
              <a:t>lies on at least one test path </a:t>
            </a:r>
            <a:br>
              <a:rPr lang="en-US"/>
            </a:br>
            <a:br>
              <a:rPr lang="en-US"/>
            </a:br>
            <a:endParaRPr/>
          </a:p>
        </p:txBody>
      </p:sp>
      <p:pic>
        <p:nvPicPr>
          <p:cNvPr id="119" name="Google Shape;119;p5"/>
          <p:cNvPicPr preferRelativeResize="0"/>
          <p:nvPr/>
        </p:nvPicPr>
        <p:blipFill rotWithShape="1">
          <a:blip r:embed="rId3">
            <a:alphaModFix/>
          </a:blip>
          <a:srcRect b="0" l="0" r="0" t="0"/>
          <a:stretch/>
        </p:blipFill>
        <p:spPr>
          <a:xfrm>
            <a:off x="1120958" y="3805781"/>
            <a:ext cx="4019550" cy="1571625"/>
          </a:xfrm>
          <a:prstGeom prst="rect">
            <a:avLst/>
          </a:prstGeom>
          <a:noFill/>
          <a:ln>
            <a:noFill/>
          </a:ln>
        </p:spPr>
      </p:pic>
      <p:pic>
        <p:nvPicPr>
          <p:cNvPr id="120" name="Google Shape;120;p5"/>
          <p:cNvPicPr preferRelativeResize="0"/>
          <p:nvPr/>
        </p:nvPicPr>
        <p:blipFill rotWithShape="1">
          <a:blip r:embed="rId4">
            <a:alphaModFix/>
          </a:blip>
          <a:srcRect b="0" l="0" r="0" t="0"/>
          <a:stretch/>
        </p:blipFill>
        <p:spPr>
          <a:xfrm>
            <a:off x="5359172" y="3884431"/>
            <a:ext cx="5915025" cy="1362075"/>
          </a:xfrm>
          <a:prstGeom prst="rect">
            <a:avLst/>
          </a:prstGeom>
          <a:noFill/>
          <a:ln>
            <a:noFill/>
          </a:ln>
        </p:spPr>
      </p:pic>
      <p:sp>
        <p:nvSpPr>
          <p:cNvPr id="121" name="Google Shape;121;p5"/>
          <p:cNvSpPr/>
          <p:nvPr/>
        </p:nvSpPr>
        <p:spPr>
          <a:xfrm>
            <a:off x="6635932" y="4950823"/>
            <a:ext cx="901337" cy="313508"/>
          </a:xfrm>
          <a:prstGeom prst="ellipse">
            <a:avLst/>
          </a:prstGeom>
          <a:noFill/>
          <a:ln cap="flat" cmpd="sng" w="28575">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6"/>
          <p:cNvSpPr txBox="1"/>
          <p:nvPr>
            <p:ph type="title"/>
          </p:nvPr>
        </p:nvSpPr>
        <p:spPr>
          <a:xfrm>
            <a:off x="838200" y="365125"/>
            <a:ext cx="10515600" cy="79746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Complete Path Coverage</a:t>
            </a:r>
            <a:endParaRPr/>
          </a:p>
        </p:txBody>
      </p:sp>
      <p:sp>
        <p:nvSpPr>
          <p:cNvPr id="127" name="Google Shape;127;p6"/>
          <p:cNvSpPr txBox="1"/>
          <p:nvPr>
            <p:ph idx="1" type="body"/>
          </p:nvPr>
        </p:nvSpPr>
        <p:spPr>
          <a:xfrm>
            <a:off x="718457" y="1371600"/>
            <a:ext cx="10829109" cy="479406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most exhaustive structural testing strategy is to select test cases</a:t>
            </a:r>
            <a:br>
              <a:rPr lang="en-US"/>
            </a:br>
            <a:r>
              <a:rPr lang="en-US"/>
              <a:t>such that every possible test path is executed at least once. This approach is called </a:t>
            </a:r>
            <a:r>
              <a:rPr i="1" lang="en-US">
                <a:solidFill>
                  <a:srgbClr val="0070C0"/>
                </a:solidFill>
              </a:rPr>
              <a:t>complete path coverage</a:t>
            </a:r>
            <a:r>
              <a:rPr lang="en-US"/>
              <a:t>. </a:t>
            </a:r>
            <a:endParaRPr/>
          </a:p>
          <a:p>
            <a:pPr indent="-228600" lvl="0" marL="228600" rtl="0" algn="l">
              <a:lnSpc>
                <a:spcPct val="90000"/>
              </a:lnSpc>
              <a:spcBef>
                <a:spcPts val="1000"/>
              </a:spcBef>
              <a:spcAft>
                <a:spcPts val="0"/>
              </a:spcAft>
              <a:buClr>
                <a:schemeClr val="dk1"/>
              </a:buClr>
              <a:buSzPts val="2800"/>
              <a:buChar char="•"/>
            </a:pPr>
            <a:r>
              <a:rPr lang="en-US"/>
              <a:t>complete path coverage requires running every single test path through the ﬂowgraph. </a:t>
            </a:r>
            <a:endParaRPr/>
          </a:p>
          <a:p>
            <a:pPr indent="-228600" lvl="0" marL="228600" rtl="0" algn="l">
              <a:lnSpc>
                <a:spcPct val="90000"/>
              </a:lnSpc>
              <a:spcBef>
                <a:spcPts val="1000"/>
              </a:spcBef>
              <a:spcAft>
                <a:spcPts val="0"/>
              </a:spcAft>
              <a:buClr>
                <a:schemeClr val="dk1"/>
              </a:buClr>
              <a:buSzPts val="2800"/>
              <a:buChar char="•"/>
            </a:pPr>
            <a:r>
              <a:rPr lang="en-US"/>
              <a:t>This strategy, although appealing in theory, is normally impossible in practice.</a:t>
            </a:r>
            <a:endParaRPr/>
          </a:p>
          <a:p>
            <a:pPr indent="-228600" lvl="0" marL="228600" rtl="0" algn="l">
              <a:lnSpc>
                <a:spcPct val="90000"/>
              </a:lnSpc>
              <a:spcBef>
                <a:spcPts val="1000"/>
              </a:spcBef>
              <a:spcAft>
                <a:spcPts val="0"/>
              </a:spcAft>
              <a:buClr>
                <a:schemeClr val="dk1"/>
              </a:buClr>
              <a:buSzPts val="2800"/>
              <a:buChar char="•"/>
            </a:pPr>
            <a:r>
              <a:rPr lang="en-US"/>
              <a:t>If the program has even a single loop, then complete path coverage can never be achieved because a loop gives rise to an infinite number of test paths.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7"/>
          <p:cNvSpPr txBox="1"/>
          <p:nvPr>
            <p:ph type="title"/>
          </p:nvPr>
        </p:nvSpPr>
        <p:spPr>
          <a:xfrm>
            <a:off x="838200" y="365125"/>
            <a:ext cx="10515600" cy="79746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Impediment to structural testing</a:t>
            </a:r>
            <a:endParaRPr/>
          </a:p>
        </p:txBody>
      </p:sp>
      <p:sp>
        <p:nvSpPr>
          <p:cNvPr id="133" name="Google Shape;133;p7"/>
          <p:cNvSpPr txBox="1"/>
          <p:nvPr>
            <p:ph idx="1" type="body"/>
          </p:nvPr>
        </p:nvSpPr>
        <p:spPr>
          <a:xfrm>
            <a:off x="718457" y="1371600"/>
            <a:ext cx="10829109" cy="2756263"/>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Another fundamental impediment to any structural testing strategy: </a:t>
            </a:r>
            <a:r>
              <a:rPr i="1" lang="en-US"/>
              <a:t>infeasible paths</a:t>
            </a:r>
            <a:r>
              <a:rPr lang="en-US"/>
              <a:t>.</a:t>
            </a:r>
            <a:endParaRPr/>
          </a:p>
          <a:p>
            <a:pPr indent="-228600" lvl="0" marL="228600" rtl="0" algn="l">
              <a:lnSpc>
                <a:spcPct val="90000"/>
              </a:lnSpc>
              <a:spcBef>
                <a:spcPts val="1000"/>
              </a:spcBef>
              <a:spcAft>
                <a:spcPts val="0"/>
              </a:spcAft>
              <a:buClr>
                <a:schemeClr val="dk1"/>
              </a:buClr>
              <a:buSzPts val="2800"/>
              <a:buChar char="•"/>
            </a:pPr>
            <a:r>
              <a:rPr lang="en-US"/>
              <a:t>An </a:t>
            </a:r>
            <a:r>
              <a:rPr i="1" lang="en-US">
                <a:solidFill>
                  <a:srgbClr val="C00000"/>
                </a:solidFill>
              </a:rPr>
              <a:t>infeasible path </a:t>
            </a:r>
            <a:r>
              <a:rPr lang="en-US"/>
              <a:t>is a program path that cannot be executed for any input.</a:t>
            </a:r>
            <a:endParaRPr/>
          </a:p>
          <a:p>
            <a:pPr indent="-228600" lvl="0" marL="228600" rtl="0" algn="l">
              <a:lnSpc>
                <a:spcPct val="90000"/>
              </a:lnSpc>
              <a:spcBef>
                <a:spcPts val="1000"/>
              </a:spcBef>
              <a:spcAft>
                <a:spcPts val="0"/>
              </a:spcAft>
              <a:buClr>
                <a:schemeClr val="dk1"/>
              </a:buClr>
              <a:buSzPts val="2800"/>
              <a:buChar char="•"/>
            </a:pPr>
            <a:r>
              <a:rPr lang="en-US"/>
              <a:t>The existence of infeasible paths can mean that, in practice, we may not</a:t>
            </a:r>
            <a:br>
              <a:rPr lang="en-US"/>
            </a:br>
            <a:r>
              <a:rPr lang="en-US"/>
              <a:t>be able to achieve 100% coverage for any structural testing strategy.</a:t>
            </a:r>
            <a:br>
              <a:rPr lang="en-US"/>
            </a:br>
            <a:endParaRPr/>
          </a:p>
        </p:txBody>
      </p:sp>
      <p:pic>
        <p:nvPicPr>
          <p:cNvPr id="134" name="Google Shape;134;p7"/>
          <p:cNvPicPr preferRelativeResize="0"/>
          <p:nvPr/>
        </p:nvPicPr>
        <p:blipFill rotWithShape="1">
          <a:blip r:embed="rId3">
            <a:alphaModFix/>
          </a:blip>
          <a:srcRect b="0" l="0" r="0" t="0"/>
          <a:stretch/>
        </p:blipFill>
        <p:spPr>
          <a:xfrm>
            <a:off x="755197" y="4537300"/>
            <a:ext cx="4019550" cy="1571625"/>
          </a:xfrm>
          <a:prstGeom prst="rect">
            <a:avLst/>
          </a:prstGeom>
          <a:noFill/>
          <a:ln>
            <a:noFill/>
          </a:ln>
        </p:spPr>
      </p:pic>
      <p:pic>
        <p:nvPicPr>
          <p:cNvPr id="135" name="Google Shape;135;p7"/>
          <p:cNvPicPr preferRelativeResize="0"/>
          <p:nvPr/>
        </p:nvPicPr>
        <p:blipFill rotWithShape="1">
          <a:blip r:embed="rId4">
            <a:alphaModFix/>
          </a:blip>
          <a:srcRect b="0" l="0" r="0" t="0"/>
          <a:stretch/>
        </p:blipFill>
        <p:spPr>
          <a:xfrm>
            <a:off x="5429251" y="4735966"/>
            <a:ext cx="5905500" cy="1304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8"/>
          <p:cNvSpPr txBox="1"/>
          <p:nvPr>
            <p:ph type="title"/>
          </p:nvPr>
        </p:nvSpPr>
        <p:spPr>
          <a:xfrm>
            <a:off x="838200" y="365125"/>
            <a:ext cx="10515600" cy="79746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Testing Strategy</a:t>
            </a:r>
            <a:endParaRPr/>
          </a:p>
        </p:txBody>
      </p:sp>
      <p:sp>
        <p:nvSpPr>
          <p:cNvPr id="141" name="Google Shape;141;p8"/>
          <p:cNvSpPr txBox="1"/>
          <p:nvPr>
            <p:ph idx="1" type="body"/>
          </p:nvPr>
        </p:nvSpPr>
        <p:spPr>
          <a:xfrm>
            <a:off x="718457" y="1371600"/>
            <a:ext cx="10829109" cy="497694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Researchers have tried to define strategies so that:</a:t>
            </a:r>
            <a:endParaRPr/>
          </a:p>
          <a:p>
            <a:pPr indent="-457200" lvl="1" marL="914400" rtl="0" algn="l">
              <a:lnSpc>
                <a:spcPct val="90000"/>
              </a:lnSpc>
              <a:spcBef>
                <a:spcPts val="500"/>
              </a:spcBef>
              <a:spcAft>
                <a:spcPts val="0"/>
              </a:spcAft>
              <a:buClr>
                <a:schemeClr val="dk1"/>
              </a:buClr>
              <a:buSzPts val="2400"/>
              <a:buFont typeface="Calibri"/>
              <a:buAutoNum type="arabicPeriod"/>
            </a:pPr>
            <a:r>
              <a:rPr lang="en-US"/>
              <a:t>They are more comprehensive than statement and branch coverage in the sense of requiring more test cases).</a:t>
            </a:r>
            <a:endParaRPr/>
          </a:p>
          <a:p>
            <a:pPr indent="-457200" lvl="1" marL="914400" rtl="0" algn="l">
              <a:lnSpc>
                <a:spcPct val="90000"/>
              </a:lnSpc>
              <a:spcBef>
                <a:spcPts val="500"/>
              </a:spcBef>
              <a:spcAft>
                <a:spcPts val="0"/>
              </a:spcAft>
              <a:buClr>
                <a:schemeClr val="dk1"/>
              </a:buClr>
              <a:buSzPts val="2400"/>
              <a:buFont typeface="Calibri"/>
              <a:buAutoNum type="arabicPeriod"/>
            </a:pPr>
            <a:r>
              <a:rPr lang="en-US"/>
              <a:t>The number of test cases required is finite even when there are loops</a:t>
            </a:r>
            <a:endParaRPr/>
          </a:p>
          <a:p>
            <a:pPr indent="-228600" lvl="0" marL="228600" rtl="0" algn="l">
              <a:lnSpc>
                <a:spcPct val="90000"/>
              </a:lnSpc>
              <a:spcBef>
                <a:spcPts val="1000"/>
              </a:spcBef>
              <a:spcAft>
                <a:spcPts val="0"/>
              </a:spcAft>
              <a:buClr>
                <a:schemeClr val="dk1"/>
              </a:buClr>
              <a:buSzPts val="2800"/>
              <a:buChar char="•"/>
            </a:pPr>
            <a:r>
              <a:rPr lang="en-US"/>
              <a:t>Several of these strategies make use of the notion of simple paths</a:t>
            </a:r>
            <a:br>
              <a:rPr lang="en-US"/>
            </a:br>
            <a:r>
              <a:rPr lang="en-US"/>
              <a:t>and prime paths.</a:t>
            </a:r>
            <a:endParaRPr/>
          </a:p>
          <a:p>
            <a:pPr indent="-228600" lvl="0" marL="228600" rtl="0" algn="l">
              <a:lnSpc>
                <a:spcPct val="90000"/>
              </a:lnSpc>
              <a:spcBef>
                <a:spcPts val="1000"/>
              </a:spcBef>
              <a:spcAft>
                <a:spcPts val="0"/>
              </a:spcAft>
              <a:buClr>
                <a:schemeClr val="dk1"/>
              </a:buClr>
              <a:buSzPts val="2800"/>
              <a:buChar char="•"/>
            </a:pPr>
            <a:r>
              <a:rPr lang="en-US"/>
              <a:t>a </a:t>
            </a:r>
            <a:r>
              <a:rPr i="1" lang="en-US">
                <a:solidFill>
                  <a:srgbClr val="0070C0"/>
                </a:solidFill>
              </a:rPr>
              <a:t>simple path </a:t>
            </a:r>
            <a:r>
              <a:rPr lang="en-US"/>
              <a:t>as a path that does not contain the same node more than once except for the first and last node.</a:t>
            </a:r>
            <a:endParaRPr/>
          </a:p>
          <a:p>
            <a:pPr indent="-228600" lvl="0" marL="228600" rtl="0" algn="l">
              <a:lnSpc>
                <a:spcPct val="90000"/>
              </a:lnSpc>
              <a:spcBef>
                <a:spcPts val="1000"/>
              </a:spcBef>
              <a:spcAft>
                <a:spcPts val="0"/>
              </a:spcAft>
              <a:buClr>
                <a:schemeClr val="dk1"/>
              </a:buClr>
              <a:buSzPts val="2800"/>
              <a:buChar char="•"/>
            </a:pPr>
            <a:r>
              <a:rPr lang="en-US"/>
              <a:t>A </a:t>
            </a:r>
            <a:r>
              <a:rPr i="1" lang="en-US">
                <a:solidFill>
                  <a:srgbClr val="0070C0"/>
                </a:solidFill>
              </a:rPr>
              <a:t>prime path</a:t>
            </a:r>
            <a:r>
              <a:rPr i="1" lang="en-US"/>
              <a:t> </a:t>
            </a:r>
            <a:r>
              <a:rPr lang="en-US"/>
              <a:t>is a simple path that “does not appear as a proper subpath of any other simple path.</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9"/>
          <p:cNvSpPr txBox="1"/>
          <p:nvPr>
            <p:ph type="title"/>
          </p:nvPr>
        </p:nvSpPr>
        <p:spPr>
          <a:xfrm>
            <a:off x="838200" y="365125"/>
            <a:ext cx="10515600" cy="79746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Testing Strategy</a:t>
            </a:r>
            <a:endParaRPr/>
          </a:p>
        </p:txBody>
      </p:sp>
      <p:sp>
        <p:nvSpPr>
          <p:cNvPr id="148" name="Google Shape;148;p9"/>
          <p:cNvSpPr txBox="1"/>
          <p:nvPr>
            <p:ph idx="1" type="body"/>
          </p:nvPr>
        </p:nvSpPr>
        <p:spPr>
          <a:xfrm>
            <a:off x="718457" y="1371600"/>
            <a:ext cx="10829109" cy="497694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70C0"/>
              </a:buClr>
              <a:buSzPts val="2800"/>
              <a:buChar char="•"/>
            </a:pPr>
            <a:r>
              <a:rPr lang="en-US">
                <a:solidFill>
                  <a:srgbClr val="0070C0"/>
                </a:solidFill>
              </a:rPr>
              <a:t>Prime path coverage</a:t>
            </a:r>
            <a:r>
              <a:rPr lang="en-US"/>
              <a:t>: Testing all prime paths in the ﬂowgraph. This requires testing all cycles that start at reachable nodes, and, depending on the branches inside a loop, requires testing execution paths that cause a loop to cycle two or more times. Prime path coverage satisfies branch coverage, and requires a finite number of tests.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2021-08-24T13:18:39Z</dcterms:created>
  <dc:creator>jubair</dc:creator>
</cp:coreProperties>
</file>