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73" r:id="rId3"/>
    <p:sldId id="279" r:id="rId4"/>
    <p:sldId id="274" r:id="rId5"/>
    <p:sldId id="275" r:id="rId6"/>
    <p:sldId id="276" r:id="rId7"/>
    <p:sldId id="277" r:id="rId8"/>
    <p:sldId id="278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32A6"/>
    <a:srgbClr val="E13A62"/>
    <a:srgbClr val="EEA720"/>
    <a:srgbClr val="7DBC2D"/>
    <a:srgbClr val="099481"/>
    <a:srgbClr val="16A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10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6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7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8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89-4233-91F9-AC2EFEB187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89-4233-91F9-AC2EFEB187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89-4233-91F9-AC2EFEB18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119328"/>
        <c:axId val="515093008"/>
      </c:barChart>
      <c:catAx>
        <c:axId val="5151193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5093008"/>
        <c:crosses val="autoZero"/>
        <c:auto val="1"/>
        <c:lblAlgn val="ctr"/>
        <c:lblOffset val="100"/>
        <c:noMultiLvlLbl val="0"/>
      </c:catAx>
      <c:valAx>
        <c:axId val="5150930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119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89-4233-91F9-AC2EFEB187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89-4233-91F9-AC2EFEB187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89-4233-91F9-AC2EFEB18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128848"/>
        <c:axId val="515109808"/>
      </c:barChart>
      <c:catAx>
        <c:axId val="515128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5109808"/>
        <c:crosses val="autoZero"/>
        <c:auto val="1"/>
        <c:lblAlgn val="ctr"/>
        <c:lblOffset val="100"/>
        <c:noMultiLvlLbl val="0"/>
      </c:catAx>
      <c:valAx>
        <c:axId val="5151098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128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089-4233-91F9-AC2EFEB187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089-4233-91F9-AC2EFEB187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089-4233-91F9-AC2EFEB187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5120448"/>
        <c:axId val="515101968"/>
      </c:barChart>
      <c:catAx>
        <c:axId val="5151204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5101968"/>
        <c:crosses val="autoZero"/>
        <c:auto val="1"/>
        <c:lblAlgn val="ctr"/>
        <c:lblOffset val="100"/>
        <c:noMultiLvlLbl val="0"/>
      </c:catAx>
      <c:valAx>
        <c:axId val="51510196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1512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84-4221-95F0-4EAC5CE3F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84-4221-95F0-4EAC5CE3F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84-4221-95F0-4EAC5CE3F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9051968"/>
        <c:axId val="539011088"/>
      </c:barChart>
      <c:catAx>
        <c:axId val="539051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9011088"/>
        <c:crosses val="autoZero"/>
        <c:auto val="1"/>
        <c:lblAlgn val="ctr"/>
        <c:lblOffset val="100"/>
        <c:noMultiLvlLbl val="0"/>
      </c:catAx>
      <c:valAx>
        <c:axId val="5390110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3905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42A-4162-BBEE-99C976FF5BC0}"/>
              </c:ext>
            </c:extLst>
          </c:dPt>
          <c:dPt>
            <c:idx val="1"/>
            <c:bubble3D val="0"/>
            <c:explosion val="13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B04-475B-B765-5E6AC04B06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A42A-4162-BBEE-99C976FF5BC0}"/>
              </c:ext>
            </c:extLst>
          </c:dPt>
          <c:dPt>
            <c:idx val="3"/>
            <c:bubble3D val="0"/>
            <c:explosion val="21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8B04-475B-B765-5E6AC04B06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B04-475B-B765-5E6AC04B0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D0F-4B35-A921-4286622956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D0F-4B35-A921-4286622956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D0F-4B35-A921-428662295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9031248"/>
        <c:axId val="539083888"/>
      </c:lineChart>
      <c:catAx>
        <c:axId val="5390312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39083888"/>
        <c:crosses val="autoZero"/>
        <c:auto val="1"/>
        <c:lblAlgn val="ctr"/>
        <c:lblOffset val="100"/>
        <c:noMultiLvlLbl val="0"/>
      </c:catAx>
      <c:valAx>
        <c:axId val="53908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9031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</c:v>
                </c:pt>
                <c:pt idx="1">
                  <c:v>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3F1-4BB2-B57F-17BF70D5BFF7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3F1-4BB2-B57F-17BF70D5BFF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83F1-4BB2-B57F-17BF70D5B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E2A9F-8E2F-462C-B138-DF2C44970D69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B5515-C577-4D37-86A6-B260DCB2B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hyperlink" Target="http://slidemodel.com/" TargetMode="Externa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safely remove this slide. This slide</a:t>
            </a:r>
            <a:r>
              <a:rPr lang="en-US" baseline="0" dirty="0" smtClean="0"/>
              <a:t> design was provided by SlideModel.com – You can download more templates, shapes and elements for PowerPoint from </a:t>
            </a:r>
            <a:r>
              <a:rPr lang="en-US" dirty="0" smtClean="0">
                <a:hlinkClick r:id="rId3"/>
              </a:rPr>
              <a:t>http://slidemodel.com/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3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17653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6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07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5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4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075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6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4889-88A1-4E05-BE26-4B8479970F78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D84C-9C77-4038-8AC7-641397FA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5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slidemodel.com/account/plans/?utm_source=free&amp;utm_medium=button&amp;utm_campaign=freetemplat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33400" y="2120900"/>
            <a:ext cx="4025900" cy="23368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sz="1600">
                <a:latin typeface="Arial"/>
              </a:rPr>
              <a:t>Entrez votre
capture d'écran ici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927600" y="1308100"/>
            <a:ext cx="2247900" cy="4106332"/>
            <a:chOff x="4000500" y="1308100"/>
            <a:chExt cx="2247900" cy="4106332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2479554500"/>
                </p:ext>
              </p:extLst>
            </p:nvPr>
          </p:nvGraphicFramePr>
          <p:xfrm>
            <a:off x="4000500" y="2425699"/>
            <a:ext cx="2247900" cy="2988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42" name="Group 41"/>
            <p:cNvGrpSpPr/>
            <p:nvPr/>
          </p:nvGrpSpPr>
          <p:grpSpPr>
            <a:xfrm>
              <a:off x="4667250" y="1308100"/>
              <a:ext cx="914400" cy="914400"/>
              <a:chOff x="4667250" y="1308100"/>
              <a:chExt cx="914400" cy="9144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667250" y="1308100"/>
                <a:ext cx="914400" cy="914400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>
                    <a:latin typeface="Arial"/>
                  </a:rPr>
                  <a:t/>
                </a:r>
              </a:p>
            </p:txBody>
          </p:sp>
          <p:grpSp>
            <p:nvGrpSpPr>
              <p:cNvPr id="11" name="Group 4"/>
              <p:cNvGrpSpPr>
                <a:grpSpLocks noChangeAspect="1"/>
              </p:cNvGrpSpPr>
              <p:nvPr/>
            </p:nvGrpSpPr>
            <p:grpSpPr bwMode="auto">
              <a:xfrm>
                <a:off x="4905923" y="1521832"/>
                <a:ext cx="437055" cy="486936"/>
                <a:chOff x="2161" y="1007"/>
                <a:chExt cx="184" cy="205"/>
              </a:xfrm>
              <a:solidFill>
                <a:schemeClr val="accent1"/>
              </a:solidFill>
            </p:grpSpPr>
            <p:sp>
              <p:nvSpPr>
                <p:cNvPr id="14" name="Freeform 6"/>
                <p:cNvSpPr>
                  <a:spLocks noEditPoints="1"/>
                </p:cNvSpPr>
                <p:nvPr/>
              </p:nvSpPr>
              <p:spPr bwMode="auto">
                <a:xfrm>
                  <a:off x="2161" y="1007"/>
                  <a:ext cx="184" cy="205"/>
                </a:xfrm>
                <a:custGeom>
                  <a:avLst/>
                  <a:gdLst>
                    <a:gd name="T0" fmla="*/ 1178 w 2941"/>
                    <a:gd name="T1" fmla="*/ 1195 h 3277"/>
                    <a:gd name="T2" fmla="*/ 868 w 2941"/>
                    <a:gd name="T3" fmla="*/ 1369 h 3277"/>
                    <a:gd name="T4" fmla="*/ 649 w 2941"/>
                    <a:gd name="T5" fmla="*/ 1643 h 3277"/>
                    <a:gd name="T6" fmla="*/ 548 w 2941"/>
                    <a:gd name="T7" fmla="*/ 1989 h 3277"/>
                    <a:gd name="T8" fmla="*/ 593 w 2941"/>
                    <a:gd name="T9" fmla="*/ 2352 h 3277"/>
                    <a:gd name="T10" fmla="*/ 768 w 2941"/>
                    <a:gd name="T11" fmla="*/ 2659 h 3277"/>
                    <a:gd name="T12" fmla="*/ 1045 w 2941"/>
                    <a:gd name="T13" fmla="*/ 2876 h 3277"/>
                    <a:gd name="T14" fmla="*/ 1394 w 2941"/>
                    <a:gd name="T15" fmla="*/ 2976 h 3277"/>
                    <a:gd name="T16" fmla="*/ 1763 w 2941"/>
                    <a:gd name="T17" fmla="*/ 2932 h 3277"/>
                    <a:gd name="T18" fmla="*/ 2072 w 2941"/>
                    <a:gd name="T19" fmla="*/ 2759 h 3277"/>
                    <a:gd name="T20" fmla="*/ 2292 w 2941"/>
                    <a:gd name="T21" fmla="*/ 2484 h 3277"/>
                    <a:gd name="T22" fmla="*/ 2393 w 2941"/>
                    <a:gd name="T23" fmla="*/ 2139 h 3277"/>
                    <a:gd name="T24" fmla="*/ 2348 w 2941"/>
                    <a:gd name="T25" fmla="*/ 1774 h 3277"/>
                    <a:gd name="T26" fmla="*/ 2172 w 2941"/>
                    <a:gd name="T27" fmla="*/ 1469 h 3277"/>
                    <a:gd name="T28" fmla="*/ 1895 w 2941"/>
                    <a:gd name="T29" fmla="*/ 1251 h 3277"/>
                    <a:gd name="T30" fmla="*/ 1546 w 2941"/>
                    <a:gd name="T31" fmla="*/ 1151 h 3277"/>
                    <a:gd name="T32" fmla="*/ 2799 w 2941"/>
                    <a:gd name="T33" fmla="*/ 9 h 3277"/>
                    <a:gd name="T34" fmla="*/ 2759 w 2941"/>
                    <a:gd name="T35" fmla="*/ 91 h 3277"/>
                    <a:gd name="T36" fmla="*/ 2664 w 2941"/>
                    <a:gd name="T37" fmla="*/ 236 h 3277"/>
                    <a:gd name="T38" fmla="*/ 2503 w 2941"/>
                    <a:gd name="T39" fmla="*/ 411 h 3277"/>
                    <a:gd name="T40" fmla="*/ 2265 w 2941"/>
                    <a:gd name="T41" fmla="*/ 583 h 3277"/>
                    <a:gd name="T42" fmla="*/ 1938 w 2941"/>
                    <a:gd name="T43" fmla="*/ 719 h 3277"/>
                    <a:gd name="T44" fmla="*/ 1607 w 2941"/>
                    <a:gd name="T45" fmla="*/ 962 h 3277"/>
                    <a:gd name="T46" fmla="*/ 2251 w 2941"/>
                    <a:gd name="T47" fmla="*/ 978 h 3277"/>
                    <a:gd name="T48" fmla="*/ 2391 w 2941"/>
                    <a:gd name="T49" fmla="*/ 1067 h 3277"/>
                    <a:gd name="T50" fmla="*/ 2466 w 2941"/>
                    <a:gd name="T51" fmla="*/ 1230 h 3277"/>
                    <a:gd name="T52" fmla="*/ 2512 w 2941"/>
                    <a:gd name="T53" fmla="*/ 1401 h 3277"/>
                    <a:gd name="T54" fmla="*/ 2584 w 2941"/>
                    <a:gd name="T55" fmla="*/ 1665 h 3277"/>
                    <a:gd name="T56" fmla="*/ 2670 w 2941"/>
                    <a:gd name="T57" fmla="*/ 1983 h 3277"/>
                    <a:gd name="T58" fmla="*/ 2758 w 2941"/>
                    <a:gd name="T59" fmla="*/ 2310 h 3277"/>
                    <a:gd name="T60" fmla="*/ 2838 w 2941"/>
                    <a:gd name="T61" fmla="*/ 2605 h 3277"/>
                    <a:gd name="T62" fmla="*/ 2899 w 2941"/>
                    <a:gd name="T63" fmla="*/ 2827 h 3277"/>
                    <a:gd name="T64" fmla="*/ 2928 w 2941"/>
                    <a:gd name="T65" fmla="*/ 2933 h 3277"/>
                    <a:gd name="T66" fmla="*/ 2940 w 2941"/>
                    <a:gd name="T67" fmla="*/ 3031 h 3277"/>
                    <a:gd name="T68" fmla="*/ 2899 w 2941"/>
                    <a:gd name="T69" fmla="*/ 3119 h 3277"/>
                    <a:gd name="T70" fmla="*/ 2777 w 2941"/>
                    <a:gd name="T71" fmla="*/ 3164 h 3277"/>
                    <a:gd name="T72" fmla="*/ 349 w 2941"/>
                    <a:gd name="T73" fmla="*/ 3166 h 3277"/>
                    <a:gd name="T74" fmla="*/ 78 w 2941"/>
                    <a:gd name="T75" fmla="*/ 3144 h 3277"/>
                    <a:gd name="T76" fmla="*/ 8 w 2941"/>
                    <a:gd name="T77" fmla="*/ 3070 h 3277"/>
                    <a:gd name="T78" fmla="*/ 3 w 2941"/>
                    <a:gd name="T79" fmla="*/ 2971 h 3277"/>
                    <a:gd name="T80" fmla="*/ 25 w 2941"/>
                    <a:gd name="T81" fmla="*/ 2885 h 3277"/>
                    <a:gd name="T82" fmla="*/ 74 w 2941"/>
                    <a:gd name="T83" fmla="*/ 2704 h 3277"/>
                    <a:gd name="T84" fmla="*/ 148 w 2941"/>
                    <a:gd name="T85" fmla="*/ 2434 h 3277"/>
                    <a:gd name="T86" fmla="*/ 235 w 2941"/>
                    <a:gd name="T87" fmla="*/ 2115 h 3277"/>
                    <a:gd name="T88" fmla="*/ 323 w 2941"/>
                    <a:gd name="T89" fmla="*/ 1788 h 3277"/>
                    <a:gd name="T90" fmla="*/ 401 w 2941"/>
                    <a:gd name="T91" fmla="*/ 1498 h 3277"/>
                    <a:gd name="T92" fmla="*/ 459 w 2941"/>
                    <a:gd name="T93" fmla="*/ 1284 h 3277"/>
                    <a:gd name="T94" fmla="*/ 509 w 2941"/>
                    <a:gd name="T95" fmla="*/ 1129 h 3277"/>
                    <a:gd name="T96" fmla="*/ 628 w 2941"/>
                    <a:gd name="T97" fmla="*/ 1004 h 3277"/>
                    <a:gd name="T98" fmla="*/ 790 w 2941"/>
                    <a:gd name="T99" fmla="*/ 962 h 3277"/>
                    <a:gd name="T100" fmla="*/ 1120 w 2941"/>
                    <a:gd name="T101" fmla="*/ 767 h 3277"/>
                    <a:gd name="T102" fmla="*/ 755 w 2941"/>
                    <a:gd name="T103" fmla="*/ 673 h 3277"/>
                    <a:gd name="T104" fmla="*/ 483 w 2941"/>
                    <a:gd name="T105" fmla="*/ 525 h 3277"/>
                    <a:gd name="T106" fmla="*/ 291 w 2941"/>
                    <a:gd name="T107" fmla="*/ 355 h 3277"/>
                    <a:gd name="T108" fmla="*/ 167 w 2941"/>
                    <a:gd name="T109" fmla="*/ 192 h 3277"/>
                    <a:gd name="T110" fmla="*/ 100 w 2941"/>
                    <a:gd name="T111" fmla="*/ 64 h 3277"/>
                    <a:gd name="T112" fmla="*/ 76 w 2941"/>
                    <a:gd name="T113" fmla="*/ 2 h 3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2941" h="3277">
                      <a:moveTo>
                        <a:pt x="1471" y="1149"/>
                      </a:moveTo>
                      <a:lnTo>
                        <a:pt x="1394" y="1151"/>
                      </a:lnTo>
                      <a:lnTo>
                        <a:pt x="1320" y="1161"/>
                      </a:lnTo>
                      <a:lnTo>
                        <a:pt x="1248" y="1175"/>
                      </a:lnTo>
                      <a:lnTo>
                        <a:pt x="1178" y="1195"/>
                      </a:lnTo>
                      <a:lnTo>
                        <a:pt x="1111" y="1220"/>
                      </a:lnTo>
                      <a:lnTo>
                        <a:pt x="1045" y="1251"/>
                      </a:lnTo>
                      <a:lnTo>
                        <a:pt x="982" y="1285"/>
                      </a:lnTo>
                      <a:lnTo>
                        <a:pt x="924" y="1325"/>
                      </a:lnTo>
                      <a:lnTo>
                        <a:pt x="868" y="1369"/>
                      </a:lnTo>
                      <a:lnTo>
                        <a:pt x="816" y="1416"/>
                      </a:lnTo>
                      <a:lnTo>
                        <a:pt x="768" y="1469"/>
                      </a:lnTo>
                      <a:lnTo>
                        <a:pt x="724" y="1523"/>
                      </a:lnTo>
                      <a:lnTo>
                        <a:pt x="684" y="1582"/>
                      </a:lnTo>
                      <a:lnTo>
                        <a:pt x="649" y="1643"/>
                      </a:lnTo>
                      <a:lnTo>
                        <a:pt x="618" y="1707"/>
                      </a:lnTo>
                      <a:lnTo>
                        <a:pt x="593" y="1774"/>
                      </a:lnTo>
                      <a:lnTo>
                        <a:pt x="572" y="1844"/>
                      </a:lnTo>
                      <a:lnTo>
                        <a:pt x="558" y="1915"/>
                      </a:lnTo>
                      <a:lnTo>
                        <a:pt x="548" y="1989"/>
                      </a:lnTo>
                      <a:lnTo>
                        <a:pt x="545" y="2063"/>
                      </a:lnTo>
                      <a:lnTo>
                        <a:pt x="548" y="2139"/>
                      </a:lnTo>
                      <a:lnTo>
                        <a:pt x="558" y="2212"/>
                      </a:lnTo>
                      <a:lnTo>
                        <a:pt x="572" y="2283"/>
                      </a:lnTo>
                      <a:lnTo>
                        <a:pt x="593" y="2352"/>
                      </a:lnTo>
                      <a:lnTo>
                        <a:pt x="618" y="2420"/>
                      </a:lnTo>
                      <a:lnTo>
                        <a:pt x="649" y="2484"/>
                      </a:lnTo>
                      <a:lnTo>
                        <a:pt x="684" y="2546"/>
                      </a:lnTo>
                      <a:lnTo>
                        <a:pt x="724" y="2604"/>
                      </a:lnTo>
                      <a:lnTo>
                        <a:pt x="768" y="2659"/>
                      </a:lnTo>
                      <a:lnTo>
                        <a:pt x="816" y="2711"/>
                      </a:lnTo>
                      <a:lnTo>
                        <a:pt x="868" y="2759"/>
                      </a:lnTo>
                      <a:lnTo>
                        <a:pt x="924" y="2802"/>
                      </a:lnTo>
                      <a:lnTo>
                        <a:pt x="982" y="2842"/>
                      </a:lnTo>
                      <a:lnTo>
                        <a:pt x="1045" y="2876"/>
                      </a:lnTo>
                      <a:lnTo>
                        <a:pt x="1111" y="2906"/>
                      </a:lnTo>
                      <a:lnTo>
                        <a:pt x="1178" y="2932"/>
                      </a:lnTo>
                      <a:lnTo>
                        <a:pt x="1248" y="2953"/>
                      </a:lnTo>
                      <a:lnTo>
                        <a:pt x="1320" y="2967"/>
                      </a:lnTo>
                      <a:lnTo>
                        <a:pt x="1394" y="2976"/>
                      </a:lnTo>
                      <a:lnTo>
                        <a:pt x="1471" y="2979"/>
                      </a:lnTo>
                      <a:lnTo>
                        <a:pt x="1546" y="2976"/>
                      </a:lnTo>
                      <a:lnTo>
                        <a:pt x="1620" y="2967"/>
                      </a:lnTo>
                      <a:lnTo>
                        <a:pt x="1693" y="2953"/>
                      </a:lnTo>
                      <a:lnTo>
                        <a:pt x="1763" y="2932"/>
                      </a:lnTo>
                      <a:lnTo>
                        <a:pt x="1830" y="2906"/>
                      </a:lnTo>
                      <a:lnTo>
                        <a:pt x="1895" y="2876"/>
                      </a:lnTo>
                      <a:lnTo>
                        <a:pt x="1958" y="2842"/>
                      </a:lnTo>
                      <a:lnTo>
                        <a:pt x="2017" y="2802"/>
                      </a:lnTo>
                      <a:lnTo>
                        <a:pt x="2072" y="2759"/>
                      </a:lnTo>
                      <a:lnTo>
                        <a:pt x="2125" y="2711"/>
                      </a:lnTo>
                      <a:lnTo>
                        <a:pt x="2172" y="2659"/>
                      </a:lnTo>
                      <a:lnTo>
                        <a:pt x="2217" y="2604"/>
                      </a:lnTo>
                      <a:lnTo>
                        <a:pt x="2257" y="2546"/>
                      </a:lnTo>
                      <a:lnTo>
                        <a:pt x="2292" y="2484"/>
                      </a:lnTo>
                      <a:lnTo>
                        <a:pt x="2323" y="2420"/>
                      </a:lnTo>
                      <a:lnTo>
                        <a:pt x="2348" y="2352"/>
                      </a:lnTo>
                      <a:lnTo>
                        <a:pt x="2368" y="2283"/>
                      </a:lnTo>
                      <a:lnTo>
                        <a:pt x="2383" y="2212"/>
                      </a:lnTo>
                      <a:lnTo>
                        <a:pt x="2393" y="2139"/>
                      </a:lnTo>
                      <a:lnTo>
                        <a:pt x="2396" y="2063"/>
                      </a:lnTo>
                      <a:lnTo>
                        <a:pt x="2393" y="1989"/>
                      </a:lnTo>
                      <a:lnTo>
                        <a:pt x="2383" y="1915"/>
                      </a:lnTo>
                      <a:lnTo>
                        <a:pt x="2368" y="1844"/>
                      </a:lnTo>
                      <a:lnTo>
                        <a:pt x="2348" y="1774"/>
                      </a:lnTo>
                      <a:lnTo>
                        <a:pt x="2323" y="1707"/>
                      </a:lnTo>
                      <a:lnTo>
                        <a:pt x="2292" y="1643"/>
                      </a:lnTo>
                      <a:lnTo>
                        <a:pt x="2257" y="1582"/>
                      </a:lnTo>
                      <a:lnTo>
                        <a:pt x="2217" y="1523"/>
                      </a:lnTo>
                      <a:lnTo>
                        <a:pt x="2172" y="1469"/>
                      </a:lnTo>
                      <a:lnTo>
                        <a:pt x="2125" y="1416"/>
                      </a:lnTo>
                      <a:lnTo>
                        <a:pt x="2072" y="1369"/>
                      </a:lnTo>
                      <a:lnTo>
                        <a:pt x="2017" y="1325"/>
                      </a:lnTo>
                      <a:lnTo>
                        <a:pt x="1958" y="1285"/>
                      </a:lnTo>
                      <a:lnTo>
                        <a:pt x="1895" y="1251"/>
                      </a:lnTo>
                      <a:lnTo>
                        <a:pt x="1830" y="1220"/>
                      </a:lnTo>
                      <a:lnTo>
                        <a:pt x="1763" y="1195"/>
                      </a:lnTo>
                      <a:lnTo>
                        <a:pt x="1693" y="1175"/>
                      </a:lnTo>
                      <a:lnTo>
                        <a:pt x="1620" y="1161"/>
                      </a:lnTo>
                      <a:lnTo>
                        <a:pt x="1546" y="1151"/>
                      </a:lnTo>
                      <a:lnTo>
                        <a:pt x="1471" y="1149"/>
                      </a:lnTo>
                      <a:close/>
                      <a:moveTo>
                        <a:pt x="75" y="0"/>
                      </a:moveTo>
                      <a:lnTo>
                        <a:pt x="2802" y="0"/>
                      </a:lnTo>
                      <a:lnTo>
                        <a:pt x="2801" y="2"/>
                      </a:lnTo>
                      <a:lnTo>
                        <a:pt x="2799" y="9"/>
                      </a:lnTo>
                      <a:lnTo>
                        <a:pt x="2795" y="18"/>
                      </a:lnTo>
                      <a:lnTo>
                        <a:pt x="2789" y="32"/>
                      </a:lnTo>
                      <a:lnTo>
                        <a:pt x="2781" y="48"/>
                      </a:lnTo>
                      <a:lnTo>
                        <a:pt x="2771" y="68"/>
                      </a:lnTo>
                      <a:lnTo>
                        <a:pt x="2759" y="91"/>
                      </a:lnTo>
                      <a:lnTo>
                        <a:pt x="2744" y="117"/>
                      </a:lnTo>
                      <a:lnTo>
                        <a:pt x="2728" y="144"/>
                      </a:lnTo>
                      <a:lnTo>
                        <a:pt x="2709" y="173"/>
                      </a:lnTo>
                      <a:lnTo>
                        <a:pt x="2688" y="203"/>
                      </a:lnTo>
                      <a:lnTo>
                        <a:pt x="2664" y="236"/>
                      </a:lnTo>
                      <a:lnTo>
                        <a:pt x="2637" y="269"/>
                      </a:lnTo>
                      <a:lnTo>
                        <a:pt x="2608" y="304"/>
                      </a:lnTo>
                      <a:lnTo>
                        <a:pt x="2576" y="340"/>
                      </a:lnTo>
                      <a:lnTo>
                        <a:pt x="2541" y="375"/>
                      </a:lnTo>
                      <a:lnTo>
                        <a:pt x="2503" y="411"/>
                      </a:lnTo>
                      <a:lnTo>
                        <a:pt x="2461" y="446"/>
                      </a:lnTo>
                      <a:lnTo>
                        <a:pt x="2417" y="482"/>
                      </a:lnTo>
                      <a:lnTo>
                        <a:pt x="2369" y="517"/>
                      </a:lnTo>
                      <a:lnTo>
                        <a:pt x="2319" y="550"/>
                      </a:lnTo>
                      <a:lnTo>
                        <a:pt x="2265" y="583"/>
                      </a:lnTo>
                      <a:lnTo>
                        <a:pt x="2207" y="614"/>
                      </a:lnTo>
                      <a:lnTo>
                        <a:pt x="2146" y="643"/>
                      </a:lnTo>
                      <a:lnTo>
                        <a:pt x="2080" y="671"/>
                      </a:lnTo>
                      <a:lnTo>
                        <a:pt x="2012" y="696"/>
                      </a:lnTo>
                      <a:lnTo>
                        <a:pt x="1938" y="719"/>
                      </a:lnTo>
                      <a:lnTo>
                        <a:pt x="1862" y="739"/>
                      </a:lnTo>
                      <a:lnTo>
                        <a:pt x="1781" y="755"/>
                      </a:lnTo>
                      <a:lnTo>
                        <a:pt x="1696" y="769"/>
                      </a:lnTo>
                      <a:lnTo>
                        <a:pt x="1607" y="779"/>
                      </a:lnTo>
                      <a:lnTo>
                        <a:pt x="1607" y="962"/>
                      </a:lnTo>
                      <a:lnTo>
                        <a:pt x="2114" y="962"/>
                      </a:lnTo>
                      <a:lnTo>
                        <a:pt x="2150" y="962"/>
                      </a:lnTo>
                      <a:lnTo>
                        <a:pt x="2185" y="965"/>
                      </a:lnTo>
                      <a:lnTo>
                        <a:pt x="2218" y="971"/>
                      </a:lnTo>
                      <a:lnTo>
                        <a:pt x="2251" y="978"/>
                      </a:lnTo>
                      <a:lnTo>
                        <a:pt x="2283" y="990"/>
                      </a:lnTo>
                      <a:lnTo>
                        <a:pt x="2312" y="1004"/>
                      </a:lnTo>
                      <a:lnTo>
                        <a:pt x="2340" y="1021"/>
                      </a:lnTo>
                      <a:lnTo>
                        <a:pt x="2366" y="1042"/>
                      </a:lnTo>
                      <a:lnTo>
                        <a:pt x="2391" y="1067"/>
                      </a:lnTo>
                      <a:lnTo>
                        <a:pt x="2412" y="1096"/>
                      </a:lnTo>
                      <a:lnTo>
                        <a:pt x="2431" y="1129"/>
                      </a:lnTo>
                      <a:lnTo>
                        <a:pt x="2448" y="1167"/>
                      </a:lnTo>
                      <a:lnTo>
                        <a:pt x="2460" y="1210"/>
                      </a:lnTo>
                      <a:lnTo>
                        <a:pt x="2466" y="1230"/>
                      </a:lnTo>
                      <a:lnTo>
                        <a:pt x="2473" y="1254"/>
                      </a:lnTo>
                      <a:lnTo>
                        <a:pt x="2481" y="1284"/>
                      </a:lnTo>
                      <a:lnTo>
                        <a:pt x="2490" y="1319"/>
                      </a:lnTo>
                      <a:lnTo>
                        <a:pt x="2501" y="1358"/>
                      </a:lnTo>
                      <a:lnTo>
                        <a:pt x="2512" y="1401"/>
                      </a:lnTo>
                      <a:lnTo>
                        <a:pt x="2525" y="1448"/>
                      </a:lnTo>
                      <a:lnTo>
                        <a:pt x="2539" y="1498"/>
                      </a:lnTo>
                      <a:lnTo>
                        <a:pt x="2553" y="1550"/>
                      </a:lnTo>
                      <a:lnTo>
                        <a:pt x="2568" y="1607"/>
                      </a:lnTo>
                      <a:lnTo>
                        <a:pt x="2584" y="1665"/>
                      </a:lnTo>
                      <a:lnTo>
                        <a:pt x="2600" y="1726"/>
                      </a:lnTo>
                      <a:lnTo>
                        <a:pt x="2617" y="1788"/>
                      </a:lnTo>
                      <a:lnTo>
                        <a:pt x="2634" y="1852"/>
                      </a:lnTo>
                      <a:lnTo>
                        <a:pt x="2652" y="1917"/>
                      </a:lnTo>
                      <a:lnTo>
                        <a:pt x="2670" y="1983"/>
                      </a:lnTo>
                      <a:lnTo>
                        <a:pt x="2688" y="2049"/>
                      </a:lnTo>
                      <a:lnTo>
                        <a:pt x="2705" y="2115"/>
                      </a:lnTo>
                      <a:lnTo>
                        <a:pt x="2723" y="2181"/>
                      </a:lnTo>
                      <a:lnTo>
                        <a:pt x="2741" y="2246"/>
                      </a:lnTo>
                      <a:lnTo>
                        <a:pt x="2758" y="2310"/>
                      </a:lnTo>
                      <a:lnTo>
                        <a:pt x="2776" y="2372"/>
                      </a:lnTo>
                      <a:lnTo>
                        <a:pt x="2792" y="2434"/>
                      </a:lnTo>
                      <a:lnTo>
                        <a:pt x="2808" y="2494"/>
                      </a:lnTo>
                      <a:lnTo>
                        <a:pt x="2824" y="2550"/>
                      </a:lnTo>
                      <a:lnTo>
                        <a:pt x="2838" y="2605"/>
                      </a:lnTo>
                      <a:lnTo>
                        <a:pt x="2852" y="2656"/>
                      </a:lnTo>
                      <a:lnTo>
                        <a:pt x="2866" y="2704"/>
                      </a:lnTo>
                      <a:lnTo>
                        <a:pt x="2878" y="2749"/>
                      </a:lnTo>
                      <a:lnTo>
                        <a:pt x="2889" y="2790"/>
                      </a:lnTo>
                      <a:lnTo>
                        <a:pt x="2899" y="2827"/>
                      </a:lnTo>
                      <a:lnTo>
                        <a:pt x="2907" y="2858"/>
                      </a:lnTo>
                      <a:lnTo>
                        <a:pt x="2915" y="2885"/>
                      </a:lnTo>
                      <a:lnTo>
                        <a:pt x="2921" y="2906"/>
                      </a:lnTo>
                      <a:lnTo>
                        <a:pt x="2925" y="2922"/>
                      </a:lnTo>
                      <a:lnTo>
                        <a:pt x="2928" y="2933"/>
                      </a:lnTo>
                      <a:lnTo>
                        <a:pt x="2934" y="2952"/>
                      </a:lnTo>
                      <a:lnTo>
                        <a:pt x="2937" y="2971"/>
                      </a:lnTo>
                      <a:lnTo>
                        <a:pt x="2940" y="2991"/>
                      </a:lnTo>
                      <a:lnTo>
                        <a:pt x="2941" y="3011"/>
                      </a:lnTo>
                      <a:lnTo>
                        <a:pt x="2940" y="3031"/>
                      </a:lnTo>
                      <a:lnTo>
                        <a:pt x="2937" y="3051"/>
                      </a:lnTo>
                      <a:lnTo>
                        <a:pt x="2932" y="3070"/>
                      </a:lnTo>
                      <a:lnTo>
                        <a:pt x="2923" y="3088"/>
                      </a:lnTo>
                      <a:lnTo>
                        <a:pt x="2912" y="3103"/>
                      </a:lnTo>
                      <a:lnTo>
                        <a:pt x="2899" y="3119"/>
                      </a:lnTo>
                      <a:lnTo>
                        <a:pt x="2882" y="3133"/>
                      </a:lnTo>
                      <a:lnTo>
                        <a:pt x="2862" y="3144"/>
                      </a:lnTo>
                      <a:lnTo>
                        <a:pt x="2837" y="3154"/>
                      </a:lnTo>
                      <a:lnTo>
                        <a:pt x="2809" y="3160"/>
                      </a:lnTo>
                      <a:lnTo>
                        <a:pt x="2777" y="3164"/>
                      </a:lnTo>
                      <a:lnTo>
                        <a:pt x="2740" y="3166"/>
                      </a:lnTo>
                      <a:lnTo>
                        <a:pt x="2565" y="3166"/>
                      </a:lnTo>
                      <a:lnTo>
                        <a:pt x="2565" y="3277"/>
                      </a:lnTo>
                      <a:lnTo>
                        <a:pt x="349" y="3277"/>
                      </a:lnTo>
                      <a:lnTo>
                        <a:pt x="349" y="3166"/>
                      </a:lnTo>
                      <a:lnTo>
                        <a:pt x="200" y="3166"/>
                      </a:lnTo>
                      <a:lnTo>
                        <a:pt x="163" y="3164"/>
                      </a:lnTo>
                      <a:lnTo>
                        <a:pt x="131" y="3160"/>
                      </a:lnTo>
                      <a:lnTo>
                        <a:pt x="103" y="3154"/>
                      </a:lnTo>
                      <a:lnTo>
                        <a:pt x="78" y="3144"/>
                      </a:lnTo>
                      <a:lnTo>
                        <a:pt x="58" y="3133"/>
                      </a:lnTo>
                      <a:lnTo>
                        <a:pt x="41" y="3119"/>
                      </a:lnTo>
                      <a:lnTo>
                        <a:pt x="28" y="3103"/>
                      </a:lnTo>
                      <a:lnTo>
                        <a:pt x="17" y="3088"/>
                      </a:lnTo>
                      <a:lnTo>
                        <a:pt x="8" y="3070"/>
                      </a:lnTo>
                      <a:lnTo>
                        <a:pt x="3" y="3051"/>
                      </a:lnTo>
                      <a:lnTo>
                        <a:pt x="0" y="3031"/>
                      </a:lnTo>
                      <a:lnTo>
                        <a:pt x="0" y="3011"/>
                      </a:lnTo>
                      <a:lnTo>
                        <a:pt x="0" y="2991"/>
                      </a:lnTo>
                      <a:lnTo>
                        <a:pt x="3" y="2971"/>
                      </a:lnTo>
                      <a:lnTo>
                        <a:pt x="7" y="2952"/>
                      </a:lnTo>
                      <a:lnTo>
                        <a:pt x="12" y="2933"/>
                      </a:lnTo>
                      <a:lnTo>
                        <a:pt x="15" y="2922"/>
                      </a:lnTo>
                      <a:lnTo>
                        <a:pt x="19" y="2906"/>
                      </a:lnTo>
                      <a:lnTo>
                        <a:pt x="25" y="2885"/>
                      </a:lnTo>
                      <a:lnTo>
                        <a:pt x="33" y="2858"/>
                      </a:lnTo>
                      <a:lnTo>
                        <a:pt x="41" y="2827"/>
                      </a:lnTo>
                      <a:lnTo>
                        <a:pt x="51" y="2790"/>
                      </a:lnTo>
                      <a:lnTo>
                        <a:pt x="62" y="2749"/>
                      </a:lnTo>
                      <a:lnTo>
                        <a:pt x="74" y="2704"/>
                      </a:lnTo>
                      <a:lnTo>
                        <a:pt x="88" y="2656"/>
                      </a:lnTo>
                      <a:lnTo>
                        <a:pt x="102" y="2605"/>
                      </a:lnTo>
                      <a:lnTo>
                        <a:pt x="116" y="2550"/>
                      </a:lnTo>
                      <a:lnTo>
                        <a:pt x="132" y="2494"/>
                      </a:lnTo>
                      <a:lnTo>
                        <a:pt x="148" y="2434"/>
                      </a:lnTo>
                      <a:lnTo>
                        <a:pt x="165" y="2372"/>
                      </a:lnTo>
                      <a:lnTo>
                        <a:pt x="182" y="2310"/>
                      </a:lnTo>
                      <a:lnTo>
                        <a:pt x="199" y="2246"/>
                      </a:lnTo>
                      <a:lnTo>
                        <a:pt x="217" y="2181"/>
                      </a:lnTo>
                      <a:lnTo>
                        <a:pt x="235" y="2115"/>
                      </a:lnTo>
                      <a:lnTo>
                        <a:pt x="252" y="2049"/>
                      </a:lnTo>
                      <a:lnTo>
                        <a:pt x="270" y="1983"/>
                      </a:lnTo>
                      <a:lnTo>
                        <a:pt x="288" y="1917"/>
                      </a:lnTo>
                      <a:lnTo>
                        <a:pt x="306" y="1852"/>
                      </a:lnTo>
                      <a:lnTo>
                        <a:pt x="323" y="1788"/>
                      </a:lnTo>
                      <a:lnTo>
                        <a:pt x="340" y="1726"/>
                      </a:lnTo>
                      <a:lnTo>
                        <a:pt x="356" y="1665"/>
                      </a:lnTo>
                      <a:lnTo>
                        <a:pt x="372" y="1607"/>
                      </a:lnTo>
                      <a:lnTo>
                        <a:pt x="387" y="1550"/>
                      </a:lnTo>
                      <a:lnTo>
                        <a:pt x="401" y="1498"/>
                      </a:lnTo>
                      <a:lnTo>
                        <a:pt x="415" y="1448"/>
                      </a:lnTo>
                      <a:lnTo>
                        <a:pt x="428" y="1401"/>
                      </a:lnTo>
                      <a:lnTo>
                        <a:pt x="439" y="1358"/>
                      </a:lnTo>
                      <a:lnTo>
                        <a:pt x="450" y="1319"/>
                      </a:lnTo>
                      <a:lnTo>
                        <a:pt x="459" y="1284"/>
                      </a:lnTo>
                      <a:lnTo>
                        <a:pt x="467" y="1254"/>
                      </a:lnTo>
                      <a:lnTo>
                        <a:pt x="474" y="1230"/>
                      </a:lnTo>
                      <a:lnTo>
                        <a:pt x="480" y="1210"/>
                      </a:lnTo>
                      <a:lnTo>
                        <a:pt x="492" y="1167"/>
                      </a:lnTo>
                      <a:lnTo>
                        <a:pt x="509" y="1129"/>
                      </a:lnTo>
                      <a:lnTo>
                        <a:pt x="528" y="1096"/>
                      </a:lnTo>
                      <a:lnTo>
                        <a:pt x="551" y="1067"/>
                      </a:lnTo>
                      <a:lnTo>
                        <a:pt x="574" y="1042"/>
                      </a:lnTo>
                      <a:lnTo>
                        <a:pt x="600" y="1021"/>
                      </a:lnTo>
                      <a:lnTo>
                        <a:pt x="628" y="1004"/>
                      </a:lnTo>
                      <a:lnTo>
                        <a:pt x="657" y="990"/>
                      </a:lnTo>
                      <a:lnTo>
                        <a:pt x="689" y="978"/>
                      </a:lnTo>
                      <a:lnTo>
                        <a:pt x="722" y="971"/>
                      </a:lnTo>
                      <a:lnTo>
                        <a:pt x="756" y="965"/>
                      </a:lnTo>
                      <a:lnTo>
                        <a:pt x="790" y="962"/>
                      </a:lnTo>
                      <a:lnTo>
                        <a:pt x="826" y="962"/>
                      </a:lnTo>
                      <a:lnTo>
                        <a:pt x="1296" y="962"/>
                      </a:lnTo>
                      <a:lnTo>
                        <a:pt x="1296" y="784"/>
                      </a:lnTo>
                      <a:lnTo>
                        <a:pt x="1206" y="777"/>
                      </a:lnTo>
                      <a:lnTo>
                        <a:pt x="1120" y="767"/>
                      </a:lnTo>
                      <a:lnTo>
                        <a:pt x="1040" y="753"/>
                      </a:lnTo>
                      <a:lnTo>
                        <a:pt x="962" y="738"/>
                      </a:lnTo>
                      <a:lnTo>
                        <a:pt x="889" y="718"/>
                      </a:lnTo>
                      <a:lnTo>
                        <a:pt x="820" y="697"/>
                      </a:lnTo>
                      <a:lnTo>
                        <a:pt x="755" y="673"/>
                      </a:lnTo>
                      <a:lnTo>
                        <a:pt x="693" y="646"/>
                      </a:lnTo>
                      <a:lnTo>
                        <a:pt x="636" y="618"/>
                      </a:lnTo>
                      <a:lnTo>
                        <a:pt x="581" y="589"/>
                      </a:lnTo>
                      <a:lnTo>
                        <a:pt x="530" y="557"/>
                      </a:lnTo>
                      <a:lnTo>
                        <a:pt x="483" y="525"/>
                      </a:lnTo>
                      <a:lnTo>
                        <a:pt x="438" y="493"/>
                      </a:lnTo>
                      <a:lnTo>
                        <a:pt x="397" y="458"/>
                      </a:lnTo>
                      <a:lnTo>
                        <a:pt x="359" y="424"/>
                      </a:lnTo>
                      <a:lnTo>
                        <a:pt x="323" y="390"/>
                      </a:lnTo>
                      <a:lnTo>
                        <a:pt x="291" y="355"/>
                      </a:lnTo>
                      <a:lnTo>
                        <a:pt x="261" y="321"/>
                      </a:lnTo>
                      <a:lnTo>
                        <a:pt x="234" y="287"/>
                      </a:lnTo>
                      <a:lnTo>
                        <a:pt x="210" y="255"/>
                      </a:lnTo>
                      <a:lnTo>
                        <a:pt x="187" y="222"/>
                      </a:lnTo>
                      <a:lnTo>
                        <a:pt x="167" y="192"/>
                      </a:lnTo>
                      <a:lnTo>
                        <a:pt x="149" y="163"/>
                      </a:lnTo>
                      <a:lnTo>
                        <a:pt x="134" y="134"/>
                      </a:lnTo>
                      <a:lnTo>
                        <a:pt x="121" y="109"/>
                      </a:lnTo>
                      <a:lnTo>
                        <a:pt x="109" y="85"/>
                      </a:lnTo>
                      <a:lnTo>
                        <a:pt x="100" y="64"/>
                      </a:lnTo>
                      <a:lnTo>
                        <a:pt x="92" y="45"/>
                      </a:lnTo>
                      <a:lnTo>
                        <a:pt x="86" y="30"/>
                      </a:lnTo>
                      <a:lnTo>
                        <a:pt x="80" y="17"/>
                      </a:lnTo>
                      <a:lnTo>
                        <a:pt x="77" y="8"/>
                      </a:lnTo>
                      <a:lnTo>
                        <a:pt x="76" y="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15" name="Freeform 7"/>
                <p:cNvSpPr>
                  <a:spLocks/>
                </p:cNvSpPr>
                <p:nvPr/>
              </p:nvSpPr>
              <p:spPr bwMode="auto">
                <a:xfrm>
                  <a:off x="2212" y="1107"/>
                  <a:ext cx="8" cy="6"/>
                </a:xfrm>
                <a:custGeom>
                  <a:avLst/>
                  <a:gdLst>
                    <a:gd name="T0" fmla="*/ 28 w 123"/>
                    <a:gd name="T1" fmla="*/ 0 h 105"/>
                    <a:gd name="T2" fmla="*/ 123 w 123"/>
                    <a:gd name="T3" fmla="*/ 66 h 105"/>
                    <a:gd name="T4" fmla="*/ 108 w 123"/>
                    <a:gd name="T5" fmla="*/ 85 h 105"/>
                    <a:gd name="T6" fmla="*/ 93 w 123"/>
                    <a:gd name="T7" fmla="*/ 105 h 105"/>
                    <a:gd name="T8" fmla="*/ 0 w 123"/>
                    <a:gd name="T9" fmla="*/ 39 h 105"/>
                    <a:gd name="T10" fmla="*/ 28 w 123"/>
                    <a:gd name="T11" fmla="*/ 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3" h="105">
                      <a:moveTo>
                        <a:pt x="28" y="0"/>
                      </a:moveTo>
                      <a:lnTo>
                        <a:pt x="123" y="66"/>
                      </a:lnTo>
                      <a:lnTo>
                        <a:pt x="108" y="85"/>
                      </a:lnTo>
                      <a:lnTo>
                        <a:pt x="93" y="105"/>
                      </a:lnTo>
                      <a:lnTo>
                        <a:pt x="0" y="39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16" name="Freeform 8"/>
                <p:cNvSpPr>
                  <a:spLocks/>
                </p:cNvSpPr>
                <p:nvPr/>
              </p:nvSpPr>
              <p:spPr bwMode="auto">
                <a:xfrm>
                  <a:off x="2230" y="1092"/>
                  <a:ext cx="6" cy="8"/>
                </a:xfrm>
                <a:custGeom>
                  <a:avLst/>
                  <a:gdLst>
                    <a:gd name="T0" fmla="*/ 44 w 96"/>
                    <a:gd name="T1" fmla="*/ 0 h 127"/>
                    <a:gd name="T2" fmla="*/ 96 w 96"/>
                    <a:gd name="T3" fmla="*/ 104 h 127"/>
                    <a:gd name="T4" fmla="*/ 74 w 96"/>
                    <a:gd name="T5" fmla="*/ 114 h 127"/>
                    <a:gd name="T6" fmla="*/ 53 w 96"/>
                    <a:gd name="T7" fmla="*/ 127 h 127"/>
                    <a:gd name="T8" fmla="*/ 0 w 96"/>
                    <a:gd name="T9" fmla="*/ 21 h 127"/>
                    <a:gd name="T10" fmla="*/ 44 w 96"/>
                    <a:gd name="T11" fmla="*/ 0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6" h="127">
                      <a:moveTo>
                        <a:pt x="44" y="0"/>
                      </a:moveTo>
                      <a:lnTo>
                        <a:pt x="96" y="104"/>
                      </a:lnTo>
                      <a:lnTo>
                        <a:pt x="74" y="114"/>
                      </a:lnTo>
                      <a:lnTo>
                        <a:pt x="53" y="127"/>
                      </a:lnTo>
                      <a:lnTo>
                        <a:pt x="0" y="21"/>
                      </a:lnTo>
                      <a:lnTo>
                        <a:pt x="44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17" name="Freeform 9"/>
                <p:cNvSpPr>
                  <a:spLocks/>
                </p:cNvSpPr>
                <p:nvPr/>
              </p:nvSpPr>
              <p:spPr bwMode="auto">
                <a:xfrm>
                  <a:off x="2204" y="1135"/>
                  <a:ext cx="7" cy="3"/>
                </a:xfrm>
                <a:custGeom>
                  <a:avLst/>
                  <a:gdLst>
                    <a:gd name="T0" fmla="*/ 0 w 119"/>
                    <a:gd name="T1" fmla="*/ 0 h 48"/>
                    <a:gd name="T2" fmla="*/ 118 w 119"/>
                    <a:gd name="T3" fmla="*/ 0 h 48"/>
                    <a:gd name="T4" fmla="*/ 117 w 119"/>
                    <a:gd name="T5" fmla="*/ 5 h 48"/>
                    <a:gd name="T6" fmla="*/ 117 w 119"/>
                    <a:gd name="T7" fmla="*/ 10 h 48"/>
                    <a:gd name="T8" fmla="*/ 116 w 119"/>
                    <a:gd name="T9" fmla="*/ 15 h 48"/>
                    <a:gd name="T10" fmla="*/ 118 w 119"/>
                    <a:gd name="T11" fmla="*/ 32 h 48"/>
                    <a:gd name="T12" fmla="*/ 119 w 119"/>
                    <a:gd name="T13" fmla="*/ 48 h 48"/>
                    <a:gd name="T14" fmla="*/ 0 w 119"/>
                    <a:gd name="T15" fmla="*/ 48 h 48"/>
                    <a:gd name="T16" fmla="*/ 0 w 119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9" h="48">
                      <a:moveTo>
                        <a:pt x="0" y="0"/>
                      </a:moveTo>
                      <a:lnTo>
                        <a:pt x="118" y="0"/>
                      </a:lnTo>
                      <a:lnTo>
                        <a:pt x="117" y="5"/>
                      </a:lnTo>
                      <a:lnTo>
                        <a:pt x="117" y="10"/>
                      </a:lnTo>
                      <a:lnTo>
                        <a:pt x="116" y="15"/>
                      </a:lnTo>
                      <a:lnTo>
                        <a:pt x="118" y="32"/>
                      </a:lnTo>
                      <a:lnTo>
                        <a:pt x="119" y="48"/>
                      </a:lnTo>
                      <a:lnTo>
                        <a:pt x="0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18" name="Freeform 10"/>
                <p:cNvSpPr>
                  <a:spLocks/>
                </p:cNvSpPr>
                <p:nvPr/>
              </p:nvSpPr>
              <p:spPr bwMode="auto">
                <a:xfrm>
                  <a:off x="2289" y="1112"/>
                  <a:ext cx="9" cy="6"/>
                </a:xfrm>
                <a:custGeom>
                  <a:avLst/>
                  <a:gdLst>
                    <a:gd name="T0" fmla="*/ 120 w 144"/>
                    <a:gd name="T1" fmla="*/ 0 h 107"/>
                    <a:gd name="T2" fmla="*/ 144 w 144"/>
                    <a:gd name="T3" fmla="*/ 42 h 107"/>
                    <a:gd name="T4" fmla="*/ 23 w 144"/>
                    <a:gd name="T5" fmla="*/ 107 h 107"/>
                    <a:gd name="T6" fmla="*/ 0 w 144"/>
                    <a:gd name="T7" fmla="*/ 65 h 107"/>
                    <a:gd name="T8" fmla="*/ 120 w 144"/>
                    <a:gd name="T9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4" h="107">
                      <a:moveTo>
                        <a:pt x="120" y="0"/>
                      </a:moveTo>
                      <a:lnTo>
                        <a:pt x="144" y="42"/>
                      </a:lnTo>
                      <a:lnTo>
                        <a:pt x="23" y="107"/>
                      </a:lnTo>
                      <a:lnTo>
                        <a:pt x="0" y="65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19" name="Freeform 11"/>
                <p:cNvSpPr>
                  <a:spLocks/>
                </p:cNvSpPr>
                <p:nvPr/>
              </p:nvSpPr>
              <p:spPr bwMode="auto">
                <a:xfrm>
                  <a:off x="2274" y="1094"/>
                  <a:ext cx="7" cy="8"/>
                </a:xfrm>
                <a:custGeom>
                  <a:avLst/>
                  <a:gdLst>
                    <a:gd name="T0" fmla="*/ 68 w 109"/>
                    <a:gd name="T1" fmla="*/ 0 h 134"/>
                    <a:gd name="T2" fmla="*/ 109 w 109"/>
                    <a:gd name="T3" fmla="*/ 24 h 134"/>
                    <a:gd name="T4" fmla="*/ 42 w 109"/>
                    <a:gd name="T5" fmla="*/ 134 h 134"/>
                    <a:gd name="T6" fmla="*/ 22 w 109"/>
                    <a:gd name="T7" fmla="*/ 121 h 134"/>
                    <a:gd name="T8" fmla="*/ 0 w 109"/>
                    <a:gd name="T9" fmla="*/ 110 h 134"/>
                    <a:gd name="T10" fmla="*/ 68 w 109"/>
                    <a:gd name="T11" fmla="*/ 0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9" h="134">
                      <a:moveTo>
                        <a:pt x="68" y="0"/>
                      </a:moveTo>
                      <a:lnTo>
                        <a:pt x="109" y="24"/>
                      </a:lnTo>
                      <a:lnTo>
                        <a:pt x="42" y="134"/>
                      </a:lnTo>
                      <a:lnTo>
                        <a:pt x="22" y="121"/>
                      </a:lnTo>
                      <a:lnTo>
                        <a:pt x="0" y="110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0" name="Freeform 12"/>
                <p:cNvSpPr>
                  <a:spLocks/>
                </p:cNvSpPr>
                <p:nvPr/>
              </p:nvSpPr>
              <p:spPr bwMode="auto">
                <a:xfrm>
                  <a:off x="2252" y="1087"/>
                  <a:ext cx="3" cy="8"/>
                </a:xfrm>
                <a:custGeom>
                  <a:avLst/>
                  <a:gdLst>
                    <a:gd name="T0" fmla="*/ 0 w 49"/>
                    <a:gd name="T1" fmla="*/ 0 h 123"/>
                    <a:gd name="T2" fmla="*/ 49 w 49"/>
                    <a:gd name="T3" fmla="*/ 0 h 123"/>
                    <a:gd name="T4" fmla="*/ 49 w 49"/>
                    <a:gd name="T5" fmla="*/ 123 h 123"/>
                    <a:gd name="T6" fmla="*/ 31 w 49"/>
                    <a:gd name="T7" fmla="*/ 121 h 123"/>
                    <a:gd name="T8" fmla="*/ 11 w 49"/>
                    <a:gd name="T9" fmla="*/ 119 h 123"/>
                    <a:gd name="T10" fmla="*/ 8 w 49"/>
                    <a:gd name="T11" fmla="*/ 119 h 123"/>
                    <a:gd name="T12" fmla="*/ 4 w 49"/>
                    <a:gd name="T13" fmla="*/ 119 h 123"/>
                    <a:gd name="T14" fmla="*/ 0 w 49"/>
                    <a:gd name="T15" fmla="*/ 121 h 123"/>
                    <a:gd name="T16" fmla="*/ 0 w 49"/>
                    <a:gd name="T17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123">
                      <a:moveTo>
                        <a:pt x="0" y="0"/>
                      </a:moveTo>
                      <a:lnTo>
                        <a:pt x="49" y="0"/>
                      </a:lnTo>
                      <a:lnTo>
                        <a:pt x="49" y="123"/>
                      </a:lnTo>
                      <a:lnTo>
                        <a:pt x="31" y="121"/>
                      </a:lnTo>
                      <a:lnTo>
                        <a:pt x="11" y="119"/>
                      </a:lnTo>
                      <a:lnTo>
                        <a:pt x="8" y="119"/>
                      </a:lnTo>
                      <a:lnTo>
                        <a:pt x="4" y="119"/>
                      </a:lnTo>
                      <a:lnTo>
                        <a:pt x="0" y="1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1" name="Freeform 13"/>
                <p:cNvSpPr>
                  <a:spLocks/>
                </p:cNvSpPr>
                <p:nvPr/>
              </p:nvSpPr>
              <p:spPr bwMode="auto">
                <a:xfrm>
                  <a:off x="2271" y="1172"/>
                  <a:ext cx="6" cy="10"/>
                </a:xfrm>
                <a:custGeom>
                  <a:avLst/>
                  <a:gdLst>
                    <a:gd name="T0" fmla="*/ 41 w 106"/>
                    <a:gd name="T1" fmla="*/ 0 h 149"/>
                    <a:gd name="T2" fmla="*/ 106 w 106"/>
                    <a:gd name="T3" fmla="*/ 128 h 149"/>
                    <a:gd name="T4" fmla="*/ 63 w 106"/>
                    <a:gd name="T5" fmla="*/ 149 h 149"/>
                    <a:gd name="T6" fmla="*/ 0 w 106"/>
                    <a:gd name="T7" fmla="*/ 23 h 149"/>
                    <a:gd name="T8" fmla="*/ 21 w 106"/>
                    <a:gd name="T9" fmla="*/ 12 h 149"/>
                    <a:gd name="T10" fmla="*/ 41 w 106"/>
                    <a:gd name="T11" fmla="*/ 0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6" h="149">
                      <a:moveTo>
                        <a:pt x="41" y="0"/>
                      </a:moveTo>
                      <a:lnTo>
                        <a:pt x="106" y="128"/>
                      </a:lnTo>
                      <a:lnTo>
                        <a:pt x="63" y="149"/>
                      </a:lnTo>
                      <a:lnTo>
                        <a:pt x="0" y="23"/>
                      </a:lnTo>
                      <a:lnTo>
                        <a:pt x="21" y="1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2" name="Freeform 14"/>
                <p:cNvSpPr>
                  <a:spLocks/>
                </p:cNvSpPr>
                <p:nvPr/>
              </p:nvSpPr>
              <p:spPr bwMode="auto">
                <a:xfrm>
                  <a:off x="2286" y="1159"/>
                  <a:ext cx="9" cy="8"/>
                </a:xfrm>
                <a:custGeom>
                  <a:avLst/>
                  <a:gdLst>
                    <a:gd name="T0" fmla="*/ 29 w 146"/>
                    <a:gd name="T1" fmla="*/ 0 h 121"/>
                    <a:gd name="T2" fmla="*/ 146 w 146"/>
                    <a:gd name="T3" fmla="*/ 83 h 121"/>
                    <a:gd name="T4" fmla="*/ 119 w 146"/>
                    <a:gd name="T5" fmla="*/ 121 h 121"/>
                    <a:gd name="T6" fmla="*/ 0 w 146"/>
                    <a:gd name="T7" fmla="*/ 38 h 121"/>
                    <a:gd name="T8" fmla="*/ 15 w 146"/>
                    <a:gd name="T9" fmla="*/ 20 h 121"/>
                    <a:gd name="T10" fmla="*/ 29 w 146"/>
                    <a:gd name="T11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6" h="121">
                      <a:moveTo>
                        <a:pt x="29" y="0"/>
                      </a:moveTo>
                      <a:lnTo>
                        <a:pt x="146" y="83"/>
                      </a:lnTo>
                      <a:lnTo>
                        <a:pt x="119" y="121"/>
                      </a:lnTo>
                      <a:lnTo>
                        <a:pt x="0" y="38"/>
                      </a:lnTo>
                      <a:lnTo>
                        <a:pt x="15" y="2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3" name="Freeform 15"/>
                <p:cNvSpPr>
                  <a:spLocks/>
                </p:cNvSpPr>
                <p:nvPr/>
              </p:nvSpPr>
              <p:spPr bwMode="auto">
                <a:xfrm>
                  <a:off x="2295" y="1135"/>
                  <a:ext cx="9" cy="3"/>
                </a:xfrm>
                <a:custGeom>
                  <a:avLst/>
                  <a:gdLst>
                    <a:gd name="T0" fmla="*/ 2 w 144"/>
                    <a:gd name="T1" fmla="*/ 0 h 48"/>
                    <a:gd name="T2" fmla="*/ 144 w 144"/>
                    <a:gd name="T3" fmla="*/ 0 h 48"/>
                    <a:gd name="T4" fmla="*/ 144 w 144"/>
                    <a:gd name="T5" fmla="*/ 48 h 48"/>
                    <a:gd name="T6" fmla="*/ 0 w 144"/>
                    <a:gd name="T7" fmla="*/ 48 h 48"/>
                    <a:gd name="T8" fmla="*/ 2 w 144"/>
                    <a:gd name="T9" fmla="*/ 32 h 48"/>
                    <a:gd name="T10" fmla="*/ 3 w 144"/>
                    <a:gd name="T11" fmla="*/ 15 h 48"/>
                    <a:gd name="T12" fmla="*/ 3 w 144"/>
                    <a:gd name="T13" fmla="*/ 10 h 48"/>
                    <a:gd name="T14" fmla="*/ 2 w 144"/>
                    <a:gd name="T15" fmla="*/ 5 h 48"/>
                    <a:gd name="T16" fmla="*/ 2 w 144"/>
                    <a:gd name="T1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4" h="48">
                      <a:moveTo>
                        <a:pt x="2" y="0"/>
                      </a:moveTo>
                      <a:lnTo>
                        <a:pt x="144" y="0"/>
                      </a:lnTo>
                      <a:lnTo>
                        <a:pt x="144" y="48"/>
                      </a:lnTo>
                      <a:lnTo>
                        <a:pt x="0" y="48"/>
                      </a:lnTo>
                      <a:lnTo>
                        <a:pt x="2" y="32"/>
                      </a:lnTo>
                      <a:lnTo>
                        <a:pt x="3" y="15"/>
                      </a:lnTo>
                      <a:lnTo>
                        <a:pt x="3" y="10"/>
                      </a:lnTo>
                      <a:lnTo>
                        <a:pt x="2" y="5"/>
                      </a:lnTo>
                      <a:lnTo>
                        <a:pt x="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4" name="Freeform 16"/>
                <p:cNvSpPr>
                  <a:spLocks/>
                </p:cNvSpPr>
                <p:nvPr/>
              </p:nvSpPr>
              <p:spPr bwMode="auto">
                <a:xfrm>
                  <a:off x="2252" y="1177"/>
                  <a:ext cx="3" cy="9"/>
                </a:xfrm>
                <a:custGeom>
                  <a:avLst/>
                  <a:gdLst>
                    <a:gd name="T0" fmla="*/ 49 w 49"/>
                    <a:gd name="T1" fmla="*/ 0 h 140"/>
                    <a:gd name="T2" fmla="*/ 49 w 49"/>
                    <a:gd name="T3" fmla="*/ 140 h 140"/>
                    <a:gd name="T4" fmla="*/ 0 w 49"/>
                    <a:gd name="T5" fmla="*/ 140 h 140"/>
                    <a:gd name="T6" fmla="*/ 0 w 49"/>
                    <a:gd name="T7" fmla="*/ 2 h 140"/>
                    <a:gd name="T8" fmla="*/ 4 w 49"/>
                    <a:gd name="T9" fmla="*/ 3 h 140"/>
                    <a:gd name="T10" fmla="*/ 8 w 49"/>
                    <a:gd name="T11" fmla="*/ 3 h 140"/>
                    <a:gd name="T12" fmla="*/ 11 w 49"/>
                    <a:gd name="T13" fmla="*/ 3 h 140"/>
                    <a:gd name="T14" fmla="*/ 31 w 49"/>
                    <a:gd name="T15" fmla="*/ 2 h 140"/>
                    <a:gd name="T16" fmla="*/ 49 w 49"/>
                    <a:gd name="T17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140">
                      <a:moveTo>
                        <a:pt x="49" y="0"/>
                      </a:moveTo>
                      <a:lnTo>
                        <a:pt x="49" y="140"/>
                      </a:lnTo>
                      <a:lnTo>
                        <a:pt x="0" y="140"/>
                      </a:lnTo>
                      <a:lnTo>
                        <a:pt x="0" y="2"/>
                      </a:lnTo>
                      <a:lnTo>
                        <a:pt x="4" y="3"/>
                      </a:lnTo>
                      <a:lnTo>
                        <a:pt x="8" y="3"/>
                      </a:lnTo>
                      <a:lnTo>
                        <a:pt x="11" y="3"/>
                      </a:lnTo>
                      <a:lnTo>
                        <a:pt x="31" y="2"/>
                      </a:lnTo>
                      <a:lnTo>
                        <a:pt x="4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5" name="Freeform 17"/>
                <p:cNvSpPr>
                  <a:spLocks/>
                </p:cNvSpPr>
                <p:nvPr/>
              </p:nvSpPr>
              <p:spPr bwMode="auto">
                <a:xfrm>
                  <a:off x="2209" y="1155"/>
                  <a:ext cx="8" cy="7"/>
                </a:xfrm>
                <a:custGeom>
                  <a:avLst/>
                  <a:gdLst>
                    <a:gd name="T0" fmla="*/ 109 w 132"/>
                    <a:gd name="T1" fmla="*/ 0 h 101"/>
                    <a:gd name="T2" fmla="*/ 132 w 132"/>
                    <a:gd name="T3" fmla="*/ 42 h 101"/>
                    <a:gd name="T4" fmla="*/ 23 w 132"/>
                    <a:gd name="T5" fmla="*/ 101 h 101"/>
                    <a:gd name="T6" fmla="*/ 0 w 132"/>
                    <a:gd name="T7" fmla="*/ 59 h 101"/>
                    <a:gd name="T8" fmla="*/ 109 w 132"/>
                    <a:gd name="T9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01">
                      <a:moveTo>
                        <a:pt x="109" y="0"/>
                      </a:moveTo>
                      <a:lnTo>
                        <a:pt x="132" y="42"/>
                      </a:lnTo>
                      <a:lnTo>
                        <a:pt x="23" y="101"/>
                      </a:lnTo>
                      <a:lnTo>
                        <a:pt x="0" y="59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6" name="Freeform 18"/>
                <p:cNvSpPr>
                  <a:spLocks/>
                </p:cNvSpPr>
                <p:nvPr/>
              </p:nvSpPr>
              <p:spPr bwMode="auto">
                <a:xfrm>
                  <a:off x="2227" y="1171"/>
                  <a:ext cx="6" cy="9"/>
                </a:xfrm>
                <a:custGeom>
                  <a:avLst/>
                  <a:gdLst>
                    <a:gd name="T0" fmla="*/ 68 w 110"/>
                    <a:gd name="T1" fmla="*/ 0 h 136"/>
                    <a:gd name="T2" fmla="*/ 89 w 110"/>
                    <a:gd name="T3" fmla="*/ 12 h 136"/>
                    <a:gd name="T4" fmla="*/ 110 w 110"/>
                    <a:gd name="T5" fmla="*/ 23 h 136"/>
                    <a:gd name="T6" fmla="*/ 41 w 110"/>
                    <a:gd name="T7" fmla="*/ 136 h 136"/>
                    <a:gd name="T8" fmla="*/ 0 w 110"/>
                    <a:gd name="T9" fmla="*/ 112 h 136"/>
                    <a:gd name="T10" fmla="*/ 68 w 110"/>
                    <a:gd name="T11" fmla="*/ 0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0" h="136">
                      <a:moveTo>
                        <a:pt x="68" y="0"/>
                      </a:moveTo>
                      <a:lnTo>
                        <a:pt x="89" y="12"/>
                      </a:lnTo>
                      <a:lnTo>
                        <a:pt x="110" y="23"/>
                      </a:lnTo>
                      <a:lnTo>
                        <a:pt x="41" y="136"/>
                      </a:lnTo>
                      <a:lnTo>
                        <a:pt x="0" y="112"/>
                      </a:lnTo>
                      <a:lnTo>
                        <a:pt x="6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27" name="Freeform 19"/>
                <p:cNvSpPr>
                  <a:spLocks noEditPoints="1"/>
                </p:cNvSpPr>
                <p:nvPr/>
              </p:nvSpPr>
              <p:spPr bwMode="auto">
                <a:xfrm>
                  <a:off x="2235" y="1125"/>
                  <a:ext cx="28" cy="42"/>
                </a:xfrm>
                <a:custGeom>
                  <a:avLst/>
                  <a:gdLst>
                    <a:gd name="T0" fmla="*/ 298 w 447"/>
                    <a:gd name="T1" fmla="*/ 104 h 671"/>
                    <a:gd name="T2" fmla="*/ 285 w 447"/>
                    <a:gd name="T3" fmla="*/ 106 h 671"/>
                    <a:gd name="T4" fmla="*/ 273 w 447"/>
                    <a:gd name="T5" fmla="*/ 112 h 671"/>
                    <a:gd name="T6" fmla="*/ 264 w 447"/>
                    <a:gd name="T7" fmla="*/ 122 h 671"/>
                    <a:gd name="T8" fmla="*/ 258 w 447"/>
                    <a:gd name="T9" fmla="*/ 133 h 671"/>
                    <a:gd name="T10" fmla="*/ 256 w 447"/>
                    <a:gd name="T11" fmla="*/ 146 h 671"/>
                    <a:gd name="T12" fmla="*/ 258 w 447"/>
                    <a:gd name="T13" fmla="*/ 159 h 671"/>
                    <a:gd name="T14" fmla="*/ 264 w 447"/>
                    <a:gd name="T15" fmla="*/ 171 h 671"/>
                    <a:gd name="T16" fmla="*/ 273 w 447"/>
                    <a:gd name="T17" fmla="*/ 180 h 671"/>
                    <a:gd name="T18" fmla="*/ 285 w 447"/>
                    <a:gd name="T19" fmla="*/ 186 h 671"/>
                    <a:gd name="T20" fmla="*/ 298 w 447"/>
                    <a:gd name="T21" fmla="*/ 189 h 671"/>
                    <a:gd name="T22" fmla="*/ 312 w 447"/>
                    <a:gd name="T23" fmla="*/ 186 h 671"/>
                    <a:gd name="T24" fmla="*/ 324 w 447"/>
                    <a:gd name="T25" fmla="*/ 180 h 671"/>
                    <a:gd name="T26" fmla="*/ 332 w 447"/>
                    <a:gd name="T27" fmla="*/ 171 h 671"/>
                    <a:gd name="T28" fmla="*/ 339 w 447"/>
                    <a:gd name="T29" fmla="*/ 159 h 671"/>
                    <a:gd name="T30" fmla="*/ 341 w 447"/>
                    <a:gd name="T31" fmla="*/ 146 h 671"/>
                    <a:gd name="T32" fmla="*/ 339 w 447"/>
                    <a:gd name="T33" fmla="*/ 133 h 671"/>
                    <a:gd name="T34" fmla="*/ 332 w 447"/>
                    <a:gd name="T35" fmla="*/ 122 h 671"/>
                    <a:gd name="T36" fmla="*/ 324 w 447"/>
                    <a:gd name="T37" fmla="*/ 112 h 671"/>
                    <a:gd name="T38" fmla="*/ 312 w 447"/>
                    <a:gd name="T39" fmla="*/ 106 h 671"/>
                    <a:gd name="T40" fmla="*/ 298 w 447"/>
                    <a:gd name="T41" fmla="*/ 104 h 671"/>
                    <a:gd name="T42" fmla="*/ 298 w 447"/>
                    <a:gd name="T43" fmla="*/ 0 h 671"/>
                    <a:gd name="T44" fmla="*/ 328 w 447"/>
                    <a:gd name="T45" fmla="*/ 2 h 671"/>
                    <a:gd name="T46" fmla="*/ 356 w 447"/>
                    <a:gd name="T47" fmla="*/ 12 h 671"/>
                    <a:gd name="T48" fmla="*/ 381 w 447"/>
                    <a:gd name="T49" fmla="*/ 25 h 671"/>
                    <a:gd name="T50" fmla="*/ 403 w 447"/>
                    <a:gd name="T51" fmla="*/ 43 h 671"/>
                    <a:gd name="T52" fmla="*/ 421 w 447"/>
                    <a:gd name="T53" fmla="*/ 64 h 671"/>
                    <a:gd name="T54" fmla="*/ 435 w 447"/>
                    <a:gd name="T55" fmla="*/ 89 h 671"/>
                    <a:gd name="T56" fmla="*/ 443 w 447"/>
                    <a:gd name="T57" fmla="*/ 116 h 671"/>
                    <a:gd name="T58" fmla="*/ 447 w 447"/>
                    <a:gd name="T59" fmla="*/ 146 h 671"/>
                    <a:gd name="T60" fmla="*/ 443 w 447"/>
                    <a:gd name="T61" fmla="*/ 176 h 671"/>
                    <a:gd name="T62" fmla="*/ 435 w 447"/>
                    <a:gd name="T63" fmla="*/ 203 h 671"/>
                    <a:gd name="T64" fmla="*/ 421 w 447"/>
                    <a:gd name="T65" fmla="*/ 227 h 671"/>
                    <a:gd name="T66" fmla="*/ 403 w 447"/>
                    <a:gd name="T67" fmla="*/ 249 h 671"/>
                    <a:gd name="T68" fmla="*/ 381 w 447"/>
                    <a:gd name="T69" fmla="*/ 267 h 671"/>
                    <a:gd name="T70" fmla="*/ 356 w 447"/>
                    <a:gd name="T71" fmla="*/ 281 h 671"/>
                    <a:gd name="T72" fmla="*/ 328 w 447"/>
                    <a:gd name="T73" fmla="*/ 289 h 671"/>
                    <a:gd name="T74" fmla="*/ 298 w 447"/>
                    <a:gd name="T75" fmla="*/ 292 h 671"/>
                    <a:gd name="T76" fmla="*/ 284 w 447"/>
                    <a:gd name="T77" fmla="*/ 290 h 671"/>
                    <a:gd name="T78" fmla="*/ 270 w 447"/>
                    <a:gd name="T79" fmla="*/ 287 h 671"/>
                    <a:gd name="T80" fmla="*/ 37 w 447"/>
                    <a:gd name="T81" fmla="*/ 671 h 671"/>
                    <a:gd name="T82" fmla="*/ 0 w 447"/>
                    <a:gd name="T83" fmla="*/ 650 h 671"/>
                    <a:gd name="T84" fmla="*/ 207 w 447"/>
                    <a:gd name="T85" fmla="*/ 259 h 671"/>
                    <a:gd name="T86" fmla="*/ 188 w 447"/>
                    <a:gd name="T87" fmla="*/ 241 h 671"/>
                    <a:gd name="T88" fmla="*/ 172 w 447"/>
                    <a:gd name="T89" fmla="*/ 221 h 671"/>
                    <a:gd name="T90" fmla="*/ 161 w 447"/>
                    <a:gd name="T91" fmla="*/ 198 h 671"/>
                    <a:gd name="T92" fmla="*/ 153 w 447"/>
                    <a:gd name="T93" fmla="*/ 173 h 671"/>
                    <a:gd name="T94" fmla="*/ 150 w 447"/>
                    <a:gd name="T95" fmla="*/ 146 h 671"/>
                    <a:gd name="T96" fmla="*/ 153 w 447"/>
                    <a:gd name="T97" fmla="*/ 116 h 671"/>
                    <a:gd name="T98" fmla="*/ 162 w 447"/>
                    <a:gd name="T99" fmla="*/ 89 h 671"/>
                    <a:gd name="T100" fmla="*/ 176 w 447"/>
                    <a:gd name="T101" fmla="*/ 64 h 671"/>
                    <a:gd name="T102" fmla="*/ 194 w 447"/>
                    <a:gd name="T103" fmla="*/ 43 h 671"/>
                    <a:gd name="T104" fmla="*/ 216 w 447"/>
                    <a:gd name="T105" fmla="*/ 25 h 671"/>
                    <a:gd name="T106" fmla="*/ 240 w 447"/>
                    <a:gd name="T107" fmla="*/ 12 h 671"/>
                    <a:gd name="T108" fmla="*/ 269 w 447"/>
                    <a:gd name="T109" fmla="*/ 2 h 671"/>
                    <a:gd name="T110" fmla="*/ 298 w 447"/>
                    <a:gd name="T111" fmla="*/ 0 h 6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447" h="671">
                      <a:moveTo>
                        <a:pt x="298" y="104"/>
                      </a:moveTo>
                      <a:lnTo>
                        <a:pt x="285" y="106"/>
                      </a:lnTo>
                      <a:lnTo>
                        <a:pt x="273" y="112"/>
                      </a:lnTo>
                      <a:lnTo>
                        <a:pt x="264" y="122"/>
                      </a:lnTo>
                      <a:lnTo>
                        <a:pt x="258" y="133"/>
                      </a:lnTo>
                      <a:lnTo>
                        <a:pt x="256" y="146"/>
                      </a:lnTo>
                      <a:lnTo>
                        <a:pt x="258" y="159"/>
                      </a:lnTo>
                      <a:lnTo>
                        <a:pt x="264" y="171"/>
                      </a:lnTo>
                      <a:lnTo>
                        <a:pt x="273" y="180"/>
                      </a:lnTo>
                      <a:lnTo>
                        <a:pt x="285" y="186"/>
                      </a:lnTo>
                      <a:lnTo>
                        <a:pt x="298" y="189"/>
                      </a:lnTo>
                      <a:lnTo>
                        <a:pt x="312" y="186"/>
                      </a:lnTo>
                      <a:lnTo>
                        <a:pt x="324" y="180"/>
                      </a:lnTo>
                      <a:lnTo>
                        <a:pt x="332" y="171"/>
                      </a:lnTo>
                      <a:lnTo>
                        <a:pt x="339" y="159"/>
                      </a:lnTo>
                      <a:lnTo>
                        <a:pt x="341" y="146"/>
                      </a:lnTo>
                      <a:lnTo>
                        <a:pt x="339" y="133"/>
                      </a:lnTo>
                      <a:lnTo>
                        <a:pt x="332" y="122"/>
                      </a:lnTo>
                      <a:lnTo>
                        <a:pt x="324" y="112"/>
                      </a:lnTo>
                      <a:lnTo>
                        <a:pt x="312" y="106"/>
                      </a:lnTo>
                      <a:lnTo>
                        <a:pt x="298" y="104"/>
                      </a:lnTo>
                      <a:close/>
                      <a:moveTo>
                        <a:pt x="298" y="0"/>
                      </a:moveTo>
                      <a:lnTo>
                        <a:pt x="328" y="2"/>
                      </a:lnTo>
                      <a:lnTo>
                        <a:pt x="356" y="12"/>
                      </a:lnTo>
                      <a:lnTo>
                        <a:pt x="381" y="25"/>
                      </a:lnTo>
                      <a:lnTo>
                        <a:pt x="403" y="43"/>
                      </a:lnTo>
                      <a:lnTo>
                        <a:pt x="421" y="64"/>
                      </a:lnTo>
                      <a:lnTo>
                        <a:pt x="435" y="89"/>
                      </a:lnTo>
                      <a:lnTo>
                        <a:pt x="443" y="116"/>
                      </a:lnTo>
                      <a:lnTo>
                        <a:pt x="447" y="146"/>
                      </a:lnTo>
                      <a:lnTo>
                        <a:pt x="443" y="176"/>
                      </a:lnTo>
                      <a:lnTo>
                        <a:pt x="435" y="203"/>
                      </a:lnTo>
                      <a:lnTo>
                        <a:pt x="421" y="227"/>
                      </a:lnTo>
                      <a:lnTo>
                        <a:pt x="403" y="249"/>
                      </a:lnTo>
                      <a:lnTo>
                        <a:pt x="381" y="267"/>
                      </a:lnTo>
                      <a:lnTo>
                        <a:pt x="356" y="281"/>
                      </a:lnTo>
                      <a:lnTo>
                        <a:pt x="328" y="289"/>
                      </a:lnTo>
                      <a:lnTo>
                        <a:pt x="298" y="292"/>
                      </a:lnTo>
                      <a:lnTo>
                        <a:pt x="284" y="290"/>
                      </a:lnTo>
                      <a:lnTo>
                        <a:pt x="270" y="287"/>
                      </a:lnTo>
                      <a:lnTo>
                        <a:pt x="37" y="671"/>
                      </a:lnTo>
                      <a:lnTo>
                        <a:pt x="0" y="650"/>
                      </a:lnTo>
                      <a:lnTo>
                        <a:pt x="207" y="259"/>
                      </a:lnTo>
                      <a:lnTo>
                        <a:pt x="188" y="241"/>
                      </a:lnTo>
                      <a:lnTo>
                        <a:pt x="172" y="221"/>
                      </a:lnTo>
                      <a:lnTo>
                        <a:pt x="161" y="198"/>
                      </a:lnTo>
                      <a:lnTo>
                        <a:pt x="153" y="173"/>
                      </a:lnTo>
                      <a:lnTo>
                        <a:pt x="150" y="146"/>
                      </a:lnTo>
                      <a:lnTo>
                        <a:pt x="153" y="116"/>
                      </a:lnTo>
                      <a:lnTo>
                        <a:pt x="162" y="89"/>
                      </a:lnTo>
                      <a:lnTo>
                        <a:pt x="176" y="64"/>
                      </a:lnTo>
                      <a:lnTo>
                        <a:pt x="194" y="43"/>
                      </a:lnTo>
                      <a:lnTo>
                        <a:pt x="216" y="25"/>
                      </a:lnTo>
                      <a:lnTo>
                        <a:pt x="240" y="12"/>
                      </a:lnTo>
                      <a:lnTo>
                        <a:pt x="269" y="2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</p:grpSp>
        </p:grpSp>
      </p:grpSp>
      <p:grpSp>
        <p:nvGrpSpPr>
          <p:cNvPr id="47" name="Group 46"/>
          <p:cNvGrpSpPr/>
          <p:nvPr/>
        </p:nvGrpSpPr>
        <p:grpSpPr>
          <a:xfrm>
            <a:off x="7219950" y="1308100"/>
            <a:ext cx="2247900" cy="4106333"/>
            <a:chOff x="6502400" y="1308100"/>
            <a:chExt cx="2247900" cy="4106333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426245212"/>
                </p:ext>
              </p:extLst>
            </p:nvPr>
          </p:nvGraphicFramePr>
          <p:xfrm>
            <a:off x="6502400" y="2425700"/>
            <a:ext cx="2247900" cy="2988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3" name="Group 42"/>
            <p:cNvGrpSpPr/>
            <p:nvPr/>
          </p:nvGrpSpPr>
          <p:grpSpPr>
            <a:xfrm>
              <a:off x="7169150" y="1308100"/>
              <a:ext cx="914400" cy="914400"/>
              <a:chOff x="7169150" y="1308100"/>
              <a:chExt cx="914400" cy="91440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7169150" y="1308100"/>
                <a:ext cx="914400" cy="914400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>
                    <a:latin typeface="Arial"/>
                  </a:rPr>
                  <a:t/>
                </a:r>
              </a:p>
            </p:txBody>
          </p:sp>
          <p:sp>
            <p:nvSpPr>
              <p:cNvPr id="32" name="Freeform 24"/>
              <p:cNvSpPr>
                <a:spLocks noEditPoints="1"/>
              </p:cNvSpPr>
              <p:nvPr/>
            </p:nvSpPr>
            <p:spPr bwMode="auto">
              <a:xfrm>
                <a:off x="7371556" y="1522877"/>
                <a:ext cx="509588" cy="506413"/>
              </a:xfrm>
              <a:custGeom>
                <a:avLst/>
                <a:gdLst>
                  <a:gd name="T0" fmla="*/ 1582 w 3628"/>
                  <a:gd name="T1" fmla="*/ 2173 h 3641"/>
                  <a:gd name="T2" fmla="*/ 1539 w 3628"/>
                  <a:gd name="T3" fmla="*/ 2454 h 3641"/>
                  <a:gd name="T4" fmla="*/ 1257 w 3628"/>
                  <a:gd name="T5" fmla="*/ 2497 h 3641"/>
                  <a:gd name="T6" fmla="*/ 1129 w 3628"/>
                  <a:gd name="T7" fmla="*/ 2245 h 3641"/>
                  <a:gd name="T8" fmla="*/ 1329 w 3628"/>
                  <a:gd name="T9" fmla="*/ 2048 h 3641"/>
                  <a:gd name="T10" fmla="*/ 1011 w 3628"/>
                  <a:gd name="T11" fmla="*/ 1760 h 3641"/>
                  <a:gd name="T12" fmla="*/ 743 w 3628"/>
                  <a:gd name="T13" fmla="*/ 2156 h 3641"/>
                  <a:gd name="T14" fmla="*/ 839 w 3628"/>
                  <a:gd name="T15" fmla="*/ 2638 h 3641"/>
                  <a:gd name="T16" fmla="*/ 1240 w 3628"/>
                  <a:gd name="T17" fmla="*/ 2904 h 3641"/>
                  <a:gd name="T18" fmla="*/ 1724 w 3628"/>
                  <a:gd name="T19" fmla="*/ 2809 h 3641"/>
                  <a:gd name="T20" fmla="*/ 1992 w 3628"/>
                  <a:gd name="T21" fmla="*/ 2411 h 3641"/>
                  <a:gd name="T22" fmla="*/ 1896 w 3628"/>
                  <a:gd name="T23" fmla="*/ 1931 h 3641"/>
                  <a:gd name="T24" fmla="*/ 1496 w 3628"/>
                  <a:gd name="T25" fmla="*/ 1665 h 3641"/>
                  <a:gd name="T26" fmla="*/ 1561 w 3628"/>
                  <a:gd name="T27" fmla="*/ 968 h 3641"/>
                  <a:gd name="T28" fmla="*/ 2018 w 3628"/>
                  <a:gd name="T29" fmla="*/ 1340 h 3641"/>
                  <a:gd name="T30" fmla="*/ 2426 w 3628"/>
                  <a:gd name="T31" fmla="*/ 1422 h 3641"/>
                  <a:gd name="T32" fmla="*/ 2356 w 3628"/>
                  <a:gd name="T33" fmla="*/ 1693 h 3641"/>
                  <a:gd name="T34" fmla="*/ 2711 w 3628"/>
                  <a:gd name="T35" fmla="*/ 2093 h 3641"/>
                  <a:gd name="T36" fmla="*/ 2694 w 3628"/>
                  <a:gd name="T37" fmla="*/ 2484 h 3641"/>
                  <a:gd name="T38" fmla="*/ 2322 w 3628"/>
                  <a:gd name="T39" fmla="*/ 2953 h 3641"/>
                  <a:gd name="T40" fmla="*/ 2228 w 3628"/>
                  <a:gd name="T41" fmla="*/ 3347 h 3641"/>
                  <a:gd name="T42" fmla="*/ 1963 w 3628"/>
                  <a:gd name="T43" fmla="*/ 3288 h 3641"/>
                  <a:gd name="T44" fmla="*/ 1552 w 3628"/>
                  <a:gd name="T45" fmla="*/ 3617 h 3641"/>
                  <a:gd name="T46" fmla="*/ 1160 w 3628"/>
                  <a:gd name="T47" fmla="*/ 3601 h 3641"/>
                  <a:gd name="T48" fmla="*/ 681 w 3628"/>
                  <a:gd name="T49" fmla="*/ 3239 h 3641"/>
                  <a:gd name="T50" fmla="*/ 289 w 3628"/>
                  <a:gd name="T51" fmla="*/ 3141 h 3641"/>
                  <a:gd name="T52" fmla="*/ 350 w 3628"/>
                  <a:gd name="T53" fmla="*/ 2878 h 3641"/>
                  <a:gd name="T54" fmla="*/ 25 w 3628"/>
                  <a:gd name="T55" fmla="*/ 2475 h 3641"/>
                  <a:gd name="T56" fmla="*/ 41 w 3628"/>
                  <a:gd name="T57" fmla="*/ 2085 h 3641"/>
                  <a:gd name="T58" fmla="*/ 409 w 3628"/>
                  <a:gd name="T59" fmla="*/ 1626 h 3641"/>
                  <a:gd name="T60" fmla="*/ 498 w 3628"/>
                  <a:gd name="T61" fmla="*/ 1227 h 3641"/>
                  <a:gd name="T62" fmla="*/ 842 w 3628"/>
                  <a:gd name="T63" fmla="*/ 1258 h 3641"/>
                  <a:gd name="T64" fmla="*/ 1181 w 3628"/>
                  <a:gd name="T65" fmla="*/ 939 h 3641"/>
                  <a:gd name="T66" fmla="*/ 2984 w 3628"/>
                  <a:gd name="T67" fmla="*/ 676 h 3641"/>
                  <a:gd name="T68" fmla="*/ 2945 w 3628"/>
                  <a:gd name="T69" fmla="*/ 865 h 3641"/>
                  <a:gd name="T70" fmla="*/ 2753 w 3628"/>
                  <a:gd name="T71" fmla="*/ 826 h 3641"/>
                  <a:gd name="T72" fmla="*/ 2793 w 3628"/>
                  <a:gd name="T73" fmla="*/ 636 h 3641"/>
                  <a:gd name="T74" fmla="*/ 2693 w 3628"/>
                  <a:gd name="T75" fmla="*/ 435 h 3641"/>
                  <a:gd name="T76" fmla="*/ 2507 w 3628"/>
                  <a:gd name="T77" fmla="*/ 711 h 3641"/>
                  <a:gd name="T78" fmla="*/ 2633 w 3628"/>
                  <a:gd name="T79" fmla="*/ 1026 h 3641"/>
                  <a:gd name="T80" fmla="*/ 2960 w 3628"/>
                  <a:gd name="T81" fmla="*/ 1101 h 3641"/>
                  <a:gd name="T82" fmla="*/ 3211 w 3628"/>
                  <a:gd name="T83" fmla="*/ 874 h 3641"/>
                  <a:gd name="T84" fmla="*/ 3164 w 3628"/>
                  <a:gd name="T85" fmla="*/ 539 h 3641"/>
                  <a:gd name="T86" fmla="*/ 2865 w 3628"/>
                  <a:gd name="T87" fmla="*/ 389 h 3641"/>
                  <a:gd name="T88" fmla="*/ 2943 w 3628"/>
                  <a:gd name="T89" fmla="*/ 102 h 3641"/>
                  <a:gd name="T90" fmla="*/ 3258 w 3628"/>
                  <a:gd name="T91" fmla="*/ 79 h 3641"/>
                  <a:gd name="T92" fmla="*/ 3397 w 3628"/>
                  <a:gd name="T93" fmla="*/ 357 h 3641"/>
                  <a:gd name="T94" fmla="*/ 3628 w 3628"/>
                  <a:gd name="T95" fmla="*/ 554 h 3641"/>
                  <a:gd name="T96" fmla="*/ 3528 w 3628"/>
                  <a:gd name="T97" fmla="*/ 848 h 3641"/>
                  <a:gd name="T98" fmla="*/ 3544 w 3628"/>
                  <a:gd name="T99" fmla="*/ 1146 h 3641"/>
                  <a:gd name="T100" fmla="*/ 3267 w 3628"/>
                  <a:gd name="T101" fmla="*/ 1289 h 3641"/>
                  <a:gd name="T102" fmla="*/ 3064 w 3628"/>
                  <a:gd name="T103" fmla="*/ 1505 h 3641"/>
                  <a:gd name="T104" fmla="*/ 2766 w 3628"/>
                  <a:gd name="T105" fmla="*/ 1413 h 3641"/>
                  <a:gd name="T106" fmla="*/ 2467 w 3628"/>
                  <a:gd name="T107" fmla="*/ 1424 h 3641"/>
                  <a:gd name="T108" fmla="*/ 2329 w 3628"/>
                  <a:gd name="T109" fmla="*/ 1149 h 3641"/>
                  <a:gd name="T110" fmla="*/ 2109 w 3628"/>
                  <a:gd name="T111" fmla="*/ 948 h 3641"/>
                  <a:gd name="T112" fmla="*/ 2208 w 3628"/>
                  <a:gd name="T113" fmla="*/ 658 h 3641"/>
                  <a:gd name="T114" fmla="*/ 2189 w 3628"/>
                  <a:gd name="T115" fmla="*/ 360 h 3641"/>
                  <a:gd name="T116" fmla="*/ 2469 w 3628"/>
                  <a:gd name="T117" fmla="*/ 227 h 3641"/>
                  <a:gd name="T118" fmla="*/ 2665 w 3628"/>
                  <a:gd name="T119" fmla="*/ 0 h 3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628" h="3641">
                    <a:moveTo>
                      <a:pt x="1367" y="2044"/>
                    </a:moveTo>
                    <a:lnTo>
                      <a:pt x="1407" y="2048"/>
                    </a:lnTo>
                    <a:lnTo>
                      <a:pt x="1444" y="2057"/>
                    </a:lnTo>
                    <a:lnTo>
                      <a:pt x="1479" y="2072"/>
                    </a:lnTo>
                    <a:lnTo>
                      <a:pt x="1510" y="2091"/>
                    </a:lnTo>
                    <a:lnTo>
                      <a:pt x="1539" y="2115"/>
                    </a:lnTo>
                    <a:lnTo>
                      <a:pt x="1563" y="2143"/>
                    </a:lnTo>
                    <a:lnTo>
                      <a:pt x="1582" y="2173"/>
                    </a:lnTo>
                    <a:lnTo>
                      <a:pt x="1597" y="2209"/>
                    </a:lnTo>
                    <a:lnTo>
                      <a:pt x="1606" y="2245"/>
                    </a:lnTo>
                    <a:lnTo>
                      <a:pt x="1609" y="2284"/>
                    </a:lnTo>
                    <a:lnTo>
                      <a:pt x="1606" y="2323"/>
                    </a:lnTo>
                    <a:lnTo>
                      <a:pt x="1597" y="2360"/>
                    </a:lnTo>
                    <a:lnTo>
                      <a:pt x="1582" y="2394"/>
                    </a:lnTo>
                    <a:lnTo>
                      <a:pt x="1563" y="2426"/>
                    </a:lnTo>
                    <a:lnTo>
                      <a:pt x="1539" y="2454"/>
                    </a:lnTo>
                    <a:lnTo>
                      <a:pt x="1510" y="2478"/>
                    </a:lnTo>
                    <a:lnTo>
                      <a:pt x="1479" y="2497"/>
                    </a:lnTo>
                    <a:lnTo>
                      <a:pt x="1444" y="2512"/>
                    </a:lnTo>
                    <a:lnTo>
                      <a:pt x="1407" y="2521"/>
                    </a:lnTo>
                    <a:lnTo>
                      <a:pt x="1367" y="2525"/>
                    </a:lnTo>
                    <a:lnTo>
                      <a:pt x="1329" y="2521"/>
                    </a:lnTo>
                    <a:lnTo>
                      <a:pt x="1291" y="2512"/>
                    </a:lnTo>
                    <a:lnTo>
                      <a:pt x="1257" y="2497"/>
                    </a:lnTo>
                    <a:lnTo>
                      <a:pt x="1225" y="2478"/>
                    </a:lnTo>
                    <a:lnTo>
                      <a:pt x="1197" y="2454"/>
                    </a:lnTo>
                    <a:lnTo>
                      <a:pt x="1172" y="2426"/>
                    </a:lnTo>
                    <a:lnTo>
                      <a:pt x="1153" y="2394"/>
                    </a:lnTo>
                    <a:lnTo>
                      <a:pt x="1138" y="2360"/>
                    </a:lnTo>
                    <a:lnTo>
                      <a:pt x="1129" y="2323"/>
                    </a:lnTo>
                    <a:lnTo>
                      <a:pt x="1125" y="2284"/>
                    </a:lnTo>
                    <a:lnTo>
                      <a:pt x="1129" y="2245"/>
                    </a:lnTo>
                    <a:lnTo>
                      <a:pt x="1138" y="2209"/>
                    </a:lnTo>
                    <a:lnTo>
                      <a:pt x="1153" y="2173"/>
                    </a:lnTo>
                    <a:lnTo>
                      <a:pt x="1172" y="2143"/>
                    </a:lnTo>
                    <a:lnTo>
                      <a:pt x="1197" y="2115"/>
                    </a:lnTo>
                    <a:lnTo>
                      <a:pt x="1225" y="2091"/>
                    </a:lnTo>
                    <a:lnTo>
                      <a:pt x="1257" y="2072"/>
                    </a:lnTo>
                    <a:lnTo>
                      <a:pt x="1291" y="2057"/>
                    </a:lnTo>
                    <a:lnTo>
                      <a:pt x="1329" y="2048"/>
                    </a:lnTo>
                    <a:lnTo>
                      <a:pt x="1367" y="2044"/>
                    </a:lnTo>
                    <a:close/>
                    <a:moveTo>
                      <a:pt x="1367" y="1652"/>
                    </a:moveTo>
                    <a:lnTo>
                      <a:pt x="1302" y="1656"/>
                    </a:lnTo>
                    <a:lnTo>
                      <a:pt x="1240" y="1665"/>
                    </a:lnTo>
                    <a:lnTo>
                      <a:pt x="1178" y="1681"/>
                    </a:lnTo>
                    <a:lnTo>
                      <a:pt x="1120" y="1702"/>
                    </a:lnTo>
                    <a:lnTo>
                      <a:pt x="1064" y="1728"/>
                    </a:lnTo>
                    <a:lnTo>
                      <a:pt x="1011" y="1760"/>
                    </a:lnTo>
                    <a:lnTo>
                      <a:pt x="962" y="1796"/>
                    </a:lnTo>
                    <a:lnTo>
                      <a:pt x="916" y="1837"/>
                    </a:lnTo>
                    <a:lnTo>
                      <a:pt x="875" y="1882"/>
                    </a:lnTo>
                    <a:lnTo>
                      <a:pt x="839" y="1931"/>
                    </a:lnTo>
                    <a:lnTo>
                      <a:pt x="807" y="1983"/>
                    </a:lnTo>
                    <a:lnTo>
                      <a:pt x="781" y="2039"/>
                    </a:lnTo>
                    <a:lnTo>
                      <a:pt x="759" y="2096"/>
                    </a:lnTo>
                    <a:lnTo>
                      <a:pt x="743" y="2156"/>
                    </a:lnTo>
                    <a:lnTo>
                      <a:pt x="734" y="2220"/>
                    </a:lnTo>
                    <a:lnTo>
                      <a:pt x="730" y="2284"/>
                    </a:lnTo>
                    <a:lnTo>
                      <a:pt x="734" y="2349"/>
                    </a:lnTo>
                    <a:lnTo>
                      <a:pt x="743" y="2411"/>
                    </a:lnTo>
                    <a:lnTo>
                      <a:pt x="759" y="2473"/>
                    </a:lnTo>
                    <a:lnTo>
                      <a:pt x="781" y="2530"/>
                    </a:lnTo>
                    <a:lnTo>
                      <a:pt x="807" y="2586"/>
                    </a:lnTo>
                    <a:lnTo>
                      <a:pt x="839" y="2638"/>
                    </a:lnTo>
                    <a:lnTo>
                      <a:pt x="875" y="2687"/>
                    </a:lnTo>
                    <a:lnTo>
                      <a:pt x="916" y="2731"/>
                    </a:lnTo>
                    <a:lnTo>
                      <a:pt x="962" y="2772"/>
                    </a:lnTo>
                    <a:lnTo>
                      <a:pt x="1011" y="2809"/>
                    </a:lnTo>
                    <a:lnTo>
                      <a:pt x="1064" y="2841"/>
                    </a:lnTo>
                    <a:lnTo>
                      <a:pt x="1120" y="2867"/>
                    </a:lnTo>
                    <a:lnTo>
                      <a:pt x="1178" y="2888"/>
                    </a:lnTo>
                    <a:lnTo>
                      <a:pt x="1240" y="2904"/>
                    </a:lnTo>
                    <a:lnTo>
                      <a:pt x="1302" y="2913"/>
                    </a:lnTo>
                    <a:lnTo>
                      <a:pt x="1367" y="2917"/>
                    </a:lnTo>
                    <a:lnTo>
                      <a:pt x="1432" y="2913"/>
                    </a:lnTo>
                    <a:lnTo>
                      <a:pt x="1496" y="2904"/>
                    </a:lnTo>
                    <a:lnTo>
                      <a:pt x="1557" y="2888"/>
                    </a:lnTo>
                    <a:lnTo>
                      <a:pt x="1616" y="2867"/>
                    </a:lnTo>
                    <a:lnTo>
                      <a:pt x="1671" y="2841"/>
                    </a:lnTo>
                    <a:lnTo>
                      <a:pt x="1724" y="2809"/>
                    </a:lnTo>
                    <a:lnTo>
                      <a:pt x="1773" y="2772"/>
                    </a:lnTo>
                    <a:lnTo>
                      <a:pt x="1818" y="2731"/>
                    </a:lnTo>
                    <a:lnTo>
                      <a:pt x="1859" y="2687"/>
                    </a:lnTo>
                    <a:lnTo>
                      <a:pt x="1896" y="2638"/>
                    </a:lnTo>
                    <a:lnTo>
                      <a:pt x="1928" y="2586"/>
                    </a:lnTo>
                    <a:lnTo>
                      <a:pt x="1955" y="2530"/>
                    </a:lnTo>
                    <a:lnTo>
                      <a:pt x="1976" y="2473"/>
                    </a:lnTo>
                    <a:lnTo>
                      <a:pt x="1992" y="2411"/>
                    </a:lnTo>
                    <a:lnTo>
                      <a:pt x="2002" y="2349"/>
                    </a:lnTo>
                    <a:lnTo>
                      <a:pt x="2004" y="2284"/>
                    </a:lnTo>
                    <a:lnTo>
                      <a:pt x="2002" y="2220"/>
                    </a:lnTo>
                    <a:lnTo>
                      <a:pt x="1992" y="2156"/>
                    </a:lnTo>
                    <a:lnTo>
                      <a:pt x="1976" y="2096"/>
                    </a:lnTo>
                    <a:lnTo>
                      <a:pt x="1955" y="2039"/>
                    </a:lnTo>
                    <a:lnTo>
                      <a:pt x="1928" y="1983"/>
                    </a:lnTo>
                    <a:lnTo>
                      <a:pt x="1896" y="1931"/>
                    </a:lnTo>
                    <a:lnTo>
                      <a:pt x="1859" y="1882"/>
                    </a:lnTo>
                    <a:lnTo>
                      <a:pt x="1818" y="1837"/>
                    </a:lnTo>
                    <a:lnTo>
                      <a:pt x="1773" y="1796"/>
                    </a:lnTo>
                    <a:lnTo>
                      <a:pt x="1724" y="1760"/>
                    </a:lnTo>
                    <a:lnTo>
                      <a:pt x="1671" y="1728"/>
                    </a:lnTo>
                    <a:lnTo>
                      <a:pt x="1616" y="1702"/>
                    </a:lnTo>
                    <a:lnTo>
                      <a:pt x="1557" y="1681"/>
                    </a:lnTo>
                    <a:lnTo>
                      <a:pt x="1496" y="1665"/>
                    </a:lnTo>
                    <a:lnTo>
                      <a:pt x="1432" y="1656"/>
                    </a:lnTo>
                    <a:lnTo>
                      <a:pt x="1367" y="1652"/>
                    </a:lnTo>
                    <a:close/>
                    <a:moveTo>
                      <a:pt x="1217" y="927"/>
                    </a:moveTo>
                    <a:lnTo>
                      <a:pt x="1503" y="927"/>
                    </a:lnTo>
                    <a:lnTo>
                      <a:pt x="1523" y="931"/>
                    </a:lnTo>
                    <a:lnTo>
                      <a:pt x="1540" y="939"/>
                    </a:lnTo>
                    <a:lnTo>
                      <a:pt x="1552" y="952"/>
                    </a:lnTo>
                    <a:lnTo>
                      <a:pt x="1561" y="968"/>
                    </a:lnTo>
                    <a:lnTo>
                      <a:pt x="1564" y="988"/>
                    </a:lnTo>
                    <a:lnTo>
                      <a:pt x="1564" y="1156"/>
                    </a:lnTo>
                    <a:lnTo>
                      <a:pt x="1645" y="1173"/>
                    </a:lnTo>
                    <a:lnTo>
                      <a:pt x="1724" y="1196"/>
                    </a:lnTo>
                    <a:lnTo>
                      <a:pt x="1800" y="1224"/>
                    </a:lnTo>
                    <a:lnTo>
                      <a:pt x="1875" y="1257"/>
                    </a:lnTo>
                    <a:lnTo>
                      <a:pt x="1947" y="1297"/>
                    </a:lnTo>
                    <a:lnTo>
                      <a:pt x="2018" y="1340"/>
                    </a:lnTo>
                    <a:lnTo>
                      <a:pt x="2137" y="1222"/>
                    </a:lnTo>
                    <a:lnTo>
                      <a:pt x="2150" y="1212"/>
                    </a:lnTo>
                    <a:lnTo>
                      <a:pt x="2164" y="1206"/>
                    </a:lnTo>
                    <a:lnTo>
                      <a:pt x="2180" y="1204"/>
                    </a:lnTo>
                    <a:lnTo>
                      <a:pt x="2195" y="1206"/>
                    </a:lnTo>
                    <a:lnTo>
                      <a:pt x="2210" y="1212"/>
                    </a:lnTo>
                    <a:lnTo>
                      <a:pt x="2222" y="1222"/>
                    </a:lnTo>
                    <a:lnTo>
                      <a:pt x="2426" y="1422"/>
                    </a:lnTo>
                    <a:lnTo>
                      <a:pt x="2436" y="1435"/>
                    </a:lnTo>
                    <a:lnTo>
                      <a:pt x="2442" y="1450"/>
                    </a:lnTo>
                    <a:lnTo>
                      <a:pt x="2444" y="1466"/>
                    </a:lnTo>
                    <a:lnTo>
                      <a:pt x="2442" y="1480"/>
                    </a:lnTo>
                    <a:lnTo>
                      <a:pt x="2436" y="1495"/>
                    </a:lnTo>
                    <a:lnTo>
                      <a:pt x="2426" y="1507"/>
                    </a:lnTo>
                    <a:lnTo>
                      <a:pt x="2309" y="1623"/>
                    </a:lnTo>
                    <a:lnTo>
                      <a:pt x="2356" y="1693"/>
                    </a:lnTo>
                    <a:lnTo>
                      <a:pt x="2397" y="1766"/>
                    </a:lnTo>
                    <a:lnTo>
                      <a:pt x="2434" y="1842"/>
                    </a:lnTo>
                    <a:lnTo>
                      <a:pt x="2463" y="1920"/>
                    </a:lnTo>
                    <a:lnTo>
                      <a:pt x="2488" y="2000"/>
                    </a:lnTo>
                    <a:lnTo>
                      <a:pt x="2507" y="2082"/>
                    </a:lnTo>
                    <a:lnTo>
                      <a:pt x="2674" y="2082"/>
                    </a:lnTo>
                    <a:lnTo>
                      <a:pt x="2694" y="2085"/>
                    </a:lnTo>
                    <a:lnTo>
                      <a:pt x="2711" y="2093"/>
                    </a:lnTo>
                    <a:lnTo>
                      <a:pt x="2724" y="2107"/>
                    </a:lnTo>
                    <a:lnTo>
                      <a:pt x="2733" y="2123"/>
                    </a:lnTo>
                    <a:lnTo>
                      <a:pt x="2735" y="2142"/>
                    </a:lnTo>
                    <a:lnTo>
                      <a:pt x="2735" y="2426"/>
                    </a:lnTo>
                    <a:lnTo>
                      <a:pt x="2732" y="2445"/>
                    </a:lnTo>
                    <a:lnTo>
                      <a:pt x="2724" y="2462"/>
                    </a:lnTo>
                    <a:lnTo>
                      <a:pt x="2710" y="2475"/>
                    </a:lnTo>
                    <a:lnTo>
                      <a:pt x="2694" y="2484"/>
                    </a:lnTo>
                    <a:lnTo>
                      <a:pt x="2674" y="2487"/>
                    </a:lnTo>
                    <a:lnTo>
                      <a:pt x="2512" y="2487"/>
                    </a:lnTo>
                    <a:lnTo>
                      <a:pt x="2495" y="2569"/>
                    </a:lnTo>
                    <a:lnTo>
                      <a:pt x="2472" y="2650"/>
                    </a:lnTo>
                    <a:lnTo>
                      <a:pt x="2443" y="2730"/>
                    </a:lnTo>
                    <a:lnTo>
                      <a:pt x="2408" y="2807"/>
                    </a:lnTo>
                    <a:lnTo>
                      <a:pt x="2367" y="2881"/>
                    </a:lnTo>
                    <a:lnTo>
                      <a:pt x="2322" y="2953"/>
                    </a:lnTo>
                    <a:lnTo>
                      <a:pt x="2431" y="3060"/>
                    </a:lnTo>
                    <a:lnTo>
                      <a:pt x="2440" y="3074"/>
                    </a:lnTo>
                    <a:lnTo>
                      <a:pt x="2447" y="3088"/>
                    </a:lnTo>
                    <a:lnTo>
                      <a:pt x="2448" y="3103"/>
                    </a:lnTo>
                    <a:lnTo>
                      <a:pt x="2447" y="3118"/>
                    </a:lnTo>
                    <a:lnTo>
                      <a:pt x="2440" y="3133"/>
                    </a:lnTo>
                    <a:lnTo>
                      <a:pt x="2431" y="3145"/>
                    </a:lnTo>
                    <a:lnTo>
                      <a:pt x="2228" y="3347"/>
                    </a:lnTo>
                    <a:lnTo>
                      <a:pt x="2216" y="3356"/>
                    </a:lnTo>
                    <a:lnTo>
                      <a:pt x="2201" y="3362"/>
                    </a:lnTo>
                    <a:lnTo>
                      <a:pt x="2186" y="3364"/>
                    </a:lnTo>
                    <a:lnTo>
                      <a:pt x="2170" y="3362"/>
                    </a:lnTo>
                    <a:lnTo>
                      <a:pt x="2155" y="3356"/>
                    </a:lnTo>
                    <a:lnTo>
                      <a:pt x="2142" y="3347"/>
                    </a:lnTo>
                    <a:lnTo>
                      <a:pt x="2036" y="3241"/>
                    </a:lnTo>
                    <a:lnTo>
                      <a:pt x="1963" y="3288"/>
                    </a:lnTo>
                    <a:lnTo>
                      <a:pt x="1889" y="3330"/>
                    </a:lnTo>
                    <a:lnTo>
                      <a:pt x="1810" y="3365"/>
                    </a:lnTo>
                    <a:lnTo>
                      <a:pt x="1730" y="3396"/>
                    </a:lnTo>
                    <a:lnTo>
                      <a:pt x="1648" y="3419"/>
                    </a:lnTo>
                    <a:lnTo>
                      <a:pt x="1564" y="3438"/>
                    </a:lnTo>
                    <a:lnTo>
                      <a:pt x="1564" y="3581"/>
                    </a:lnTo>
                    <a:lnTo>
                      <a:pt x="1561" y="3601"/>
                    </a:lnTo>
                    <a:lnTo>
                      <a:pt x="1552" y="3617"/>
                    </a:lnTo>
                    <a:lnTo>
                      <a:pt x="1540" y="3629"/>
                    </a:lnTo>
                    <a:lnTo>
                      <a:pt x="1523" y="3638"/>
                    </a:lnTo>
                    <a:lnTo>
                      <a:pt x="1503" y="3641"/>
                    </a:lnTo>
                    <a:lnTo>
                      <a:pt x="1217" y="3641"/>
                    </a:lnTo>
                    <a:lnTo>
                      <a:pt x="1197" y="3638"/>
                    </a:lnTo>
                    <a:lnTo>
                      <a:pt x="1181" y="3629"/>
                    </a:lnTo>
                    <a:lnTo>
                      <a:pt x="1168" y="3617"/>
                    </a:lnTo>
                    <a:lnTo>
                      <a:pt x="1160" y="3601"/>
                    </a:lnTo>
                    <a:lnTo>
                      <a:pt x="1156" y="3581"/>
                    </a:lnTo>
                    <a:lnTo>
                      <a:pt x="1156" y="3438"/>
                    </a:lnTo>
                    <a:lnTo>
                      <a:pt x="1072" y="3419"/>
                    </a:lnTo>
                    <a:lnTo>
                      <a:pt x="988" y="3395"/>
                    </a:lnTo>
                    <a:lnTo>
                      <a:pt x="907" y="3365"/>
                    </a:lnTo>
                    <a:lnTo>
                      <a:pt x="829" y="3329"/>
                    </a:lnTo>
                    <a:lnTo>
                      <a:pt x="753" y="3287"/>
                    </a:lnTo>
                    <a:lnTo>
                      <a:pt x="681" y="3239"/>
                    </a:lnTo>
                    <a:lnTo>
                      <a:pt x="577" y="3342"/>
                    </a:lnTo>
                    <a:lnTo>
                      <a:pt x="565" y="3352"/>
                    </a:lnTo>
                    <a:lnTo>
                      <a:pt x="550" y="3357"/>
                    </a:lnTo>
                    <a:lnTo>
                      <a:pt x="535" y="3359"/>
                    </a:lnTo>
                    <a:lnTo>
                      <a:pt x="519" y="3357"/>
                    </a:lnTo>
                    <a:lnTo>
                      <a:pt x="504" y="3352"/>
                    </a:lnTo>
                    <a:lnTo>
                      <a:pt x="492" y="3342"/>
                    </a:lnTo>
                    <a:lnTo>
                      <a:pt x="289" y="3141"/>
                    </a:lnTo>
                    <a:lnTo>
                      <a:pt x="280" y="3127"/>
                    </a:lnTo>
                    <a:lnTo>
                      <a:pt x="273" y="3114"/>
                    </a:lnTo>
                    <a:lnTo>
                      <a:pt x="272" y="3098"/>
                    </a:lnTo>
                    <a:lnTo>
                      <a:pt x="273" y="3083"/>
                    </a:lnTo>
                    <a:lnTo>
                      <a:pt x="280" y="3068"/>
                    </a:lnTo>
                    <a:lnTo>
                      <a:pt x="289" y="3056"/>
                    </a:lnTo>
                    <a:lnTo>
                      <a:pt x="396" y="2949"/>
                    </a:lnTo>
                    <a:lnTo>
                      <a:pt x="350" y="2878"/>
                    </a:lnTo>
                    <a:lnTo>
                      <a:pt x="310" y="2804"/>
                    </a:lnTo>
                    <a:lnTo>
                      <a:pt x="276" y="2727"/>
                    </a:lnTo>
                    <a:lnTo>
                      <a:pt x="248" y="2649"/>
                    </a:lnTo>
                    <a:lnTo>
                      <a:pt x="225" y="2569"/>
                    </a:lnTo>
                    <a:lnTo>
                      <a:pt x="208" y="2487"/>
                    </a:lnTo>
                    <a:lnTo>
                      <a:pt x="60" y="2487"/>
                    </a:lnTo>
                    <a:lnTo>
                      <a:pt x="41" y="2484"/>
                    </a:lnTo>
                    <a:lnTo>
                      <a:pt x="25" y="2475"/>
                    </a:lnTo>
                    <a:lnTo>
                      <a:pt x="11" y="2462"/>
                    </a:lnTo>
                    <a:lnTo>
                      <a:pt x="3" y="2445"/>
                    </a:lnTo>
                    <a:lnTo>
                      <a:pt x="0" y="2427"/>
                    </a:lnTo>
                    <a:lnTo>
                      <a:pt x="0" y="2142"/>
                    </a:lnTo>
                    <a:lnTo>
                      <a:pt x="3" y="2123"/>
                    </a:lnTo>
                    <a:lnTo>
                      <a:pt x="11" y="2107"/>
                    </a:lnTo>
                    <a:lnTo>
                      <a:pt x="25" y="2093"/>
                    </a:lnTo>
                    <a:lnTo>
                      <a:pt x="41" y="2085"/>
                    </a:lnTo>
                    <a:lnTo>
                      <a:pt x="60" y="2082"/>
                    </a:lnTo>
                    <a:lnTo>
                      <a:pt x="213" y="2082"/>
                    </a:lnTo>
                    <a:lnTo>
                      <a:pt x="232" y="2000"/>
                    </a:lnTo>
                    <a:lnTo>
                      <a:pt x="256" y="1921"/>
                    </a:lnTo>
                    <a:lnTo>
                      <a:pt x="286" y="1844"/>
                    </a:lnTo>
                    <a:lnTo>
                      <a:pt x="322" y="1768"/>
                    </a:lnTo>
                    <a:lnTo>
                      <a:pt x="362" y="1695"/>
                    </a:lnTo>
                    <a:lnTo>
                      <a:pt x="409" y="1626"/>
                    </a:lnTo>
                    <a:lnTo>
                      <a:pt x="294" y="1513"/>
                    </a:lnTo>
                    <a:lnTo>
                      <a:pt x="284" y="1501"/>
                    </a:lnTo>
                    <a:lnTo>
                      <a:pt x="278" y="1486"/>
                    </a:lnTo>
                    <a:lnTo>
                      <a:pt x="276" y="1470"/>
                    </a:lnTo>
                    <a:lnTo>
                      <a:pt x="278" y="1455"/>
                    </a:lnTo>
                    <a:lnTo>
                      <a:pt x="284" y="1441"/>
                    </a:lnTo>
                    <a:lnTo>
                      <a:pt x="294" y="1428"/>
                    </a:lnTo>
                    <a:lnTo>
                      <a:pt x="498" y="1227"/>
                    </a:lnTo>
                    <a:lnTo>
                      <a:pt x="512" y="1215"/>
                    </a:lnTo>
                    <a:lnTo>
                      <a:pt x="531" y="1210"/>
                    </a:lnTo>
                    <a:lnTo>
                      <a:pt x="549" y="1210"/>
                    </a:lnTo>
                    <a:lnTo>
                      <a:pt x="567" y="1215"/>
                    </a:lnTo>
                    <a:lnTo>
                      <a:pt x="583" y="1227"/>
                    </a:lnTo>
                    <a:lnTo>
                      <a:pt x="700" y="1342"/>
                    </a:lnTo>
                    <a:lnTo>
                      <a:pt x="769" y="1298"/>
                    </a:lnTo>
                    <a:lnTo>
                      <a:pt x="842" y="1258"/>
                    </a:lnTo>
                    <a:lnTo>
                      <a:pt x="918" y="1224"/>
                    </a:lnTo>
                    <a:lnTo>
                      <a:pt x="995" y="1196"/>
                    </a:lnTo>
                    <a:lnTo>
                      <a:pt x="1075" y="1173"/>
                    </a:lnTo>
                    <a:lnTo>
                      <a:pt x="1156" y="1156"/>
                    </a:lnTo>
                    <a:lnTo>
                      <a:pt x="1156" y="988"/>
                    </a:lnTo>
                    <a:lnTo>
                      <a:pt x="1160" y="968"/>
                    </a:lnTo>
                    <a:lnTo>
                      <a:pt x="1168" y="952"/>
                    </a:lnTo>
                    <a:lnTo>
                      <a:pt x="1181" y="939"/>
                    </a:lnTo>
                    <a:lnTo>
                      <a:pt x="1197" y="931"/>
                    </a:lnTo>
                    <a:lnTo>
                      <a:pt x="1217" y="927"/>
                    </a:lnTo>
                    <a:close/>
                    <a:moveTo>
                      <a:pt x="2872" y="614"/>
                    </a:moveTo>
                    <a:lnTo>
                      <a:pt x="2898" y="617"/>
                    </a:lnTo>
                    <a:lnTo>
                      <a:pt x="2923" y="625"/>
                    </a:lnTo>
                    <a:lnTo>
                      <a:pt x="2947" y="638"/>
                    </a:lnTo>
                    <a:lnTo>
                      <a:pt x="2968" y="654"/>
                    </a:lnTo>
                    <a:lnTo>
                      <a:pt x="2984" y="676"/>
                    </a:lnTo>
                    <a:lnTo>
                      <a:pt x="2997" y="700"/>
                    </a:lnTo>
                    <a:lnTo>
                      <a:pt x="3004" y="727"/>
                    </a:lnTo>
                    <a:lnTo>
                      <a:pt x="3007" y="753"/>
                    </a:lnTo>
                    <a:lnTo>
                      <a:pt x="3003" y="780"/>
                    </a:lnTo>
                    <a:lnTo>
                      <a:pt x="2995" y="805"/>
                    </a:lnTo>
                    <a:lnTo>
                      <a:pt x="2983" y="828"/>
                    </a:lnTo>
                    <a:lnTo>
                      <a:pt x="2966" y="848"/>
                    </a:lnTo>
                    <a:lnTo>
                      <a:pt x="2945" y="865"/>
                    </a:lnTo>
                    <a:lnTo>
                      <a:pt x="2920" y="878"/>
                    </a:lnTo>
                    <a:lnTo>
                      <a:pt x="2892" y="886"/>
                    </a:lnTo>
                    <a:lnTo>
                      <a:pt x="2866" y="888"/>
                    </a:lnTo>
                    <a:lnTo>
                      <a:pt x="2839" y="884"/>
                    </a:lnTo>
                    <a:lnTo>
                      <a:pt x="2814" y="877"/>
                    </a:lnTo>
                    <a:lnTo>
                      <a:pt x="2791" y="864"/>
                    </a:lnTo>
                    <a:lnTo>
                      <a:pt x="2770" y="847"/>
                    </a:lnTo>
                    <a:lnTo>
                      <a:pt x="2753" y="826"/>
                    </a:lnTo>
                    <a:lnTo>
                      <a:pt x="2741" y="802"/>
                    </a:lnTo>
                    <a:lnTo>
                      <a:pt x="2733" y="775"/>
                    </a:lnTo>
                    <a:lnTo>
                      <a:pt x="2730" y="747"/>
                    </a:lnTo>
                    <a:lnTo>
                      <a:pt x="2734" y="721"/>
                    </a:lnTo>
                    <a:lnTo>
                      <a:pt x="2742" y="696"/>
                    </a:lnTo>
                    <a:lnTo>
                      <a:pt x="2754" y="674"/>
                    </a:lnTo>
                    <a:lnTo>
                      <a:pt x="2771" y="653"/>
                    </a:lnTo>
                    <a:lnTo>
                      <a:pt x="2793" y="636"/>
                    </a:lnTo>
                    <a:lnTo>
                      <a:pt x="2818" y="624"/>
                    </a:lnTo>
                    <a:lnTo>
                      <a:pt x="2845" y="616"/>
                    </a:lnTo>
                    <a:lnTo>
                      <a:pt x="2872" y="614"/>
                    </a:lnTo>
                    <a:close/>
                    <a:moveTo>
                      <a:pt x="2865" y="389"/>
                    </a:moveTo>
                    <a:lnTo>
                      <a:pt x="2822" y="393"/>
                    </a:lnTo>
                    <a:lnTo>
                      <a:pt x="2777" y="401"/>
                    </a:lnTo>
                    <a:lnTo>
                      <a:pt x="2734" y="415"/>
                    </a:lnTo>
                    <a:lnTo>
                      <a:pt x="2693" y="435"/>
                    </a:lnTo>
                    <a:lnTo>
                      <a:pt x="2655" y="459"/>
                    </a:lnTo>
                    <a:lnTo>
                      <a:pt x="2621" y="486"/>
                    </a:lnTo>
                    <a:lnTo>
                      <a:pt x="2591" y="517"/>
                    </a:lnTo>
                    <a:lnTo>
                      <a:pt x="2565" y="551"/>
                    </a:lnTo>
                    <a:lnTo>
                      <a:pt x="2543" y="589"/>
                    </a:lnTo>
                    <a:lnTo>
                      <a:pt x="2526" y="627"/>
                    </a:lnTo>
                    <a:lnTo>
                      <a:pt x="2515" y="668"/>
                    </a:lnTo>
                    <a:lnTo>
                      <a:pt x="2507" y="711"/>
                    </a:lnTo>
                    <a:lnTo>
                      <a:pt x="2504" y="754"/>
                    </a:lnTo>
                    <a:lnTo>
                      <a:pt x="2508" y="797"/>
                    </a:lnTo>
                    <a:lnTo>
                      <a:pt x="2516" y="841"/>
                    </a:lnTo>
                    <a:lnTo>
                      <a:pt x="2531" y="884"/>
                    </a:lnTo>
                    <a:lnTo>
                      <a:pt x="2550" y="925"/>
                    </a:lnTo>
                    <a:lnTo>
                      <a:pt x="2574" y="963"/>
                    </a:lnTo>
                    <a:lnTo>
                      <a:pt x="2601" y="997"/>
                    </a:lnTo>
                    <a:lnTo>
                      <a:pt x="2633" y="1026"/>
                    </a:lnTo>
                    <a:lnTo>
                      <a:pt x="2668" y="1052"/>
                    </a:lnTo>
                    <a:lnTo>
                      <a:pt x="2705" y="1074"/>
                    </a:lnTo>
                    <a:lnTo>
                      <a:pt x="2744" y="1091"/>
                    </a:lnTo>
                    <a:lnTo>
                      <a:pt x="2786" y="1103"/>
                    </a:lnTo>
                    <a:lnTo>
                      <a:pt x="2829" y="1110"/>
                    </a:lnTo>
                    <a:lnTo>
                      <a:pt x="2872" y="1112"/>
                    </a:lnTo>
                    <a:lnTo>
                      <a:pt x="2916" y="1109"/>
                    </a:lnTo>
                    <a:lnTo>
                      <a:pt x="2960" y="1101"/>
                    </a:lnTo>
                    <a:lnTo>
                      <a:pt x="3003" y="1086"/>
                    </a:lnTo>
                    <a:lnTo>
                      <a:pt x="3044" y="1067"/>
                    </a:lnTo>
                    <a:lnTo>
                      <a:pt x="3082" y="1043"/>
                    </a:lnTo>
                    <a:lnTo>
                      <a:pt x="3116" y="1016"/>
                    </a:lnTo>
                    <a:lnTo>
                      <a:pt x="3147" y="984"/>
                    </a:lnTo>
                    <a:lnTo>
                      <a:pt x="3172" y="950"/>
                    </a:lnTo>
                    <a:lnTo>
                      <a:pt x="3194" y="913"/>
                    </a:lnTo>
                    <a:lnTo>
                      <a:pt x="3211" y="874"/>
                    </a:lnTo>
                    <a:lnTo>
                      <a:pt x="3224" y="832"/>
                    </a:lnTo>
                    <a:lnTo>
                      <a:pt x="3230" y="790"/>
                    </a:lnTo>
                    <a:lnTo>
                      <a:pt x="3233" y="747"/>
                    </a:lnTo>
                    <a:lnTo>
                      <a:pt x="3230" y="704"/>
                    </a:lnTo>
                    <a:lnTo>
                      <a:pt x="3221" y="660"/>
                    </a:lnTo>
                    <a:lnTo>
                      <a:pt x="3208" y="617"/>
                    </a:lnTo>
                    <a:lnTo>
                      <a:pt x="3188" y="576"/>
                    </a:lnTo>
                    <a:lnTo>
                      <a:pt x="3164" y="539"/>
                    </a:lnTo>
                    <a:lnTo>
                      <a:pt x="3136" y="505"/>
                    </a:lnTo>
                    <a:lnTo>
                      <a:pt x="3104" y="476"/>
                    </a:lnTo>
                    <a:lnTo>
                      <a:pt x="3069" y="449"/>
                    </a:lnTo>
                    <a:lnTo>
                      <a:pt x="3032" y="428"/>
                    </a:lnTo>
                    <a:lnTo>
                      <a:pt x="2993" y="411"/>
                    </a:lnTo>
                    <a:lnTo>
                      <a:pt x="2952" y="398"/>
                    </a:lnTo>
                    <a:lnTo>
                      <a:pt x="2908" y="392"/>
                    </a:lnTo>
                    <a:lnTo>
                      <a:pt x="2865" y="389"/>
                    </a:lnTo>
                    <a:close/>
                    <a:moveTo>
                      <a:pt x="2665" y="0"/>
                    </a:moveTo>
                    <a:lnTo>
                      <a:pt x="2679" y="2"/>
                    </a:lnTo>
                    <a:lnTo>
                      <a:pt x="2689" y="9"/>
                    </a:lnTo>
                    <a:lnTo>
                      <a:pt x="2697" y="21"/>
                    </a:lnTo>
                    <a:lnTo>
                      <a:pt x="2733" y="111"/>
                    </a:lnTo>
                    <a:lnTo>
                      <a:pt x="2802" y="101"/>
                    </a:lnTo>
                    <a:lnTo>
                      <a:pt x="2873" y="97"/>
                    </a:lnTo>
                    <a:lnTo>
                      <a:pt x="2943" y="102"/>
                    </a:lnTo>
                    <a:lnTo>
                      <a:pt x="3013" y="113"/>
                    </a:lnTo>
                    <a:lnTo>
                      <a:pt x="3051" y="25"/>
                    </a:lnTo>
                    <a:lnTo>
                      <a:pt x="3059" y="13"/>
                    </a:lnTo>
                    <a:lnTo>
                      <a:pt x="3071" y="7"/>
                    </a:lnTo>
                    <a:lnTo>
                      <a:pt x="3083" y="4"/>
                    </a:lnTo>
                    <a:lnTo>
                      <a:pt x="3097" y="7"/>
                    </a:lnTo>
                    <a:lnTo>
                      <a:pt x="3247" y="71"/>
                    </a:lnTo>
                    <a:lnTo>
                      <a:pt x="3258" y="79"/>
                    </a:lnTo>
                    <a:lnTo>
                      <a:pt x="3266" y="90"/>
                    </a:lnTo>
                    <a:lnTo>
                      <a:pt x="3268" y="104"/>
                    </a:lnTo>
                    <a:lnTo>
                      <a:pt x="3266" y="116"/>
                    </a:lnTo>
                    <a:lnTo>
                      <a:pt x="3228" y="203"/>
                    </a:lnTo>
                    <a:lnTo>
                      <a:pt x="3275" y="235"/>
                    </a:lnTo>
                    <a:lnTo>
                      <a:pt x="3319" y="273"/>
                    </a:lnTo>
                    <a:lnTo>
                      <a:pt x="3360" y="314"/>
                    </a:lnTo>
                    <a:lnTo>
                      <a:pt x="3397" y="357"/>
                    </a:lnTo>
                    <a:lnTo>
                      <a:pt x="3431" y="404"/>
                    </a:lnTo>
                    <a:lnTo>
                      <a:pt x="3519" y="369"/>
                    </a:lnTo>
                    <a:lnTo>
                      <a:pt x="3533" y="367"/>
                    </a:lnTo>
                    <a:lnTo>
                      <a:pt x="3547" y="370"/>
                    </a:lnTo>
                    <a:lnTo>
                      <a:pt x="3557" y="377"/>
                    </a:lnTo>
                    <a:lnTo>
                      <a:pt x="3565" y="388"/>
                    </a:lnTo>
                    <a:lnTo>
                      <a:pt x="3625" y="540"/>
                    </a:lnTo>
                    <a:lnTo>
                      <a:pt x="3628" y="554"/>
                    </a:lnTo>
                    <a:lnTo>
                      <a:pt x="3624" y="566"/>
                    </a:lnTo>
                    <a:lnTo>
                      <a:pt x="3617" y="576"/>
                    </a:lnTo>
                    <a:lnTo>
                      <a:pt x="3606" y="584"/>
                    </a:lnTo>
                    <a:lnTo>
                      <a:pt x="3519" y="618"/>
                    </a:lnTo>
                    <a:lnTo>
                      <a:pt x="3529" y="675"/>
                    </a:lnTo>
                    <a:lnTo>
                      <a:pt x="3534" y="733"/>
                    </a:lnTo>
                    <a:lnTo>
                      <a:pt x="3534" y="790"/>
                    </a:lnTo>
                    <a:lnTo>
                      <a:pt x="3528" y="848"/>
                    </a:lnTo>
                    <a:lnTo>
                      <a:pt x="3518" y="906"/>
                    </a:lnTo>
                    <a:lnTo>
                      <a:pt x="3599" y="940"/>
                    </a:lnTo>
                    <a:lnTo>
                      <a:pt x="3610" y="948"/>
                    </a:lnTo>
                    <a:lnTo>
                      <a:pt x="3617" y="959"/>
                    </a:lnTo>
                    <a:lnTo>
                      <a:pt x="3620" y="972"/>
                    </a:lnTo>
                    <a:lnTo>
                      <a:pt x="3616" y="985"/>
                    </a:lnTo>
                    <a:lnTo>
                      <a:pt x="3552" y="1135"/>
                    </a:lnTo>
                    <a:lnTo>
                      <a:pt x="3544" y="1146"/>
                    </a:lnTo>
                    <a:lnTo>
                      <a:pt x="3533" y="1153"/>
                    </a:lnTo>
                    <a:lnTo>
                      <a:pt x="3519" y="1155"/>
                    </a:lnTo>
                    <a:lnTo>
                      <a:pt x="3507" y="1153"/>
                    </a:lnTo>
                    <a:lnTo>
                      <a:pt x="3427" y="1119"/>
                    </a:lnTo>
                    <a:lnTo>
                      <a:pt x="3392" y="1166"/>
                    </a:lnTo>
                    <a:lnTo>
                      <a:pt x="3355" y="1211"/>
                    </a:lnTo>
                    <a:lnTo>
                      <a:pt x="3313" y="1251"/>
                    </a:lnTo>
                    <a:lnTo>
                      <a:pt x="3267" y="1289"/>
                    </a:lnTo>
                    <a:lnTo>
                      <a:pt x="3219" y="1322"/>
                    </a:lnTo>
                    <a:lnTo>
                      <a:pt x="3249" y="1399"/>
                    </a:lnTo>
                    <a:lnTo>
                      <a:pt x="3252" y="1411"/>
                    </a:lnTo>
                    <a:lnTo>
                      <a:pt x="3249" y="1425"/>
                    </a:lnTo>
                    <a:lnTo>
                      <a:pt x="3242" y="1435"/>
                    </a:lnTo>
                    <a:lnTo>
                      <a:pt x="3229" y="1443"/>
                    </a:lnTo>
                    <a:lnTo>
                      <a:pt x="3077" y="1503"/>
                    </a:lnTo>
                    <a:lnTo>
                      <a:pt x="3064" y="1505"/>
                    </a:lnTo>
                    <a:lnTo>
                      <a:pt x="3051" y="1503"/>
                    </a:lnTo>
                    <a:lnTo>
                      <a:pt x="3040" y="1495"/>
                    </a:lnTo>
                    <a:lnTo>
                      <a:pt x="3033" y="1484"/>
                    </a:lnTo>
                    <a:lnTo>
                      <a:pt x="3002" y="1408"/>
                    </a:lnTo>
                    <a:lnTo>
                      <a:pt x="2943" y="1417"/>
                    </a:lnTo>
                    <a:lnTo>
                      <a:pt x="2883" y="1420"/>
                    </a:lnTo>
                    <a:lnTo>
                      <a:pt x="2825" y="1419"/>
                    </a:lnTo>
                    <a:lnTo>
                      <a:pt x="2766" y="1413"/>
                    </a:lnTo>
                    <a:lnTo>
                      <a:pt x="2708" y="1402"/>
                    </a:lnTo>
                    <a:lnTo>
                      <a:pt x="2674" y="1478"/>
                    </a:lnTo>
                    <a:lnTo>
                      <a:pt x="2666" y="1489"/>
                    </a:lnTo>
                    <a:lnTo>
                      <a:pt x="2655" y="1496"/>
                    </a:lnTo>
                    <a:lnTo>
                      <a:pt x="2642" y="1498"/>
                    </a:lnTo>
                    <a:lnTo>
                      <a:pt x="2629" y="1496"/>
                    </a:lnTo>
                    <a:lnTo>
                      <a:pt x="2478" y="1432"/>
                    </a:lnTo>
                    <a:lnTo>
                      <a:pt x="2467" y="1424"/>
                    </a:lnTo>
                    <a:lnTo>
                      <a:pt x="2460" y="1412"/>
                    </a:lnTo>
                    <a:lnTo>
                      <a:pt x="2458" y="1400"/>
                    </a:lnTo>
                    <a:lnTo>
                      <a:pt x="2460" y="1386"/>
                    </a:lnTo>
                    <a:lnTo>
                      <a:pt x="2494" y="1308"/>
                    </a:lnTo>
                    <a:lnTo>
                      <a:pt x="2447" y="1273"/>
                    </a:lnTo>
                    <a:lnTo>
                      <a:pt x="2404" y="1236"/>
                    </a:lnTo>
                    <a:lnTo>
                      <a:pt x="2364" y="1194"/>
                    </a:lnTo>
                    <a:lnTo>
                      <a:pt x="2329" y="1149"/>
                    </a:lnTo>
                    <a:lnTo>
                      <a:pt x="2297" y="1101"/>
                    </a:lnTo>
                    <a:lnTo>
                      <a:pt x="2218" y="1133"/>
                    </a:lnTo>
                    <a:lnTo>
                      <a:pt x="2204" y="1135"/>
                    </a:lnTo>
                    <a:lnTo>
                      <a:pt x="2192" y="1131"/>
                    </a:lnTo>
                    <a:lnTo>
                      <a:pt x="2180" y="1125"/>
                    </a:lnTo>
                    <a:lnTo>
                      <a:pt x="2173" y="1113"/>
                    </a:lnTo>
                    <a:lnTo>
                      <a:pt x="2113" y="961"/>
                    </a:lnTo>
                    <a:lnTo>
                      <a:pt x="2109" y="948"/>
                    </a:lnTo>
                    <a:lnTo>
                      <a:pt x="2113" y="935"/>
                    </a:lnTo>
                    <a:lnTo>
                      <a:pt x="2120" y="924"/>
                    </a:lnTo>
                    <a:lnTo>
                      <a:pt x="2131" y="917"/>
                    </a:lnTo>
                    <a:lnTo>
                      <a:pt x="2212" y="886"/>
                    </a:lnTo>
                    <a:lnTo>
                      <a:pt x="2204" y="829"/>
                    </a:lnTo>
                    <a:lnTo>
                      <a:pt x="2201" y="772"/>
                    </a:lnTo>
                    <a:lnTo>
                      <a:pt x="2202" y="715"/>
                    </a:lnTo>
                    <a:lnTo>
                      <a:pt x="2208" y="658"/>
                    </a:lnTo>
                    <a:lnTo>
                      <a:pt x="2219" y="602"/>
                    </a:lnTo>
                    <a:lnTo>
                      <a:pt x="2134" y="566"/>
                    </a:lnTo>
                    <a:lnTo>
                      <a:pt x="2123" y="558"/>
                    </a:lnTo>
                    <a:lnTo>
                      <a:pt x="2116" y="547"/>
                    </a:lnTo>
                    <a:lnTo>
                      <a:pt x="2114" y="534"/>
                    </a:lnTo>
                    <a:lnTo>
                      <a:pt x="2116" y="521"/>
                    </a:lnTo>
                    <a:lnTo>
                      <a:pt x="2181" y="371"/>
                    </a:lnTo>
                    <a:lnTo>
                      <a:pt x="2189" y="360"/>
                    </a:lnTo>
                    <a:lnTo>
                      <a:pt x="2201" y="353"/>
                    </a:lnTo>
                    <a:lnTo>
                      <a:pt x="2213" y="351"/>
                    </a:lnTo>
                    <a:lnTo>
                      <a:pt x="2227" y="353"/>
                    </a:lnTo>
                    <a:lnTo>
                      <a:pt x="2314" y="391"/>
                    </a:lnTo>
                    <a:lnTo>
                      <a:pt x="2347" y="345"/>
                    </a:lnTo>
                    <a:lnTo>
                      <a:pt x="2384" y="302"/>
                    </a:lnTo>
                    <a:lnTo>
                      <a:pt x="2426" y="264"/>
                    </a:lnTo>
                    <a:lnTo>
                      <a:pt x="2469" y="227"/>
                    </a:lnTo>
                    <a:lnTo>
                      <a:pt x="2516" y="196"/>
                    </a:lnTo>
                    <a:lnTo>
                      <a:pt x="2480" y="106"/>
                    </a:lnTo>
                    <a:lnTo>
                      <a:pt x="2478" y="93"/>
                    </a:lnTo>
                    <a:lnTo>
                      <a:pt x="2480" y="80"/>
                    </a:lnTo>
                    <a:lnTo>
                      <a:pt x="2488" y="69"/>
                    </a:lnTo>
                    <a:lnTo>
                      <a:pt x="2500" y="62"/>
                    </a:lnTo>
                    <a:lnTo>
                      <a:pt x="2652" y="2"/>
                    </a:lnTo>
                    <a:lnTo>
                      <a:pt x="2665" y="0"/>
                    </a:lnTo>
                    <a:lnTo>
                      <a:pt x="266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:r>
                  <a:rPr>
                    <a:latin typeface="Arial"/>
                  </a:rPr>
                  <a:t/>
                </a:r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9512300" y="1308100"/>
            <a:ext cx="2247900" cy="4106332"/>
            <a:chOff x="9004300" y="1308100"/>
            <a:chExt cx="2247900" cy="4106332"/>
          </a:xfrm>
        </p:grpSpPr>
        <p:graphicFrame>
          <p:nvGraphicFramePr>
            <p:cNvPr id="5" name="Chart 4"/>
            <p:cNvGraphicFramePr/>
            <p:nvPr>
              <p:extLst>
                <p:ext uri="{D42A27DB-BD31-4B8C-83A1-F6EECF244321}">
                  <p14:modId xmlns:p14="http://schemas.microsoft.com/office/powerpoint/2010/main" val="747588405"/>
                </p:ext>
              </p:extLst>
            </p:nvPr>
          </p:nvGraphicFramePr>
          <p:xfrm>
            <a:off x="9004300" y="2425699"/>
            <a:ext cx="2247900" cy="29887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44" name="Group 43"/>
            <p:cNvGrpSpPr/>
            <p:nvPr/>
          </p:nvGrpSpPr>
          <p:grpSpPr>
            <a:xfrm>
              <a:off x="9671050" y="1308100"/>
              <a:ext cx="914400" cy="914400"/>
              <a:chOff x="9671050" y="1308100"/>
              <a:chExt cx="914400" cy="914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9671050" y="1308100"/>
                <a:ext cx="914400" cy="914400"/>
              </a:xfrm>
              <a:prstGeom prst="ellipse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:r>
                  <a:rPr>
                    <a:latin typeface="Arial"/>
                  </a:rPr>
                  <a:t/>
                </a:r>
              </a:p>
            </p:txBody>
          </p:sp>
          <p:grpSp>
            <p:nvGrpSpPr>
              <p:cNvPr id="34" name="Group 27"/>
              <p:cNvGrpSpPr>
                <a:grpSpLocks noChangeAspect="1"/>
              </p:cNvGrpSpPr>
              <p:nvPr/>
            </p:nvGrpSpPr>
            <p:grpSpPr bwMode="auto">
              <a:xfrm>
                <a:off x="9910763" y="1571278"/>
                <a:ext cx="434975" cy="388044"/>
                <a:chOff x="912" y="789"/>
                <a:chExt cx="380" cy="339"/>
              </a:xfrm>
              <a:solidFill>
                <a:schemeClr val="accent3"/>
              </a:solidFill>
            </p:grpSpPr>
            <p:sp>
              <p:nvSpPr>
                <p:cNvPr id="37" name="Freeform 29"/>
                <p:cNvSpPr>
                  <a:spLocks noEditPoints="1"/>
                </p:cNvSpPr>
                <p:nvPr/>
              </p:nvSpPr>
              <p:spPr bwMode="auto">
                <a:xfrm>
                  <a:off x="971" y="790"/>
                  <a:ext cx="264" cy="335"/>
                </a:xfrm>
                <a:custGeom>
                  <a:avLst/>
                  <a:gdLst>
                    <a:gd name="T0" fmla="*/ 1585 w 2376"/>
                    <a:gd name="T1" fmla="*/ 2445 h 3012"/>
                    <a:gd name="T2" fmla="*/ 1542 w 2376"/>
                    <a:gd name="T3" fmla="*/ 2463 h 3012"/>
                    <a:gd name="T4" fmla="*/ 1510 w 2376"/>
                    <a:gd name="T5" fmla="*/ 2494 h 3012"/>
                    <a:gd name="T6" fmla="*/ 1493 w 2376"/>
                    <a:gd name="T7" fmla="*/ 2535 h 3012"/>
                    <a:gd name="T8" fmla="*/ 1491 w 2376"/>
                    <a:gd name="T9" fmla="*/ 2580 h 3012"/>
                    <a:gd name="T10" fmla="*/ 1509 w 2376"/>
                    <a:gd name="T11" fmla="*/ 2623 h 3012"/>
                    <a:gd name="T12" fmla="*/ 1541 w 2376"/>
                    <a:gd name="T13" fmla="*/ 2655 h 3012"/>
                    <a:gd name="T14" fmla="*/ 1580 w 2376"/>
                    <a:gd name="T15" fmla="*/ 2672 h 3012"/>
                    <a:gd name="T16" fmla="*/ 1626 w 2376"/>
                    <a:gd name="T17" fmla="*/ 2673 h 3012"/>
                    <a:gd name="T18" fmla="*/ 1668 w 2376"/>
                    <a:gd name="T19" fmla="*/ 2656 h 3012"/>
                    <a:gd name="T20" fmla="*/ 1700 w 2376"/>
                    <a:gd name="T21" fmla="*/ 2624 h 3012"/>
                    <a:gd name="T22" fmla="*/ 1718 w 2376"/>
                    <a:gd name="T23" fmla="*/ 2583 h 3012"/>
                    <a:gd name="T24" fmla="*/ 1718 w 2376"/>
                    <a:gd name="T25" fmla="*/ 2539 h 3012"/>
                    <a:gd name="T26" fmla="*/ 1701 w 2376"/>
                    <a:gd name="T27" fmla="*/ 2496 h 3012"/>
                    <a:gd name="T28" fmla="*/ 1670 w 2376"/>
                    <a:gd name="T29" fmla="*/ 2463 h 3012"/>
                    <a:gd name="T30" fmla="*/ 1629 w 2376"/>
                    <a:gd name="T31" fmla="*/ 2446 h 3012"/>
                    <a:gd name="T32" fmla="*/ 1276 w 2376"/>
                    <a:gd name="T33" fmla="*/ 334 h 3012"/>
                    <a:gd name="T34" fmla="*/ 332 w 2376"/>
                    <a:gd name="T35" fmla="*/ 712 h 3012"/>
                    <a:gd name="T36" fmla="*/ 308 w 2376"/>
                    <a:gd name="T37" fmla="*/ 732 h 3012"/>
                    <a:gd name="T38" fmla="*/ 301 w 2376"/>
                    <a:gd name="T39" fmla="*/ 761 h 3012"/>
                    <a:gd name="T40" fmla="*/ 976 w 2376"/>
                    <a:gd name="T41" fmla="*/ 2460 h 3012"/>
                    <a:gd name="T42" fmla="*/ 996 w 2376"/>
                    <a:gd name="T43" fmla="*/ 2483 h 3012"/>
                    <a:gd name="T44" fmla="*/ 1025 w 2376"/>
                    <a:gd name="T45" fmla="*/ 2491 h 3012"/>
                    <a:gd name="T46" fmla="*/ 1969 w 2376"/>
                    <a:gd name="T47" fmla="*/ 2114 h 3012"/>
                    <a:gd name="T48" fmla="*/ 1993 w 2376"/>
                    <a:gd name="T49" fmla="*/ 2093 h 3012"/>
                    <a:gd name="T50" fmla="*/ 2000 w 2376"/>
                    <a:gd name="T51" fmla="*/ 2063 h 3012"/>
                    <a:gd name="T52" fmla="*/ 1325 w 2376"/>
                    <a:gd name="T53" fmla="*/ 365 h 3012"/>
                    <a:gd name="T54" fmla="*/ 1305 w 2376"/>
                    <a:gd name="T55" fmla="*/ 341 h 3012"/>
                    <a:gd name="T56" fmla="*/ 1276 w 2376"/>
                    <a:gd name="T57" fmla="*/ 334 h 3012"/>
                    <a:gd name="T58" fmla="*/ 1339 w 2376"/>
                    <a:gd name="T59" fmla="*/ 1 h 3012"/>
                    <a:gd name="T60" fmla="*/ 1393 w 2376"/>
                    <a:gd name="T61" fmla="*/ 15 h 3012"/>
                    <a:gd name="T62" fmla="*/ 1440 w 2376"/>
                    <a:gd name="T63" fmla="*/ 44 h 3012"/>
                    <a:gd name="T64" fmla="*/ 1478 w 2376"/>
                    <a:gd name="T65" fmla="*/ 88 h 3012"/>
                    <a:gd name="T66" fmla="*/ 2363 w 2376"/>
                    <a:gd name="T67" fmla="*/ 2300 h 3012"/>
                    <a:gd name="T68" fmla="*/ 2376 w 2376"/>
                    <a:gd name="T69" fmla="*/ 2358 h 3012"/>
                    <a:gd name="T70" fmla="*/ 2371 w 2376"/>
                    <a:gd name="T71" fmla="*/ 2414 h 3012"/>
                    <a:gd name="T72" fmla="*/ 2349 w 2376"/>
                    <a:gd name="T73" fmla="*/ 2466 h 3012"/>
                    <a:gd name="T74" fmla="*/ 2311 w 2376"/>
                    <a:gd name="T75" fmla="*/ 2509 h 3012"/>
                    <a:gd name="T76" fmla="*/ 2262 w 2376"/>
                    <a:gd name="T77" fmla="*/ 2539 h 3012"/>
                    <a:gd name="T78" fmla="*/ 1095 w 2376"/>
                    <a:gd name="T79" fmla="*/ 3008 h 3012"/>
                    <a:gd name="T80" fmla="*/ 1037 w 2376"/>
                    <a:gd name="T81" fmla="*/ 3012 h 3012"/>
                    <a:gd name="T82" fmla="*/ 982 w 2376"/>
                    <a:gd name="T83" fmla="*/ 2997 h 3012"/>
                    <a:gd name="T84" fmla="*/ 935 w 2376"/>
                    <a:gd name="T85" fmla="*/ 2968 h 3012"/>
                    <a:gd name="T86" fmla="*/ 899 w 2376"/>
                    <a:gd name="T87" fmla="*/ 2924 h 3012"/>
                    <a:gd name="T88" fmla="*/ 13 w 2376"/>
                    <a:gd name="T89" fmla="*/ 712 h 3012"/>
                    <a:gd name="T90" fmla="*/ 0 w 2376"/>
                    <a:gd name="T91" fmla="*/ 655 h 3012"/>
                    <a:gd name="T92" fmla="*/ 5 w 2376"/>
                    <a:gd name="T93" fmla="*/ 598 h 3012"/>
                    <a:gd name="T94" fmla="*/ 27 w 2376"/>
                    <a:gd name="T95" fmla="*/ 546 h 3012"/>
                    <a:gd name="T96" fmla="*/ 64 w 2376"/>
                    <a:gd name="T97" fmla="*/ 503 h 3012"/>
                    <a:gd name="T98" fmla="*/ 114 w 2376"/>
                    <a:gd name="T99" fmla="*/ 473 h 3012"/>
                    <a:gd name="T100" fmla="*/ 1282 w 2376"/>
                    <a:gd name="T101" fmla="*/ 4 h 30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376" h="3012">
                      <a:moveTo>
                        <a:pt x="1607" y="2443"/>
                      </a:moveTo>
                      <a:lnTo>
                        <a:pt x="1585" y="2445"/>
                      </a:lnTo>
                      <a:lnTo>
                        <a:pt x="1563" y="2452"/>
                      </a:lnTo>
                      <a:lnTo>
                        <a:pt x="1542" y="2463"/>
                      </a:lnTo>
                      <a:lnTo>
                        <a:pt x="1524" y="2477"/>
                      </a:lnTo>
                      <a:lnTo>
                        <a:pt x="1510" y="2494"/>
                      </a:lnTo>
                      <a:lnTo>
                        <a:pt x="1500" y="2514"/>
                      </a:lnTo>
                      <a:lnTo>
                        <a:pt x="1493" y="2535"/>
                      </a:lnTo>
                      <a:lnTo>
                        <a:pt x="1490" y="2557"/>
                      </a:lnTo>
                      <a:lnTo>
                        <a:pt x="1491" y="2580"/>
                      </a:lnTo>
                      <a:lnTo>
                        <a:pt x="1499" y="2602"/>
                      </a:lnTo>
                      <a:lnTo>
                        <a:pt x="1509" y="2623"/>
                      </a:lnTo>
                      <a:lnTo>
                        <a:pt x="1524" y="2640"/>
                      </a:lnTo>
                      <a:lnTo>
                        <a:pt x="1541" y="2655"/>
                      </a:lnTo>
                      <a:lnTo>
                        <a:pt x="1560" y="2666"/>
                      </a:lnTo>
                      <a:lnTo>
                        <a:pt x="1580" y="2672"/>
                      </a:lnTo>
                      <a:lnTo>
                        <a:pt x="1602" y="2675"/>
                      </a:lnTo>
                      <a:lnTo>
                        <a:pt x="1626" y="2673"/>
                      </a:lnTo>
                      <a:lnTo>
                        <a:pt x="1648" y="2667"/>
                      </a:lnTo>
                      <a:lnTo>
                        <a:pt x="1668" y="2656"/>
                      </a:lnTo>
                      <a:lnTo>
                        <a:pt x="1686" y="2641"/>
                      </a:lnTo>
                      <a:lnTo>
                        <a:pt x="1700" y="2624"/>
                      </a:lnTo>
                      <a:lnTo>
                        <a:pt x="1710" y="2604"/>
                      </a:lnTo>
                      <a:lnTo>
                        <a:pt x="1718" y="2583"/>
                      </a:lnTo>
                      <a:lnTo>
                        <a:pt x="1720" y="2561"/>
                      </a:lnTo>
                      <a:lnTo>
                        <a:pt x="1718" y="2539"/>
                      </a:lnTo>
                      <a:lnTo>
                        <a:pt x="1711" y="2516"/>
                      </a:lnTo>
                      <a:lnTo>
                        <a:pt x="1701" y="2496"/>
                      </a:lnTo>
                      <a:lnTo>
                        <a:pt x="1686" y="2478"/>
                      </a:lnTo>
                      <a:lnTo>
                        <a:pt x="1670" y="2463"/>
                      </a:lnTo>
                      <a:lnTo>
                        <a:pt x="1650" y="2453"/>
                      </a:lnTo>
                      <a:lnTo>
                        <a:pt x="1629" y="2446"/>
                      </a:lnTo>
                      <a:lnTo>
                        <a:pt x="1607" y="2443"/>
                      </a:lnTo>
                      <a:close/>
                      <a:moveTo>
                        <a:pt x="1276" y="334"/>
                      </a:moveTo>
                      <a:lnTo>
                        <a:pt x="1260" y="337"/>
                      </a:lnTo>
                      <a:lnTo>
                        <a:pt x="332" y="712"/>
                      </a:lnTo>
                      <a:lnTo>
                        <a:pt x="319" y="720"/>
                      </a:lnTo>
                      <a:lnTo>
                        <a:pt x="308" y="732"/>
                      </a:lnTo>
                      <a:lnTo>
                        <a:pt x="303" y="746"/>
                      </a:lnTo>
                      <a:lnTo>
                        <a:pt x="301" y="761"/>
                      </a:lnTo>
                      <a:lnTo>
                        <a:pt x="305" y="777"/>
                      </a:lnTo>
                      <a:lnTo>
                        <a:pt x="976" y="2460"/>
                      </a:lnTo>
                      <a:lnTo>
                        <a:pt x="985" y="2474"/>
                      </a:lnTo>
                      <a:lnTo>
                        <a:pt x="996" y="2483"/>
                      </a:lnTo>
                      <a:lnTo>
                        <a:pt x="1010" y="2490"/>
                      </a:lnTo>
                      <a:lnTo>
                        <a:pt x="1025" y="2491"/>
                      </a:lnTo>
                      <a:lnTo>
                        <a:pt x="1041" y="2488"/>
                      </a:lnTo>
                      <a:lnTo>
                        <a:pt x="1969" y="2114"/>
                      </a:lnTo>
                      <a:lnTo>
                        <a:pt x="1983" y="2105"/>
                      </a:lnTo>
                      <a:lnTo>
                        <a:pt x="1993" y="2093"/>
                      </a:lnTo>
                      <a:lnTo>
                        <a:pt x="1998" y="2079"/>
                      </a:lnTo>
                      <a:lnTo>
                        <a:pt x="2000" y="2063"/>
                      </a:lnTo>
                      <a:lnTo>
                        <a:pt x="1997" y="2047"/>
                      </a:lnTo>
                      <a:lnTo>
                        <a:pt x="1325" y="365"/>
                      </a:lnTo>
                      <a:lnTo>
                        <a:pt x="1317" y="352"/>
                      </a:lnTo>
                      <a:lnTo>
                        <a:pt x="1305" y="341"/>
                      </a:lnTo>
                      <a:lnTo>
                        <a:pt x="1290" y="335"/>
                      </a:lnTo>
                      <a:lnTo>
                        <a:pt x="1276" y="334"/>
                      </a:lnTo>
                      <a:close/>
                      <a:moveTo>
                        <a:pt x="1310" y="0"/>
                      </a:moveTo>
                      <a:lnTo>
                        <a:pt x="1339" y="1"/>
                      </a:lnTo>
                      <a:lnTo>
                        <a:pt x="1367" y="5"/>
                      </a:lnTo>
                      <a:lnTo>
                        <a:pt x="1393" y="15"/>
                      </a:lnTo>
                      <a:lnTo>
                        <a:pt x="1418" y="27"/>
                      </a:lnTo>
                      <a:lnTo>
                        <a:pt x="1440" y="44"/>
                      </a:lnTo>
                      <a:lnTo>
                        <a:pt x="1461" y="65"/>
                      </a:lnTo>
                      <a:lnTo>
                        <a:pt x="1478" y="88"/>
                      </a:lnTo>
                      <a:lnTo>
                        <a:pt x="1490" y="115"/>
                      </a:lnTo>
                      <a:lnTo>
                        <a:pt x="2363" y="2300"/>
                      </a:lnTo>
                      <a:lnTo>
                        <a:pt x="2372" y="2329"/>
                      </a:lnTo>
                      <a:lnTo>
                        <a:pt x="2376" y="2358"/>
                      </a:lnTo>
                      <a:lnTo>
                        <a:pt x="2375" y="2386"/>
                      </a:lnTo>
                      <a:lnTo>
                        <a:pt x="2371" y="2414"/>
                      </a:lnTo>
                      <a:lnTo>
                        <a:pt x="2362" y="2441"/>
                      </a:lnTo>
                      <a:lnTo>
                        <a:pt x="2349" y="2466"/>
                      </a:lnTo>
                      <a:lnTo>
                        <a:pt x="2332" y="2489"/>
                      </a:lnTo>
                      <a:lnTo>
                        <a:pt x="2311" y="2509"/>
                      </a:lnTo>
                      <a:lnTo>
                        <a:pt x="2288" y="2527"/>
                      </a:lnTo>
                      <a:lnTo>
                        <a:pt x="2262" y="2539"/>
                      </a:lnTo>
                      <a:lnTo>
                        <a:pt x="1123" y="2999"/>
                      </a:lnTo>
                      <a:lnTo>
                        <a:pt x="1095" y="3008"/>
                      </a:lnTo>
                      <a:lnTo>
                        <a:pt x="1065" y="3012"/>
                      </a:lnTo>
                      <a:lnTo>
                        <a:pt x="1037" y="3012"/>
                      </a:lnTo>
                      <a:lnTo>
                        <a:pt x="1010" y="3007"/>
                      </a:lnTo>
                      <a:lnTo>
                        <a:pt x="982" y="2997"/>
                      </a:lnTo>
                      <a:lnTo>
                        <a:pt x="958" y="2985"/>
                      </a:lnTo>
                      <a:lnTo>
                        <a:pt x="935" y="2968"/>
                      </a:lnTo>
                      <a:lnTo>
                        <a:pt x="915" y="2948"/>
                      </a:lnTo>
                      <a:lnTo>
                        <a:pt x="899" y="2924"/>
                      </a:lnTo>
                      <a:lnTo>
                        <a:pt x="885" y="2897"/>
                      </a:lnTo>
                      <a:lnTo>
                        <a:pt x="13" y="712"/>
                      </a:lnTo>
                      <a:lnTo>
                        <a:pt x="4" y="683"/>
                      </a:lnTo>
                      <a:lnTo>
                        <a:pt x="0" y="655"/>
                      </a:lnTo>
                      <a:lnTo>
                        <a:pt x="0" y="625"/>
                      </a:lnTo>
                      <a:lnTo>
                        <a:pt x="5" y="598"/>
                      </a:lnTo>
                      <a:lnTo>
                        <a:pt x="14" y="572"/>
                      </a:lnTo>
                      <a:lnTo>
                        <a:pt x="27" y="546"/>
                      </a:lnTo>
                      <a:lnTo>
                        <a:pt x="44" y="523"/>
                      </a:lnTo>
                      <a:lnTo>
                        <a:pt x="64" y="503"/>
                      </a:lnTo>
                      <a:lnTo>
                        <a:pt x="87" y="486"/>
                      </a:lnTo>
                      <a:lnTo>
                        <a:pt x="114" y="473"/>
                      </a:lnTo>
                      <a:lnTo>
                        <a:pt x="1253" y="14"/>
                      </a:lnTo>
                      <a:lnTo>
                        <a:pt x="1282" y="4"/>
                      </a:lnTo>
                      <a:lnTo>
                        <a:pt x="131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38" name="Freeform 30"/>
                <p:cNvSpPr>
                  <a:spLocks/>
                </p:cNvSpPr>
                <p:nvPr/>
              </p:nvSpPr>
              <p:spPr bwMode="auto">
                <a:xfrm>
                  <a:off x="940" y="816"/>
                  <a:ext cx="57" cy="67"/>
                </a:xfrm>
                <a:custGeom>
                  <a:avLst/>
                  <a:gdLst>
                    <a:gd name="T0" fmla="*/ 443 w 511"/>
                    <a:gd name="T1" fmla="*/ 0 h 595"/>
                    <a:gd name="T2" fmla="*/ 458 w 511"/>
                    <a:gd name="T3" fmla="*/ 1 h 595"/>
                    <a:gd name="T4" fmla="*/ 474 w 511"/>
                    <a:gd name="T5" fmla="*/ 5 h 595"/>
                    <a:gd name="T6" fmla="*/ 488 w 511"/>
                    <a:gd name="T7" fmla="*/ 13 h 595"/>
                    <a:gd name="T8" fmla="*/ 499 w 511"/>
                    <a:gd name="T9" fmla="*/ 25 h 595"/>
                    <a:gd name="T10" fmla="*/ 506 w 511"/>
                    <a:gd name="T11" fmla="*/ 40 h 595"/>
                    <a:gd name="T12" fmla="*/ 511 w 511"/>
                    <a:gd name="T13" fmla="*/ 58 h 595"/>
                    <a:gd name="T14" fmla="*/ 511 w 511"/>
                    <a:gd name="T15" fmla="*/ 74 h 595"/>
                    <a:gd name="T16" fmla="*/ 505 w 511"/>
                    <a:gd name="T17" fmla="*/ 90 h 595"/>
                    <a:gd name="T18" fmla="*/ 497 w 511"/>
                    <a:gd name="T19" fmla="*/ 104 h 595"/>
                    <a:gd name="T20" fmla="*/ 485 w 511"/>
                    <a:gd name="T21" fmla="*/ 114 h 595"/>
                    <a:gd name="T22" fmla="*/ 471 w 511"/>
                    <a:gd name="T23" fmla="*/ 123 h 595"/>
                    <a:gd name="T24" fmla="*/ 454 w 511"/>
                    <a:gd name="T25" fmla="*/ 126 h 595"/>
                    <a:gd name="T26" fmla="*/ 413 w 511"/>
                    <a:gd name="T27" fmla="*/ 132 h 595"/>
                    <a:gd name="T28" fmla="*/ 374 w 511"/>
                    <a:gd name="T29" fmla="*/ 143 h 595"/>
                    <a:gd name="T30" fmla="*/ 337 w 511"/>
                    <a:gd name="T31" fmla="*/ 159 h 595"/>
                    <a:gd name="T32" fmla="*/ 301 w 511"/>
                    <a:gd name="T33" fmla="*/ 178 h 595"/>
                    <a:gd name="T34" fmla="*/ 268 w 511"/>
                    <a:gd name="T35" fmla="*/ 201 h 595"/>
                    <a:gd name="T36" fmla="*/ 237 w 511"/>
                    <a:gd name="T37" fmla="*/ 227 h 595"/>
                    <a:gd name="T38" fmla="*/ 209 w 511"/>
                    <a:gd name="T39" fmla="*/ 258 h 595"/>
                    <a:gd name="T40" fmla="*/ 185 w 511"/>
                    <a:gd name="T41" fmla="*/ 291 h 595"/>
                    <a:gd name="T42" fmla="*/ 164 w 511"/>
                    <a:gd name="T43" fmla="*/ 327 h 595"/>
                    <a:gd name="T44" fmla="*/ 148 w 511"/>
                    <a:gd name="T45" fmla="*/ 364 h 595"/>
                    <a:gd name="T46" fmla="*/ 137 w 511"/>
                    <a:gd name="T47" fmla="*/ 403 h 595"/>
                    <a:gd name="T48" fmla="*/ 129 w 511"/>
                    <a:gd name="T49" fmla="*/ 443 h 595"/>
                    <a:gd name="T50" fmla="*/ 126 w 511"/>
                    <a:gd name="T51" fmla="*/ 484 h 595"/>
                    <a:gd name="T52" fmla="*/ 128 w 511"/>
                    <a:gd name="T53" fmla="*/ 525 h 595"/>
                    <a:gd name="T54" fmla="*/ 127 w 511"/>
                    <a:gd name="T55" fmla="*/ 542 h 595"/>
                    <a:gd name="T56" fmla="*/ 123 w 511"/>
                    <a:gd name="T57" fmla="*/ 558 h 595"/>
                    <a:gd name="T58" fmla="*/ 114 w 511"/>
                    <a:gd name="T59" fmla="*/ 572 h 595"/>
                    <a:gd name="T60" fmla="*/ 102 w 511"/>
                    <a:gd name="T61" fmla="*/ 583 h 595"/>
                    <a:gd name="T62" fmla="*/ 88 w 511"/>
                    <a:gd name="T63" fmla="*/ 591 h 595"/>
                    <a:gd name="T64" fmla="*/ 71 w 511"/>
                    <a:gd name="T65" fmla="*/ 595 h 595"/>
                    <a:gd name="T66" fmla="*/ 54 w 511"/>
                    <a:gd name="T67" fmla="*/ 594 h 595"/>
                    <a:gd name="T68" fmla="*/ 39 w 511"/>
                    <a:gd name="T69" fmla="*/ 588 h 595"/>
                    <a:gd name="T70" fmla="*/ 25 w 511"/>
                    <a:gd name="T71" fmla="*/ 580 h 595"/>
                    <a:gd name="T72" fmla="*/ 14 w 511"/>
                    <a:gd name="T73" fmla="*/ 568 h 595"/>
                    <a:gd name="T74" fmla="*/ 6 w 511"/>
                    <a:gd name="T75" fmla="*/ 554 h 595"/>
                    <a:gd name="T76" fmla="*/ 2 w 511"/>
                    <a:gd name="T77" fmla="*/ 537 h 595"/>
                    <a:gd name="T78" fmla="*/ 0 w 511"/>
                    <a:gd name="T79" fmla="*/ 484 h 595"/>
                    <a:gd name="T80" fmla="*/ 3 w 511"/>
                    <a:gd name="T81" fmla="*/ 431 h 595"/>
                    <a:gd name="T82" fmla="*/ 12 w 511"/>
                    <a:gd name="T83" fmla="*/ 380 h 595"/>
                    <a:gd name="T84" fmla="*/ 26 w 511"/>
                    <a:gd name="T85" fmla="*/ 331 h 595"/>
                    <a:gd name="T86" fmla="*/ 45 w 511"/>
                    <a:gd name="T87" fmla="*/ 284 h 595"/>
                    <a:gd name="T88" fmla="*/ 69 w 511"/>
                    <a:gd name="T89" fmla="*/ 239 h 595"/>
                    <a:gd name="T90" fmla="*/ 96 w 511"/>
                    <a:gd name="T91" fmla="*/ 197 h 595"/>
                    <a:gd name="T92" fmla="*/ 128 w 511"/>
                    <a:gd name="T93" fmla="*/ 158 h 595"/>
                    <a:gd name="T94" fmla="*/ 164 w 511"/>
                    <a:gd name="T95" fmla="*/ 123 h 595"/>
                    <a:gd name="T96" fmla="*/ 203 w 511"/>
                    <a:gd name="T97" fmla="*/ 91 h 595"/>
                    <a:gd name="T98" fmla="*/ 246 w 511"/>
                    <a:gd name="T99" fmla="*/ 63 h 595"/>
                    <a:gd name="T100" fmla="*/ 291 w 511"/>
                    <a:gd name="T101" fmla="*/ 40 h 595"/>
                    <a:gd name="T102" fmla="*/ 339 w 511"/>
                    <a:gd name="T103" fmla="*/ 22 h 595"/>
                    <a:gd name="T104" fmla="*/ 389 w 511"/>
                    <a:gd name="T105" fmla="*/ 8 h 595"/>
                    <a:gd name="T106" fmla="*/ 443 w 511"/>
                    <a:gd name="T107" fmla="*/ 0 h 5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11" h="595">
                      <a:moveTo>
                        <a:pt x="443" y="0"/>
                      </a:moveTo>
                      <a:lnTo>
                        <a:pt x="458" y="1"/>
                      </a:lnTo>
                      <a:lnTo>
                        <a:pt x="474" y="5"/>
                      </a:lnTo>
                      <a:lnTo>
                        <a:pt x="488" y="13"/>
                      </a:lnTo>
                      <a:lnTo>
                        <a:pt x="499" y="25"/>
                      </a:lnTo>
                      <a:lnTo>
                        <a:pt x="506" y="40"/>
                      </a:lnTo>
                      <a:lnTo>
                        <a:pt x="511" y="58"/>
                      </a:lnTo>
                      <a:lnTo>
                        <a:pt x="511" y="74"/>
                      </a:lnTo>
                      <a:lnTo>
                        <a:pt x="505" y="90"/>
                      </a:lnTo>
                      <a:lnTo>
                        <a:pt x="497" y="104"/>
                      </a:lnTo>
                      <a:lnTo>
                        <a:pt x="485" y="114"/>
                      </a:lnTo>
                      <a:lnTo>
                        <a:pt x="471" y="123"/>
                      </a:lnTo>
                      <a:lnTo>
                        <a:pt x="454" y="126"/>
                      </a:lnTo>
                      <a:lnTo>
                        <a:pt x="413" y="132"/>
                      </a:lnTo>
                      <a:lnTo>
                        <a:pt x="374" y="143"/>
                      </a:lnTo>
                      <a:lnTo>
                        <a:pt x="337" y="159"/>
                      </a:lnTo>
                      <a:lnTo>
                        <a:pt x="301" y="178"/>
                      </a:lnTo>
                      <a:lnTo>
                        <a:pt x="268" y="201"/>
                      </a:lnTo>
                      <a:lnTo>
                        <a:pt x="237" y="227"/>
                      </a:lnTo>
                      <a:lnTo>
                        <a:pt x="209" y="258"/>
                      </a:lnTo>
                      <a:lnTo>
                        <a:pt x="185" y="291"/>
                      </a:lnTo>
                      <a:lnTo>
                        <a:pt x="164" y="327"/>
                      </a:lnTo>
                      <a:lnTo>
                        <a:pt x="148" y="364"/>
                      </a:lnTo>
                      <a:lnTo>
                        <a:pt x="137" y="403"/>
                      </a:lnTo>
                      <a:lnTo>
                        <a:pt x="129" y="443"/>
                      </a:lnTo>
                      <a:lnTo>
                        <a:pt x="126" y="484"/>
                      </a:lnTo>
                      <a:lnTo>
                        <a:pt x="128" y="525"/>
                      </a:lnTo>
                      <a:lnTo>
                        <a:pt x="127" y="542"/>
                      </a:lnTo>
                      <a:lnTo>
                        <a:pt x="123" y="558"/>
                      </a:lnTo>
                      <a:lnTo>
                        <a:pt x="114" y="572"/>
                      </a:lnTo>
                      <a:lnTo>
                        <a:pt x="102" y="583"/>
                      </a:lnTo>
                      <a:lnTo>
                        <a:pt x="88" y="591"/>
                      </a:lnTo>
                      <a:lnTo>
                        <a:pt x="71" y="595"/>
                      </a:lnTo>
                      <a:lnTo>
                        <a:pt x="54" y="594"/>
                      </a:lnTo>
                      <a:lnTo>
                        <a:pt x="39" y="588"/>
                      </a:lnTo>
                      <a:lnTo>
                        <a:pt x="25" y="580"/>
                      </a:lnTo>
                      <a:lnTo>
                        <a:pt x="14" y="568"/>
                      </a:lnTo>
                      <a:lnTo>
                        <a:pt x="6" y="554"/>
                      </a:lnTo>
                      <a:lnTo>
                        <a:pt x="2" y="537"/>
                      </a:lnTo>
                      <a:lnTo>
                        <a:pt x="0" y="484"/>
                      </a:lnTo>
                      <a:lnTo>
                        <a:pt x="3" y="431"/>
                      </a:lnTo>
                      <a:lnTo>
                        <a:pt x="12" y="380"/>
                      </a:lnTo>
                      <a:lnTo>
                        <a:pt x="26" y="331"/>
                      </a:lnTo>
                      <a:lnTo>
                        <a:pt x="45" y="284"/>
                      </a:lnTo>
                      <a:lnTo>
                        <a:pt x="69" y="239"/>
                      </a:lnTo>
                      <a:lnTo>
                        <a:pt x="96" y="197"/>
                      </a:lnTo>
                      <a:lnTo>
                        <a:pt x="128" y="158"/>
                      </a:lnTo>
                      <a:lnTo>
                        <a:pt x="164" y="123"/>
                      </a:lnTo>
                      <a:lnTo>
                        <a:pt x="203" y="91"/>
                      </a:lnTo>
                      <a:lnTo>
                        <a:pt x="246" y="63"/>
                      </a:lnTo>
                      <a:lnTo>
                        <a:pt x="291" y="40"/>
                      </a:lnTo>
                      <a:lnTo>
                        <a:pt x="339" y="22"/>
                      </a:lnTo>
                      <a:lnTo>
                        <a:pt x="389" y="8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39" name="Freeform 31"/>
                <p:cNvSpPr>
                  <a:spLocks/>
                </p:cNvSpPr>
                <p:nvPr/>
              </p:nvSpPr>
              <p:spPr bwMode="auto">
                <a:xfrm>
                  <a:off x="912" y="789"/>
                  <a:ext cx="81" cy="95"/>
                </a:xfrm>
                <a:custGeom>
                  <a:avLst/>
                  <a:gdLst>
                    <a:gd name="T0" fmla="*/ 661 w 730"/>
                    <a:gd name="T1" fmla="*/ 0 h 861"/>
                    <a:gd name="T2" fmla="*/ 678 w 730"/>
                    <a:gd name="T3" fmla="*/ 1 h 861"/>
                    <a:gd name="T4" fmla="*/ 692 w 730"/>
                    <a:gd name="T5" fmla="*/ 5 h 861"/>
                    <a:gd name="T6" fmla="*/ 706 w 730"/>
                    <a:gd name="T7" fmla="*/ 14 h 861"/>
                    <a:gd name="T8" fmla="*/ 717 w 730"/>
                    <a:gd name="T9" fmla="*/ 25 h 861"/>
                    <a:gd name="T10" fmla="*/ 726 w 730"/>
                    <a:gd name="T11" fmla="*/ 40 h 861"/>
                    <a:gd name="T12" fmla="*/ 728 w 730"/>
                    <a:gd name="T13" fmla="*/ 48 h 861"/>
                    <a:gd name="T14" fmla="*/ 730 w 730"/>
                    <a:gd name="T15" fmla="*/ 58 h 861"/>
                    <a:gd name="T16" fmla="*/ 729 w 730"/>
                    <a:gd name="T17" fmla="*/ 75 h 861"/>
                    <a:gd name="T18" fmla="*/ 724 w 730"/>
                    <a:gd name="T19" fmla="*/ 91 h 861"/>
                    <a:gd name="T20" fmla="*/ 715 w 730"/>
                    <a:gd name="T21" fmla="*/ 104 h 861"/>
                    <a:gd name="T22" fmla="*/ 704 w 730"/>
                    <a:gd name="T23" fmla="*/ 115 h 861"/>
                    <a:gd name="T24" fmla="*/ 689 w 730"/>
                    <a:gd name="T25" fmla="*/ 123 h 861"/>
                    <a:gd name="T26" fmla="*/ 673 w 730"/>
                    <a:gd name="T27" fmla="*/ 126 h 861"/>
                    <a:gd name="T28" fmla="*/ 612 w 730"/>
                    <a:gd name="T29" fmla="*/ 136 h 861"/>
                    <a:gd name="T30" fmla="*/ 553 w 730"/>
                    <a:gd name="T31" fmla="*/ 151 h 861"/>
                    <a:gd name="T32" fmla="*/ 496 w 730"/>
                    <a:gd name="T33" fmla="*/ 172 h 861"/>
                    <a:gd name="T34" fmla="*/ 443 w 730"/>
                    <a:gd name="T35" fmla="*/ 197 h 861"/>
                    <a:gd name="T36" fmla="*/ 393 w 730"/>
                    <a:gd name="T37" fmla="*/ 229 h 861"/>
                    <a:gd name="T38" fmla="*/ 347 w 730"/>
                    <a:gd name="T39" fmla="*/ 263 h 861"/>
                    <a:gd name="T40" fmla="*/ 304 w 730"/>
                    <a:gd name="T41" fmla="*/ 302 h 861"/>
                    <a:gd name="T42" fmla="*/ 265 w 730"/>
                    <a:gd name="T43" fmla="*/ 345 h 861"/>
                    <a:gd name="T44" fmla="*/ 229 w 730"/>
                    <a:gd name="T45" fmla="*/ 393 h 861"/>
                    <a:gd name="T46" fmla="*/ 200 w 730"/>
                    <a:gd name="T47" fmla="*/ 442 h 861"/>
                    <a:gd name="T48" fmla="*/ 174 w 730"/>
                    <a:gd name="T49" fmla="*/ 496 h 861"/>
                    <a:gd name="T50" fmla="*/ 154 w 730"/>
                    <a:gd name="T51" fmla="*/ 551 h 861"/>
                    <a:gd name="T52" fmla="*/ 139 w 730"/>
                    <a:gd name="T53" fmla="*/ 609 h 861"/>
                    <a:gd name="T54" fmla="*/ 130 w 730"/>
                    <a:gd name="T55" fmla="*/ 668 h 861"/>
                    <a:gd name="T56" fmla="*/ 127 w 730"/>
                    <a:gd name="T57" fmla="*/ 729 h 861"/>
                    <a:gd name="T58" fmla="*/ 129 w 730"/>
                    <a:gd name="T59" fmla="*/ 791 h 861"/>
                    <a:gd name="T60" fmla="*/ 129 w 730"/>
                    <a:gd name="T61" fmla="*/ 808 h 861"/>
                    <a:gd name="T62" fmla="*/ 124 w 730"/>
                    <a:gd name="T63" fmla="*/ 824 h 861"/>
                    <a:gd name="T64" fmla="*/ 115 w 730"/>
                    <a:gd name="T65" fmla="*/ 838 h 861"/>
                    <a:gd name="T66" fmla="*/ 103 w 730"/>
                    <a:gd name="T67" fmla="*/ 849 h 861"/>
                    <a:gd name="T68" fmla="*/ 88 w 730"/>
                    <a:gd name="T69" fmla="*/ 857 h 861"/>
                    <a:gd name="T70" fmla="*/ 72 w 730"/>
                    <a:gd name="T71" fmla="*/ 861 h 861"/>
                    <a:gd name="T72" fmla="*/ 56 w 730"/>
                    <a:gd name="T73" fmla="*/ 859 h 861"/>
                    <a:gd name="T74" fmla="*/ 41 w 730"/>
                    <a:gd name="T75" fmla="*/ 855 h 861"/>
                    <a:gd name="T76" fmla="*/ 26 w 730"/>
                    <a:gd name="T77" fmla="*/ 846 h 861"/>
                    <a:gd name="T78" fmla="*/ 16 w 730"/>
                    <a:gd name="T79" fmla="*/ 834 h 861"/>
                    <a:gd name="T80" fmla="*/ 7 w 730"/>
                    <a:gd name="T81" fmla="*/ 820 h 861"/>
                    <a:gd name="T82" fmla="*/ 3 w 730"/>
                    <a:gd name="T83" fmla="*/ 804 h 861"/>
                    <a:gd name="T84" fmla="*/ 0 w 730"/>
                    <a:gd name="T85" fmla="*/ 740 h 861"/>
                    <a:gd name="T86" fmla="*/ 0 w 730"/>
                    <a:gd name="T87" fmla="*/ 737 h 861"/>
                    <a:gd name="T88" fmla="*/ 2 w 730"/>
                    <a:gd name="T89" fmla="*/ 674 h 861"/>
                    <a:gd name="T90" fmla="*/ 9 w 730"/>
                    <a:gd name="T91" fmla="*/ 611 h 861"/>
                    <a:gd name="T92" fmla="*/ 23 w 730"/>
                    <a:gd name="T93" fmla="*/ 549 h 861"/>
                    <a:gd name="T94" fmla="*/ 42 w 730"/>
                    <a:gd name="T95" fmla="*/ 488 h 861"/>
                    <a:gd name="T96" fmla="*/ 65 w 730"/>
                    <a:gd name="T97" fmla="*/ 429 h 861"/>
                    <a:gd name="T98" fmla="*/ 94 w 730"/>
                    <a:gd name="T99" fmla="*/ 372 h 861"/>
                    <a:gd name="T100" fmla="*/ 128 w 730"/>
                    <a:gd name="T101" fmla="*/ 317 h 861"/>
                    <a:gd name="T102" fmla="*/ 167 w 730"/>
                    <a:gd name="T103" fmla="*/ 265 h 861"/>
                    <a:gd name="T104" fmla="*/ 211 w 730"/>
                    <a:gd name="T105" fmla="*/ 217 h 861"/>
                    <a:gd name="T106" fmla="*/ 258 w 730"/>
                    <a:gd name="T107" fmla="*/ 173 h 861"/>
                    <a:gd name="T108" fmla="*/ 307 w 730"/>
                    <a:gd name="T109" fmla="*/ 134 h 861"/>
                    <a:gd name="T110" fmla="*/ 360 w 730"/>
                    <a:gd name="T111" fmla="*/ 99 h 861"/>
                    <a:gd name="T112" fmla="*/ 416 w 730"/>
                    <a:gd name="T113" fmla="*/ 68 h 861"/>
                    <a:gd name="T114" fmla="*/ 474 w 730"/>
                    <a:gd name="T115" fmla="*/ 44 h 861"/>
                    <a:gd name="T116" fmla="*/ 534 w 730"/>
                    <a:gd name="T117" fmla="*/ 24 h 861"/>
                    <a:gd name="T118" fmla="*/ 597 w 730"/>
                    <a:gd name="T119" fmla="*/ 10 h 861"/>
                    <a:gd name="T120" fmla="*/ 661 w 730"/>
                    <a:gd name="T121" fmla="*/ 0 h 8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730" h="861">
                      <a:moveTo>
                        <a:pt x="661" y="0"/>
                      </a:moveTo>
                      <a:lnTo>
                        <a:pt x="678" y="1"/>
                      </a:lnTo>
                      <a:lnTo>
                        <a:pt x="692" y="5"/>
                      </a:lnTo>
                      <a:lnTo>
                        <a:pt x="706" y="14"/>
                      </a:lnTo>
                      <a:lnTo>
                        <a:pt x="717" y="25"/>
                      </a:lnTo>
                      <a:lnTo>
                        <a:pt x="726" y="40"/>
                      </a:lnTo>
                      <a:lnTo>
                        <a:pt x="728" y="48"/>
                      </a:lnTo>
                      <a:lnTo>
                        <a:pt x="730" y="58"/>
                      </a:lnTo>
                      <a:lnTo>
                        <a:pt x="729" y="75"/>
                      </a:lnTo>
                      <a:lnTo>
                        <a:pt x="724" y="91"/>
                      </a:lnTo>
                      <a:lnTo>
                        <a:pt x="715" y="104"/>
                      </a:lnTo>
                      <a:lnTo>
                        <a:pt x="704" y="115"/>
                      </a:lnTo>
                      <a:lnTo>
                        <a:pt x="689" y="123"/>
                      </a:lnTo>
                      <a:lnTo>
                        <a:pt x="673" y="126"/>
                      </a:lnTo>
                      <a:lnTo>
                        <a:pt x="612" y="136"/>
                      </a:lnTo>
                      <a:lnTo>
                        <a:pt x="553" y="151"/>
                      </a:lnTo>
                      <a:lnTo>
                        <a:pt x="496" y="172"/>
                      </a:lnTo>
                      <a:lnTo>
                        <a:pt x="443" y="197"/>
                      </a:lnTo>
                      <a:lnTo>
                        <a:pt x="393" y="229"/>
                      </a:lnTo>
                      <a:lnTo>
                        <a:pt x="347" y="263"/>
                      </a:lnTo>
                      <a:lnTo>
                        <a:pt x="304" y="302"/>
                      </a:lnTo>
                      <a:lnTo>
                        <a:pt x="265" y="345"/>
                      </a:lnTo>
                      <a:lnTo>
                        <a:pt x="229" y="393"/>
                      </a:lnTo>
                      <a:lnTo>
                        <a:pt x="200" y="442"/>
                      </a:lnTo>
                      <a:lnTo>
                        <a:pt x="174" y="496"/>
                      </a:lnTo>
                      <a:lnTo>
                        <a:pt x="154" y="551"/>
                      </a:lnTo>
                      <a:lnTo>
                        <a:pt x="139" y="609"/>
                      </a:lnTo>
                      <a:lnTo>
                        <a:pt x="130" y="668"/>
                      </a:lnTo>
                      <a:lnTo>
                        <a:pt x="127" y="729"/>
                      </a:lnTo>
                      <a:lnTo>
                        <a:pt x="129" y="791"/>
                      </a:lnTo>
                      <a:lnTo>
                        <a:pt x="129" y="808"/>
                      </a:lnTo>
                      <a:lnTo>
                        <a:pt x="124" y="824"/>
                      </a:lnTo>
                      <a:lnTo>
                        <a:pt x="115" y="838"/>
                      </a:lnTo>
                      <a:lnTo>
                        <a:pt x="103" y="849"/>
                      </a:lnTo>
                      <a:lnTo>
                        <a:pt x="88" y="857"/>
                      </a:lnTo>
                      <a:lnTo>
                        <a:pt x="72" y="861"/>
                      </a:lnTo>
                      <a:lnTo>
                        <a:pt x="56" y="859"/>
                      </a:lnTo>
                      <a:lnTo>
                        <a:pt x="41" y="855"/>
                      </a:lnTo>
                      <a:lnTo>
                        <a:pt x="26" y="846"/>
                      </a:lnTo>
                      <a:lnTo>
                        <a:pt x="16" y="834"/>
                      </a:lnTo>
                      <a:lnTo>
                        <a:pt x="7" y="820"/>
                      </a:lnTo>
                      <a:lnTo>
                        <a:pt x="3" y="804"/>
                      </a:lnTo>
                      <a:lnTo>
                        <a:pt x="0" y="740"/>
                      </a:lnTo>
                      <a:lnTo>
                        <a:pt x="0" y="737"/>
                      </a:lnTo>
                      <a:lnTo>
                        <a:pt x="2" y="674"/>
                      </a:lnTo>
                      <a:lnTo>
                        <a:pt x="9" y="611"/>
                      </a:lnTo>
                      <a:lnTo>
                        <a:pt x="23" y="549"/>
                      </a:lnTo>
                      <a:lnTo>
                        <a:pt x="42" y="488"/>
                      </a:lnTo>
                      <a:lnTo>
                        <a:pt x="65" y="429"/>
                      </a:lnTo>
                      <a:lnTo>
                        <a:pt x="94" y="372"/>
                      </a:lnTo>
                      <a:lnTo>
                        <a:pt x="128" y="317"/>
                      </a:lnTo>
                      <a:lnTo>
                        <a:pt x="167" y="265"/>
                      </a:lnTo>
                      <a:lnTo>
                        <a:pt x="211" y="217"/>
                      </a:lnTo>
                      <a:lnTo>
                        <a:pt x="258" y="173"/>
                      </a:lnTo>
                      <a:lnTo>
                        <a:pt x="307" y="134"/>
                      </a:lnTo>
                      <a:lnTo>
                        <a:pt x="360" y="99"/>
                      </a:lnTo>
                      <a:lnTo>
                        <a:pt x="416" y="68"/>
                      </a:lnTo>
                      <a:lnTo>
                        <a:pt x="474" y="44"/>
                      </a:lnTo>
                      <a:lnTo>
                        <a:pt x="534" y="24"/>
                      </a:lnTo>
                      <a:lnTo>
                        <a:pt x="597" y="10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40" name="Freeform 32"/>
                <p:cNvSpPr>
                  <a:spLocks/>
                </p:cNvSpPr>
                <p:nvPr/>
              </p:nvSpPr>
              <p:spPr bwMode="auto">
                <a:xfrm>
                  <a:off x="1213" y="1029"/>
                  <a:ext cx="50" cy="72"/>
                </a:xfrm>
                <a:custGeom>
                  <a:avLst/>
                  <a:gdLst>
                    <a:gd name="T0" fmla="*/ 377 w 452"/>
                    <a:gd name="T1" fmla="*/ 0 h 646"/>
                    <a:gd name="T2" fmla="*/ 394 w 452"/>
                    <a:gd name="T3" fmla="*/ 4 h 646"/>
                    <a:gd name="T4" fmla="*/ 409 w 452"/>
                    <a:gd name="T5" fmla="*/ 10 h 646"/>
                    <a:gd name="T6" fmla="*/ 421 w 452"/>
                    <a:gd name="T7" fmla="*/ 20 h 646"/>
                    <a:gd name="T8" fmla="*/ 431 w 452"/>
                    <a:gd name="T9" fmla="*/ 33 h 646"/>
                    <a:gd name="T10" fmla="*/ 437 w 452"/>
                    <a:gd name="T11" fmla="*/ 49 h 646"/>
                    <a:gd name="T12" fmla="*/ 447 w 452"/>
                    <a:gd name="T13" fmla="*/ 102 h 646"/>
                    <a:gd name="T14" fmla="*/ 452 w 452"/>
                    <a:gd name="T15" fmla="*/ 154 h 646"/>
                    <a:gd name="T16" fmla="*/ 450 w 452"/>
                    <a:gd name="T17" fmla="*/ 206 h 646"/>
                    <a:gd name="T18" fmla="*/ 443 w 452"/>
                    <a:gd name="T19" fmla="*/ 256 h 646"/>
                    <a:gd name="T20" fmla="*/ 432 w 452"/>
                    <a:gd name="T21" fmla="*/ 306 h 646"/>
                    <a:gd name="T22" fmla="*/ 415 w 452"/>
                    <a:gd name="T23" fmla="*/ 354 h 646"/>
                    <a:gd name="T24" fmla="*/ 393 w 452"/>
                    <a:gd name="T25" fmla="*/ 400 h 646"/>
                    <a:gd name="T26" fmla="*/ 367 w 452"/>
                    <a:gd name="T27" fmla="*/ 443 h 646"/>
                    <a:gd name="T28" fmla="*/ 338 w 452"/>
                    <a:gd name="T29" fmla="*/ 483 h 646"/>
                    <a:gd name="T30" fmla="*/ 303 w 452"/>
                    <a:gd name="T31" fmla="*/ 520 h 646"/>
                    <a:gd name="T32" fmla="*/ 265 w 452"/>
                    <a:gd name="T33" fmla="*/ 553 h 646"/>
                    <a:gd name="T34" fmla="*/ 223 w 452"/>
                    <a:gd name="T35" fmla="*/ 583 h 646"/>
                    <a:gd name="T36" fmla="*/ 178 w 452"/>
                    <a:gd name="T37" fmla="*/ 608 h 646"/>
                    <a:gd name="T38" fmla="*/ 130 w 452"/>
                    <a:gd name="T39" fmla="*/ 629 h 646"/>
                    <a:gd name="T40" fmla="*/ 79 w 452"/>
                    <a:gd name="T41" fmla="*/ 645 h 646"/>
                    <a:gd name="T42" fmla="*/ 63 w 452"/>
                    <a:gd name="T43" fmla="*/ 646 h 646"/>
                    <a:gd name="T44" fmla="*/ 46 w 452"/>
                    <a:gd name="T45" fmla="*/ 644 h 646"/>
                    <a:gd name="T46" fmla="*/ 32 w 452"/>
                    <a:gd name="T47" fmla="*/ 638 h 646"/>
                    <a:gd name="T48" fmla="*/ 19 w 452"/>
                    <a:gd name="T49" fmla="*/ 628 h 646"/>
                    <a:gd name="T50" fmla="*/ 10 w 452"/>
                    <a:gd name="T51" fmla="*/ 616 h 646"/>
                    <a:gd name="T52" fmla="*/ 6 w 452"/>
                    <a:gd name="T53" fmla="*/ 607 h 646"/>
                    <a:gd name="T54" fmla="*/ 2 w 452"/>
                    <a:gd name="T55" fmla="*/ 599 h 646"/>
                    <a:gd name="T56" fmla="*/ 0 w 452"/>
                    <a:gd name="T57" fmla="*/ 582 h 646"/>
                    <a:gd name="T58" fmla="*/ 3 w 452"/>
                    <a:gd name="T59" fmla="*/ 565 h 646"/>
                    <a:gd name="T60" fmla="*/ 10 w 452"/>
                    <a:gd name="T61" fmla="*/ 550 h 646"/>
                    <a:gd name="T62" fmla="*/ 20 w 452"/>
                    <a:gd name="T63" fmla="*/ 538 h 646"/>
                    <a:gd name="T64" fmla="*/ 33 w 452"/>
                    <a:gd name="T65" fmla="*/ 528 h 646"/>
                    <a:gd name="T66" fmla="*/ 48 w 452"/>
                    <a:gd name="T67" fmla="*/ 522 h 646"/>
                    <a:gd name="T68" fmla="*/ 88 w 452"/>
                    <a:gd name="T69" fmla="*/ 509 h 646"/>
                    <a:gd name="T70" fmla="*/ 126 w 452"/>
                    <a:gd name="T71" fmla="*/ 493 h 646"/>
                    <a:gd name="T72" fmla="*/ 161 w 452"/>
                    <a:gd name="T73" fmla="*/ 472 h 646"/>
                    <a:gd name="T74" fmla="*/ 193 w 452"/>
                    <a:gd name="T75" fmla="*/ 449 h 646"/>
                    <a:gd name="T76" fmla="*/ 223 w 452"/>
                    <a:gd name="T77" fmla="*/ 421 h 646"/>
                    <a:gd name="T78" fmla="*/ 250 w 452"/>
                    <a:gd name="T79" fmla="*/ 390 h 646"/>
                    <a:gd name="T80" fmla="*/ 273 w 452"/>
                    <a:gd name="T81" fmla="*/ 355 h 646"/>
                    <a:gd name="T82" fmla="*/ 292 w 452"/>
                    <a:gd name="T83" fmla="*/ 319 h 646"/>
                    <a:gd name="T84" fmla="*/ 307 w 452"/>
                    <a:gd name="T85" fmla="*/ 281 h 646"/>
                    <a:gd name="T86" fmla="*/ 318 w 452"/>
                    <a:gd name="T87" fmla="*/ 242 h 646"/>
                    <a:gd name="T88" fmla="*/ 324 w 452"/>
                    <a:gd name="T89" fmla="*/ 202 h 646"/>
                    <a:gd name="T90" fmla="*/ 325 w 452"/>
                    <a:gd name="T91" fmla="*/ 161 h 646"/>
                    <a:gd name="T92" fmla="*/ 322 w 452"/>
                    <a:gd name="T93" fmla="*/ 121 h 646"/>
                    <a:gd name="T94" fmla="*/ 314 w 452"/>
                    <a:gd name="T95" fmla="*/ 79 h 646"/>
                    <a:gd name="T96" fmla="*/ 312 w 452"/>
                    <a:gd name="T97" fmla="*/ 63 h 646"/>
                    <a:gd name="T98" fmla="*/ 316 w 452"/>
                    <a:gd name="T99" fmla="*/ 47 h 646"/>
                    <a:gd name="T100" fmla="*/ 322 w 452"/>
                    <a:gd name="T101" fmla="*/ 31 h 646"/>
                    <a:gd name="T102" fmla="*/ 332 w 452"/>
                    <a:gd name="T103" fmla="*/ 18 h 646"/>
                    <a:gd name="T104" fmla="*/ 346 w 452"/>
                    <a:gd name="T105" fmla="*/ 9 h 646"/>
                    <a:gd name="T106" fmla="*/ 361 w 452"/>
                    <a:gd name="T107" fmla="*/ 3 h 646"/>
                    <a:gd name="T108" fmla="*/ 377 w 452"/>
                    <a:gd name="T109" fmla="*/ 0 h 6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2" h="646">
                      <a:moveTo>
                        <a:pt x="377" y="0"/>
                      </a:moveTo>
                      <a:lnTo>
                        <a:pt x="394" y="4"/>
                      </a:lnTo>
                      <a:lnTo>
                        <a:pt x="409" y="10"/>
                      </a:lnTo>
                      <a:lnTo>
                        <a:pt x="421" y="20"/>
                      </a:lnTo>
                      <a:lnTo>
                        <a:pt x="431" y="33"/>
                      </a:lnTo>
                      <a:lnTo>
                        <a:pt x="437" y="49"/>
                      </a:lnTo>
                      <a:lnTo>
                        <a:pt x="447" y="102"/>
                      </a:lnTo>
                      <a:lnTo>
                        <a:pt x="452" y="154"/>
                      </a:lnTo>
                      <a:lnTo>
                        <a:pt x="450" y="206"/>
                      </a:lnTo>
                      <a:lnTo>
                        <a:pt x="443" y="256"/>
                      </a:lnTo>
                      <a:lnTo>
                        <a:pt x="432" y="306"/>
                      </a:lnTo>
                      <a:lnTo>
                        <a:pt x="415" y="354"/>
                      </a:lnTo>
                      <a:lnTo>
                        <a:pt x="393" y="400"/>
                      </a:lnTo>
                      <a:lnTo>
                        <a:pt x="367" y="443"/>
                      </a:lnTo>
                      <a:lnTo>
                        <a:pt x="338" y="483"/>
                      </a:lnTo>
                      <a:lnTo>
                        <a:pt x="303" y="520"/>
                      </a:lnTo>
                      <a:lnTo>
                        <a:pt x="265" y="553"/>
                      </a:lnTo>
                      <a:lnTo>
                        <a:pt x="223" y="583"/>
                      </a:lnTo>
                      <a:lnTo>
                        <a:pt x="178" y="608"/>
                      </a:lnTo>
                      <a:lnTo>
                        <a:pt x="130" y="629"/>
                      </a:lnTo>
                      <a:lnTo>
                        <a:pt x="79" y="645"/>
                      </a:lnTo>
                      <a:lnTo>
                        <a:pt x="63" y="646"/>
                      </a:lnTo>
                      <a:lnTo>
                        <a:pt x="46" y="644"/>
                      </a:lnTo>
                      <a:lnTo>
                        <a:pt x="32" y="638"/>
                      </a:lnTo>
                      <a:lnTo>
                        <a:pt x="19" y="628"/>
                      </a:lnTo>
                      <a:lnTo>
                        <a:pt x="10" y="616"/>
                      </a:lnTo>
                      <a:lnTo>
                        <a:pt x="6" y="607"/>
                      </a:lnTo>
                      <a:lnTo>
                        <a:pt x="2" y="599"/>
                      </a:lnTo>
                      <a:lnTo>
                        <a:pt x="0" y="582"/>
                      </a:lnTo>
                      <a:lnTo>
                        <a:pt x="3" y="565"/>
                      </a:lnTo>
                      <a:lnTo>
                        <a:pt x="10" y="550"/>
                      </a:lnTo>
                      <a:lnTo>
                        <a:pt x="20" y="538"/>
                      </a:lnTo>
                      <a:lnTo>
                        <a:pt x="33" y="528"/>
                      </a:lnTo>
                      <a:lnTo>
                        <a:pt x="48" y="522"/>
                      </a:lnTo>
                      <a:lnTo>
                        <a:pt x="88" y="509"/>
                      </a:lnTo>
                      <a:lnTo>
                        <a:pt x="126" y="493"/>
                      </a:lnTo>
                      <a:lnTo>
                        <a:pt x="161" y="472"/>
                      </a:lnTo>
                      <a:lnTo>
                        <a:pt x="193" y="449"/>
                      </a:lnTo>
                      <a:lnTo>
                        <a:pt x="223" y="421"/>
                      </a:lnTo>
                      <a:lnTo>
                        <a:pt x="250" y="390"/>
                      </a:lnTo>
                      <a:lnTo>
                        <a:pt x="273" y="355"/>
                      </a:lnTo>
                      <a:lnTo>
                        <a:pt x="292" y="319"/>
                      </a:lnTo>
                      <a:lnTo>
                        <a:pt x="307" y="281"/>
                      </a:lnTo>
                      <a:lnTo>
                        <a:pt x="318" y="242"/>
                      </a:lnTo>
                      <a:lnTo>
                        <a:pt x="324" y="202"/>
                      </a:lnTo>
                      <a:lnTo>
                        <a:pt x="325" y="161"/>
                      </a:lnTo>
                      <a:lnTo>
                        <a:pt x="322" y="121"/>
                      </a:lnTo>
                      <a:lnTo>
                        <a:pt x="314" y="79"/>
                      </a:lnTo>
                      <a:lnTo>
                        <a:pt x="312" y="63"/>
                      </a:lnTo>
                      <a:lnTo>
                        <a:pt x="316" y="47"/>
                      </a:lnTo>
                      <a:lnTo>
                        <a:pt x="322" y="31"/>
                      </a:lnTo>
                      <a:lnTo>
                        <a:pt x="332" y="18"/>
                      </a:lnTo>
                      <a:lnTo>
                        <a:pt x="346" y="9"/>
                      </a:lnTo>
                      <a:lnTo>
                        <a:pt x="361" y="3"/>
                      </a:lnTo>
                      <a:lnTo>
                        <a:pt x="377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  <p:sp>
              <p:nvSpPr>
                <p:cNvPr id="41" name="Freeform 33"/>
                <p:cNvSpPr>
                  <a:spLocks/>
                </p:cNvSpPr>
                <p:nvPr/>
              </p:nvSpPr>
              <p:spPr bwMode="auto">
                <a:xfrm>
                  <a:off x="1221" y="1023"/>
                  <a:ext cx="71" cy="105"/>
                </a:xfrm>
                <a:custGeom>
                  <a:avLst/>
                  <a:gdLst>
                    <a:gd name="T0" fmla="*/ 553 w 634"/>
                    <a:gd name="T1" fmla="*/ 0 h 940"/>
                    <a:gd name="T2" fmla="*/ 569 w 634"/>
                    <a:gd name="T3" fmla="*/ 3 h 940"/>
                    <a:gd name="T4" fmla="*/ 584 w 634"/>
                    <a:gd name="T5" fmla="*/ 9 h 940"/>
                    <a:gd name="T6" fmla="*/ 597 w 634"/>
                    <a:gd name="T7" fmla="*/ 20 h 940"/>
                    <a:gd name="T8" fmla="*/ 607 w 634"/>
                    <a:gd name="T9" fmla="*/ 32 h 940"/>
                    <a:gd name="T10" fmla="*/ 613 w 634"/>
                    <a:gd name="T11" fmla="*/ 48 h 940"/>
                    <a:gd name="T12" fmla="*/ 626 w 634"/>
                    <a:gd name="T13" fmla="*/ 111 h 940"/>
                    <a:gd name="T14" fmla="*/ 632 w 634"/>
                    <a:gd name="T15" fmla="*/ 176 h 940"/>
                    <a:gd name="T16" fmla="*/ 634 w 634"/>
                    <a:gd name="T17" fmla="*/ 240 h 940"/>
                    <a:gd name="T18" fmla="*/ 630 w 634"/>
                    <a:gd name="T19" fmla="*/ 303 h 940"/>
                    <a:gd name="T20" fmla="*/ 621 w 634"/>
                    <a:gd name="T21" fmla="*/ 366 h 940"/>
                    <a:gd name="T22" fmla="*/ 606 w 634"/>
                    <a:gd name="T23" fmla="*/ 427 h 940"/>
                    <a:gd name="T24" fmla="*/ 585 w 634"/>
                    <a:gd name="T25" fmla="*/ 488 h 940"/>
                    <a:gd name="T26" fmla="*/ 560 w 634"/>
                    <a:gd name="T27" fmla="*/ 547 h 940"/>
                    <a:gd name="T28" fmla="*/ 528 w 634"/>
                    <a:gd name="T29" fmla="*/ 604 h 940"/>
                    <a:gd name="T30" fmla="*/ 493 w 634"/>
                    <a:gd name="T31" fmla="*/ 659 h 940"/>
                    <a:gd name="T32" fmla="*/ 452 w 634"/>
                    <a:gd name="T33" fmla="*/ 710 h 940"/>
                    <a:gd name="T34" fmla="*/ 409 w 634"/>
                    <a:gd name="T35" fmla="*/ 756 h 940"/>
                    <a:gd name="T36" fmla="*/ 361 w 634"/>
                    <a:gd name="T37" fmla="*/ 797 h 940"/>
                    <a:gd name="T38" fmla="*/ 311 w 634"/>
                    <a:gd name="T39" fmla="*/ 835 h 940"/>
                    <a:gd name="T40" fmla="*/ 256 w 634"/>
                    <a:gd name="T41" fmla="*/ 869 h 940"/>
                    <a:gd name="T42" fmla="*/ 200 w 634"/>
                    <a:gd name="T43" fmla="*/ 897 h 940"/>
                    <a:gd name="T44" fmla="*/ 140 w 634"/>
                    <a:gd name="T45" fmla="*/ 920 h 940"/>
                    <a:gd name="T46" fmla="*/ 78 w 634"/>
                    <a:gd name="T47" fmla="*/ 938 h 940"/>
                    <a:gd name="T48" fmla="*/ 61 w 634"/>
                    <a:gd name="T49" fmla="*/ 940 h 940"/>
                    <a:gd name="T50" fmla="*/ 46 w 634"/>
                    <a:gd name="T51" fmla="*/ 938 h 940"/>
                    <a:gd name="T52" fmla="*/ 31 w 634"/>
                    <a:gd name="T53" fmla="*/ 932 h 940"/>
                    <a:gd name="T54" fmla="*/ 17 w 634"/>
                    <a:gd name="T55" fmla="*/ 921 h 940"/>
                    <a:gd name="T56" fmla="*/ 8 w 634"/>
                    <a:gd name="T57" fmla="*/ 909 h 940"/>
                    <a:gd name="T58" fmla="*/ 4 w 634"/>
                    <a:gd name="T59" fmla="*/ 900 h 940"/>
                    <a:gd name="T60" fmla="*/ 2 w 634"/>
                    <a:gd name="T61" fmla="*/ 892 h 940"/>
                    <a:gd name="T62" fmla="*/ 0 w 634"/>
                    <a:gd name="T63" fmla="*/ 875 h 940"/>
                    <a:gd name="T64" fmla="*/ 3 w 634"/>
                    <a:gd name="T65" fmla="*/ 858 h 940"/>
                    <a:gd name="T66" fmla="*/ 9 w 634"/>
                    <a:gd name="T67" fmla="*/ 843 h 940"/>
                    <a:gd name="T68" fmla="*/ 18 w 634"/>
                    <a:gd name="T69" fmla="*/ 831 h 940"/>
                    <a:gd name="T70" fmla="*/ 32 w 634"/>
                    <a:gd name="T71" fmla="*/ 821 h 940"/>
                    <a:gd name="T72" fmla="*/ 48 w 634"/>
                    <a:gd name="T73" fmla="*/ 815 h 940"/>
                    <a:gd name="T74" fmla="*/ 103 w 634"/>
                    <a:gd name="T75" fmla="*/ 798 h 940"/>
                    <a:gd name="T76" fmla="*/ 157 w 634"/>
                    <a:gd name="T77" fmla="*/ 777 h 940"/>
                    <a:gd name="T78" fmla="*/ 206 w 634"/>
                    <a:gd name="T79" fmla="*/ 751 h 940"/>
                    <a:gd name="T80" fmla="*/ 253 w 634"/>
                    <a:gd name="T81" fmla="*/ 720 h 940"/>
                    <a:gd name="T82" fmla="*/ 297 w 634"/>
                    <a:gd name="T83" fmla="*/ 685 h 940"/>
                    <a:gd name="T84" fmla="*/ 337 w 634"/>
                    <a:gd name="T85" fmla="*/ 648 h 940"/>
                    <a:gd name="T86" fmla="*/ 373 w 634"/>
                    <a:gd name="T87" fmla="*/ 606 h 940"/>
                    <a:gd name="T88" fmla="*/ 406 w 634"/>
                    <a:gd name="T89" fmla="*/ 562 h 940"/>
                    <a:gd name="T90" fmla="*/ 434 w 634"/>
                    <a:gd name="T91" fmla="*/ 515 h 940"/>
                    <a:gd name="T92" fmla="*/ 458 w 634"/>
                    <a:gd name="T93" fmla="*/ 465 h 940"/>
                    <a:gd name="T94" fmla="*/ 477 w 634"/>
                    <a:gd name="T95" fmla="*/ 414 h 940"/>
                    <a:gd name="T96" fmla="*/ 492 w 634"/>
                    <a:gd name="T97" fmla="*/ 361 h 940"/>
                    <a:gd name="T98" fmla="*/ 502 w 634"/>
                    <a:gd name="T99" fmla="*/ 306 h 940"/>
                    <a:gd name="T100" fmla="*/ 508 w 634"/>
                    <a:gd name="T101" fmla="*/ 250 h 940"/>
                    <a:gd name="T102" fmla="*/ 508 w 634"/>
                    <a:gd name="T103" fmla="*/ 194 h 940"/>
                    <a:gd name="T104" fmla="*/ 501 w 634"/>
                    <a:gd name="T105" fmla="*/ 136 h 940"/>
                    <a:gd name="T106" fmla="*/ 490 w 634"/>
                    <a:gd name="T107" fmla="*/ 79 h 940"/>
                    <a:gd name="T108" fmla="*/ 489 w 634"/>
                    <a:gd name="T109" fmla="*/ 62 h 940"/>
                    <a:gd name="T110" fmla="*/ 491 w 634"/>
                    <a:gd name="T111" fmla="*/ 46 h 940"/>
                    <a:gd name="T112" fmla="*/ 497 w 634"/>
                    <a:gd name="T113" fmla="*/ 30 h 940"/>
                    <a:gd name="T114" fmla="*/ 508 w 634"/>
                    <a:gd name="T115" fmla="*/ 18 h 940"/>
                    <a:gd name="T116" fmla="*/ 521 w 634"/>
                    <a:gd name="T117" fmla="*/ 8 h 940"/>
                    <a:gd name="T118" fmla="*/ 537 w 634"/>
                    <a:gd name="T119" fmla="*/ 2 h 940"/>
                    <a:gd name="T120" fmla="*/ 553 w 634"/>
                    <a:gd name="T121" fmla="*/ 0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34" h="940">
                      <a:moveTo>
                        <a:pt x="553" y="0"/>
                      </a:moveTo>
                      <a:lnTo>
                        <a:pt x="569" y="3"/>
                      </a:lnTo>
                      <a:lnTo>
                        <a:pt x="584" y="9"/>
                      </a:lnTo>
                      <a:lnTo>
                        <a:pt x="597" y="20"/>
                      </a:lnTo>
                      <a:lnTo>
                        <a:pt x="607" y="32"/>
                      </a:lnTo>
                      <a:lnTo>
                        <a:pt x="613" y="48"/>
                      </a:lnTo>
                      <a:lnTo>
                        <a:pt x="626" y="111"/>
                      </a:lnTo>
                      <a:lnTo>
                        <a:pt x="632" y="176"/>
                      </a:lnTo>
                      <a:lnTo>
                        <a:pt x="634" y="240"/>
                      </a:lnTo>
                      <a:lnTo>
                        <a:pt x="630" y="303"/>
                      </a:lnTo>
                      <a:lnTo>
                        <a:pt x="621" y="366"/>
                      </a:lnTo>
                      <a:lnTo>
                        <a:pt x="606" y="427"/>
                      </a:lnTo>
                      <a:lnTo>
                        <a:pt x="585" y="488"/>
                      </a:lnTo>
                      <a:lnTo>
                        <a:pt x="560" y="547"/>
                      </a:lnTo>
                      <a:lnTo>
                        <a:pt x="528" y="604"/>
                      </a:lnTo>
                      <a:lnTo>
                        <a:pt x="493" y="659"/>
                      </a:lnTo>
                      <a:lnTo>
                        <a:pt x="452" y="710"/>
                      </a:lnTo>
                      <a:lnTo>
                        <a:pt x="409" y="756"/>
                      </a:lnTo>
                      <a:lnTo>
                        <a:pt x="361" y="797"/>
                      </a:lnTo>
                      <a:lnTo>
                        <a:pt x="311" y="835"/>
                      </a:lnTo>
                      <a:lnTo>
                        <a:pt x="256" y="869"/>
                      </a:lnTo>
                      <a:lnTo>
                        <a:pt x="200" y="897"/>
                      </a:lnTo>
                      <a:lnTo>
                        <a:pt x="140" y="920"/>
                      </a:lnTo>
                      <a:lnTo>
                        <a:pt x="78" y="938"/>
                      </a:lnTo>
                      <a:lnTo>
                        <a:pt x="61" y="940"/>
                      </a:lnTo>
                      <a:lnTo>
                        <a:pt x="46" y="938"/>
                      </a:lnTo>
                      <a:lnTo>
                        <a:pt x="31" y="932"/>
                      </a:lnTo>
                      <a:lnTo>
                        <a:pt x="17" y="921"/>
                      </a:lnTo>
                      <a:lnTo>
                        <a:pt x="8" y="909"/>
                      </a:lnTo>
                      <a:lnTo>
                        <a:pt x="4" y="900"/>
                      </a:lnTo>
                      <a:lnTo>
                        <a:pt x="2" y="892"/>
                      </a:lnTo>
                      <a:lnTo>
                        <a:pt x="0" y="875"/>
                      </a:lnTo>
                      <a:lnTo>
                        <a:pt x="3" y="858"/>
                      </a:lnTo>
                      <a:lnTo>
                        <a:pt x="9" y="843"/>
                      </a:lnTo>
                      <a:lnTo>
                        <a:pt x="18" y="831"/>
                      </a:lnTo>
                      <a:lnTo>
                        <a:pt x="32" y="821"/>
                      </a:lnTo>
                      <a:lnTo>
                        <a:pt x="48" y="815"/>
                      </a:lnTo>
                      <a:lnTo>
                        <a:pt x="103" y="798"/>
                      </a:lnTo>
                      <a:lnTo>
                        <a:pt x="157" y="777"/>
                      </a:lnTo>
                      <a:lnTo>
                        <a:pt x="206" y="751"/>
                      </a:lnTo>
                      <a:lnTo>
                        <a:pt x="253" y="720"/>
                      </a:lnTo>
                      <a:lnTo>
                        <a:pt x="297" y="685"/>
                      </a:lnTo>
                      <a:lnTo>
                        <a:pt x="337" y="648"/>
                      </a:lnTo>
                      <a:lnTo>
                        <a:pt x="373" y="606"/>
                      </a:lnTo>
                      <a:lnTo>
                        <a:pt x="406" y="562"/>
                      </a:lnTo>
                      <a:lnTo>
                        <a:pt x="434" y="515"/>
                      </a:lnTo>
                      <a:lnTo>
                        <a:pt x="458" y="465"/>
                      </a:lnTo>
                      <a:lnTo>
                        <a:pt x="477" y="414"/>
                      </a:lnTo>
                      <a:lnTo>
                        <a:pt x="492" y="361"/>
                      </a:lnTo>
                      <a:lnTo>
                        <a:pt x="502" y="306"/>
                      </a:lnTo>
                      <a:lnTo>
                        <a:pt x="508" y="250"/>
                      </a:lnTo>
                      <a:lnTo>
                        <a:pt x="508" y="194"/>
                      </a:lnTo>
                      <a:lnTo>
                        <a:pt x="501" y="136"/>
                      </a:lnTo>
                      <a:lnTo>
                        <a:pt x="490" y="79"/>
                      </a:lnTo>
                      <a:lnTo>
                        <a:pt x="489" y="62"/>
                      </a:lnTo>
                      <a:lnTo>
                        <a:pt x="491" y="46"/>
                      </a:lnTo>
                      <a:lnTo>
                        <a:pt x="497" y="30"/>
                      </a:lnTo>
                      <a:lnTo>
                        <a:pt x="508" y="18"/>
                      </a:lnTo>
                      <a:lnTo>
                        <a:pt x="521" y="8"/>
                      </a:lnTo>
                      <a:lnTo>
                        <a:pt x="537" y="2"/>
                      </a:lnTo>
                      <a:lnTo>
                        <a:pt x="553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/>
                  <a:r>
                    <a:rPr>
                      <a:latin typeface="Arial"/>
                    </a:rPr>
                    <a:t/>
                  </a:r>
                </a:p>
              </p:txBody>
            </p:sp>
          </p:grpSp>
        </p:grpSp>
      </p:grpSp>
      <p:grpSp>
        <p:nvGrpSpPr>
          <p:cNvPr id="49" name="Group 36"/>
          <p:cNvGrpSpPr>
            <a:grpSpLocks noChangeAspect="1"/>
          </p:cNvGrpSpPr>
          <p:nvPr/>
        </p:nvGrpSpPr>
        <p:grpSpPr bwMode="auto">
          <a:xfrm>
            <a:off x="404813" y="2005013"/>
            <a:ext cx="4311650" cy="3322637"/>
            <a:chOff x="255" y="1263"/>
            <a:chExt cx="2716" cy="2093"/>
          </a:xfrm>
        </p:grpSpPr>
        <p:sp>
          <p:nvSpPr>
            <p:cNvPr id="51" name="Freeform 37"/>
            <p:cNvSpPr>
              <a:spLocks/>
            </p:cNvSpPr>
            <p:nvPr/>
          </p:nvSpPr>
          <p:spPr bwMode="auto">
            <a:xfrm>
              <a:off x="1162" y="2963"/>
              <a:ext cx="908" cy="393"/>
            </a:xfrm>
            <a:custGeom>
              <a:avLst/>
              <a:gdLst>
                <a:gd name="T0" fmla="*/ 432 w 453"/>
                <a:gd name="T1" fmla="*/ 171 h 196"/>
                <a:gd name="T2" fmla="*/ 396 w 453"/>
                <a:gd name="T3" fmla="*/ 138 h 196"/>
                <a:gd name="T4" fmla="*/ 379 w 453"/>
                <a:gd name="T5" fmla="*/ 110 h 196"/>
                <a:gd name="T6" fmla="*/ 369 w 453"/>
                <a:gd name="T7" fmla="*/ 0 h 196"/>
                <a:gd name="T8" fmla="*/ 84 w 453"/>
                <a:gd name="T9" fmla="*/ 0 h 196"/>
                <a:gd name="T10" fmla="*/ 74 w 453"/>
                <a:gd name="T11" fmla="*/ 110 h 196"/>
                <a:gd name="T12" fmla="*/ 58 w 453"/>
                <a:gd name="T13" fmla="*/ 139 h 196"/>
                <a:gd name="T14" fmla="*/ 21 w 453"/>
                <a:gd name="T15" fmla="*/ 172 h 196"/>
                <a:gd name="T16" fmla="*/ 32 w 453"/>
                <a:gd name="T17" fmla="*/ 191 h 196"/>
                <a:gd name="T18" fmla="*/ 196 w 453"/>
                <a:gd name="T19" fmla="*/ 196 h 196"/>
                <a:gd name="T20" fmla="*/ 257 w 453"/>
                <a:gd name="T21" fmla="*/ 196 h 196"/>
                <a:gd name="T22" fmla="*/ 422 w 453"/>
                <a:gd name="T23" fmla="*/ 191 h 196"/>
                <a:gd name="T24" fmla="*/ 432 w 453"/>
                <a:gd name="T25" fmla="*/ 17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196">
                  <a:moveTo>
                    <a:pt x="432" y="171"/>
                  </a:moveTo>
                  <a:cubicBezTo>
                    <a:pt x="432" y="171"/>
                    <a:pt x="409" y="151"/>
                    <a:pt x="396" y="138"/>
                  </a:cubicBezTo>
                  <a:cubicBezTo>
                    <a:pt x="383" y="125"/>
                    <a:pt x="379" y="110"/>
                    <a:pt x="379" y="110"/>
                  </a:cubicBezTo>
                  <a:cubicBezTo>
                    <a:pt x="369" y="0"/>
                    <a:pt x="369" y="0"/>
                    <a:pt x="369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4" y="110"/>
                    <a:pt x="74" y="110"/>
                    <a:pt x="74" y="110"/>
                  </a:cubicBezTo>
                  <a:cubicBezTo>
                    <a:pt x="74" y="110"/>
                    <a:pt x="70" y="126"/>
                    <a:pt x="58" y="139"/>
                  </a:cubicBezTo>
                  <a:cubicBezTo>
                    <a:pt x="45" y="152"/>
                    <a:pt x="21" y="172"/>
                    <a:pt x="21" y="172"/>
                  </a:cubicBezTo>
                  <a:cubicBezTo>
                    <a:pt x="21" y="172"/>
                    <a:pt x="0" y="187"/>
                    <a:pt x="32" y="191"/>
                  </a:cubicBezTo>
                  <a:cubicBezTo>
                    <a:pt x="50" y="194"/>
                    <a:pt x="131" y="196"/>
                    <a:pt x="196" y="196"/>
                  </a:cubicBezTo>
                  <a:cubicBezTo>
                    <a:pt x="257" y="196"/>
                    <a:pt x="257" y="196"/>
                    <a:pt x="257" y="196"/>
                  </a:cubicBezTo>
                  <a:cubicBezTo>
                    <a:pt x="324" y="196"/>
                    <a:pt x="403" y="194"/>
                    <a:pt x="422" y="191"/>
                  </a:cubicBezTo>
                  <a:cubicBezTo>
                    <a:pt x="453" y="186"/>
                    <a:pt x="432" y="171"/>
                    <a:pt x="432" y="17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2" name="Freeform 38"/>
            <p:cNvSpPr>
              <a:spLocks noEditPoints="1"/>
            </p:cNvSpPr>
            <p:nvPr/>
          </p:nvSpPr>
          <p:spPr bwMode="auto">
            <a:xfrm>
              <a:off x="255" y="1263"/>
              <a:ext cx="2716" cy="1660"/>
            </a:xfrm>
            <a:custGeom>
              <a:avLst/>
              <a:gdLst>
                <a:gd name="T0" fmla="*/ 1323 w 1356"/>
                <a:gd name="T1" fmla="*/ 0 h 828"/>
                <a:gd name="T2" fmla="*/ 35 w 1356"/>
                <a:gd name="T3" fmla="*/ 0 h 828"/>
                <a:gd name="T4" fmla="*/ 0 w 1356"/>
                <a:gd name="T5" fmla="*/ 36 h 828"/>
                <a:gd name="T6" fmla="*/ 0 w 1356"/>
                <a:gd name="T7" fmla="*/ 792 h 828"/>
                <a:gd name="T8" fmla="*/ 35 w 1356"/>
                <a:gd name="T9" fmla="*/ 828 h 828"/>
                <a:gd name="T10" fmla="*/ 512 w 1356"/>
                <a:gd name="T11" fmla="*/ 828 h 828"/>
                <a:gd name="T12" fmla="*/ 539 w 1356"/>
                <a:gd name="T13" fmla="*/ 828 h 828"/>
                <a:gd name="T14" fmla="*/ 820 w 1356"/>
                <a:gd name="T15" fmla="*/ 828 h 828"/>
                <a:gd name="T16" fmla="*/ 849 w 1356"/>
                <a:gd name="T17" fmla="*/ 828 h 828"/>
                <a:gd name="T18" fmla="*/ 1323 w 1356"/>
                <a:gd name="T19" fmla="*/ 828 h 828"/>
                <a:gd name="T20" fmla="*/ 1356 w 1356"/>
                <a:gd name="T21" fmla="*/ 792 h 828"/>
                <a:gd name="T22" fmla="*/ 1356 w 1356"/>
                <a:gd name="T23" fmla="*/ 36 h 828"/>
                <a:gd name="T24" fmla="*/ 1323 w 1356"/>
                <a:gd name="T25" fmla="*/ 0 h 828"/>
                <a:gd name="T26" fmla="*/ 1300 w 1356"/>
                <a:gd name="T27" fmla="*/ 768 h 828"/>
                <a:gd name="T28" fmla="*/ 52 w 1356"/>
                <a:gd name="T29" fmla="*/ 768 h 828"/>
                <a:gd name="T30" fmla="*/ 52 w 1356"/>
                <a:gd name="T31" fmla="*/ 60 h 828"/>
                <a:gd name="T32" fmla="*/ 1300 w 1356"/>
                <a:gd name="T33" fmla="*/ 60 h 828"/>
                <a:gd name="T34" fmla="*/ 1300 w 1356"/>
                <a:gd name="T35" fmla="*/ 768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6" h="828">
                  <a:moveTo>
                    <a:pt x="1323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7"/>
                    <a:pt x="0" y="36"/>
                  </a:cubicBezTo>
                  <a:cubicBezTo>
                    <a:pt x="0" y="792"/>
                    <a:pt x="0" y="792"/>
                    <a:pt x="0" y="792"/>
                  </a:cubicBezTo>
                  <a:cubicBezTo>
                    <a:pt x="0" y="811"/>
                    <a:pt x="16" y="828"/>
                    <a:pt x="35" y="828"/>
                  </a:cubicBezTo>
                  <a:cubicBezTo>
                    <a:pt x="512" y="828"/>
                    <a:pt x="512" y="828"/>
                    <a:pt x="512" y="828"/>
                  </a:cubicBezTo>
                  <a:cubicBezTo>
                    <a:pt x="539" y="828"/>
                    <a:pt x="539" y="828"/>
                    <a:pt x="539" y="828"/>
                  </a:cubicBezTo>
                  <a:cubicBezTo>
                    <a:pt x="820" y="828"/>
                    <a:pt x="820" y="828"/>
                    <a:pt x="820" y="828"/>
                  </a:cubicBezTo>
                  <a:cubicBezTo>
                    <a:pt x="849" y="828"/>
                    <a:pt x="849" y="828"/>
                    <a:pt x="849" y="828"/>
                  </a:cubicBezTo>
                  <a:cubicBezTo>
                    <a:pt x="1323" y="828"/>
                    <a:pt x="1323" y="828"/>
                    <a:pt x="1323" y="828"/>
                  </a:cubicBezTo>
                  <a:cubicBezTo>
                    <a:pt x="1342" y="828"/>
                    <a:pt x="1356" y="811"/>
                    <a:pt x="1356" y="792"/>
                  </a:cubicBezTo>
                  <a:cubicBezTo>
                    <a:pt x="1356" y="36"/>
                    <a:pt x="1356" y="36"/>
                    <a:pt x="1356" y="36"/>
                  </a:cubicBezTo>
                  <a:cubicBezTo>
                    <a:pt x="1356" y="17"/>
                    <a:pt x="1342" y="0"/>
                    <a:pt x="1323" y="0"/>
                  </a:cubicBezTo>
                  <a:close/>
                  <a:moveTo>
                    <a:pt x="1300" y="768"/>
                  </a:moveTo>
                  <a:cubicBezTo>
                    <a:pt x="52" y="768"/>
                    <a:pt x="52" y="768"/>
                    <a:pt x="52" y="768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1300" y="60"/>
                    <a:pt x="1300" y="60"/>
                    <a:pt x="1300" y="60"/>
                  </a:cubicBezTo>
                  <a:lnTo>
                    <a:pt x="1300" y="768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10" name="Rectangle 9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54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2445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11"/>
          <p:cNvSpPr>
            <a:spLocks/>
          </p:cNvSpPr>
          <p:nvPr/>
        </p:nvSpPr>
        <p:spPr bwMode="auto">
          <a:xfrm>
            <a:off x="9283995" y="6088715"/>
            <a:ext cx="331856" cy="275173"/>
          </a:xfrm>
          <a:custGeom>
            <a:avLst/>
            <a:gdLst>
              <a:gd name="T0" fmla="*/ 2823 w 3863"/>
              <a:gd name="T1" fmla="*/ 12 h 2669"/>
              <a:gd name="T2" fmla="*/ 3027 w 3863"/>
              <a:gd name="T3" fmla="*/ 70 h 2669"/>
              <a:gd name="T4" fmla="*/ 3203 w 3863"/>
              <a:gd name="T5" fmla="*/ 171 h 2669"/>
              <a:gd name="T6" fmla="*/ 3431 w 3863"/>
              <a:gd name="T7" fmla="*/ 174 h 2669"/>
              <a:gd name="T8" fmla="*/ 3680 w 3863"/>
              <a:gd name="T9" fmla="*/ 86 h 2669"/>
              <a:gd name="T10" fmla="*/ 3700 w 3863"/>
              <a:gd name="T11" fmla="*/ 162 h 2669"/>
              <a:gd name="T12" fmla="*/ 3576 w 3863"/>
              <a:gd name="T13" fmla="*/ 309 h 2669"/>
              <a:gd name="T14" fmla="*/ 3409 w 3863"/>
              <a:gd name="T15" fmla="*/ 422 h 2669"/>
              <a:gd name="T16" fmla="*/ 3689 w 3863"/>
              <a:gd name="T17" fmla="*/ 372 h 2669"/>
              <a:gd name="T18" fmla="*/ 3809 w 3863"/>
              <a:gd name="T19" fmla="*/ 382 h 2669"/>
              <a:gd name="T20" fmla="*/ 3616 w 3863"/>
              <a:gd name="T21" fmla="*/ 562 h 2669"/>
              <a:gd name="T22" fmla="*/ 3470 w 3863"/>
              <a:gd name="T23" fmla="*/ 752 h 2669"/>
              <a:gd name="T24" fmla="*/ 3453 w 3863"/>
              <a:gd name="T25" fmla="*/ 984 h 2669"/>
              <a:gd name="T26" fmla="*/ 3401 w 3863"/>
              <a:gd name="T27" fmla="*/ 1216 h 2669"/>
              <a:gd name="T28" fmla="*/ 3314 w 3863"/>
              <a:gd name="T29" fmla="*/ 1446 h 2669"/>
              <a:gd name="T30" fmla="*/ 3194 w 3863"/>
              <a:gd name="T31" fmla="*/ 1669 h 2669"/>
              <a:gd name="T32" fmla="*/ 3042 w 3863"/>
              <a:gd name="T33" fmla="*/ 1880 h 2669"/>
              <a:gd name="T34" fmla="*/ 2856 w 3863"/>
              <a:gd name="T35" fmla="*/ 2076 h 2669"/>
              <a:gd name="T36" fmla="*/ 2639 w 3863"/>
              <a:gd name="T37" fmla="*/ 2251 h 2669"/>
              <a:gd name="T38" fmla="*/ 2390 w 3863"/>
              <a:gd name="T39" fmla="*/ 2401 h 2669"/>
              <a:gd name="T40" fmla="*/ 2109 w 3863"/>
              <a:gd name="T41" fmla="*/ 2522 h 2669"/>
              <a:gd name="T42" fmla="*/ 1799 w 3863"/>
              <a:gd name="T43" fmla="*/ 2610 h 2669"/>
              <a:gd name="T44" fmla="*/ 1459 w 3863"/>
              <a:gd name="T45" fmla="*/ 2659 h 2669"/>
              <a:gd name="T46" fmla="*/ 1094 w 3863"/>
              <a:gd name="T47" fmla="*/ 2666 h 2669"/>
              <a:gd name="T48" fmla="*/ 741 w 3863"/>
              <a:gd name="T49" fmla="*/ 2627 h 2669"/>
              <a:gd name="T50" fmla="*/ 408 w 3863"/>
              <a:gd name="T51" fmla="*/ 2542 h 2669"/>
              <a:gd name="T52" fmla="*/ 98 w 3863"/>
              <a:gd name="T53" fmla="*/ 2416 h 2669"/>
              <a:gd name="T54" fmla="*/ 189 w 3863"/>
              <a:gd name="T55" fmla="*/ 2375 h 2669"/>
              <a:gd name="T56" fmla="*/ 514 w 3863"/>
              <a:gd name="T57" fmla="*/ 2348 h 2669"/>
              <a:gd name="T58" fmla="*/ 817 w 3863"/>
              <a:gd name="T59" fmla="*/ 2267 h 2669"/>
              <a:gd name="T60" fmla="*/ 1089 w 3863"/>
              <a:gd name="T61" fmla="*/ 2139 h 2669"/>
              <a:gd name="T62" fmla="*/ 1029 w 3863"/>
              <a:gd name="T63" fmla="*/ 2074 h 2669"/>
              <a:gd name="T64" fmla="*/ 829 w 3863"/>
              <a:gd name="T65" fmla="*/ 2014 h 2669"/>
              <a:gd name="T66" fmla="*/ 658 w 3863"/>
              <a:gd name="T67" fmla="*/ 1914 h 2669"/>
              <a:gd name="T68" fmla="*/ 523 w 3863"/>
              <a:gd name="T69" fmla="*/ 1780 h 2669"/>
              <a:gd name="T70" fmla="*/ 433 w 3863"/>
              <a:gd name="T71" fmla="*/ 1620 h 2669"/>
              <a:gd name="T72" fmla="*/ 654 w 3863"/>
              <a:gd name="T73" fmla="*/ 1629 h 2669"/>
              <a:gd name="T74" fmla="*/ 719 w 3863"/>
              <a:gd name="T75" fmla="*/ 1593 h 2669"/>
              <a:gd name="T76" fmla="*/ 524 w 3863"/>
              <a:gd name="T77" fmla="*/ 1516 h 2669"/>
              <a:gd name="T78" fmla="*/ 361 w 3863"/>
              <a:gd name="T79" fmla="*/ 1399 h 2669"/>
              <a:gd name="T80" fmla="*/ 240 w 3863"/>
              <a:gd name="T81" fmla="*/ 1249 h 2669"/>
              <a:gd name="T82" fmla="*/ 170 w 3863"/>
              <a:gd name="T83" fmla="*/ 1074 h 2669"/>
              <a:gd name="T84" fmla="*/ 156 w 3863"/>
              <a:gd name="T85" fmla="*/ 938 h 2669"/>
              <a:gd name="T86" fmla="*/ 327 w 3863"/>
              <a:gd name="T87" fmla="*/ 999 h 2669"/>
              <a:gd name="T88" fmla="*/ 514 w 3863"/>
              <a:gd name="T89" fmla="*/ 1023 h 2669"/>
              <a:gd name="T90" fmla="*/ 358 w 3863"/>
              <a:gd name="T91" fmla="*/ 906 h 2669"/>
              <a:gd name="T92" fmla="*/ 243 w 3863"/>
              <a:gd name="T93" fmla="*/ 758 h 2669"/>
              <a:gd name="T94" fmla="*/ 175 w 3863"/>
              <a:gd name="T95" fmla="*/ 586 h 2669"/>
              <a:gd name="T96" fmla="*/ 165 w 3863"/>
              <a:gd name="T97" fmla="*/ 401 h 2669"/>
              <a:gd name="T98" fmla="*/ 210 w 3863"/>
              <a:gd name="T99" fmla="*/ 228 h 2669"/>
              <a:gd name="T100" fmla="*/ 345 w 3863"/>
              <a:gd name="T101" fmla="*/ 198 h 2669"/>
              <a:gd name="T102" fmla="*/ 597 w 3863"/>
              <a:gd name="T103" fmla="*/ 401 h 2669"/>
              <a:gd name="T104" fmla="*/ 883 w 3863"/>
              <a:gd name="T105" fmla="*/ 570 h 2669"/>
              <a:gd name="T106" fmla="*/ 1200 w 3863"/>
              <a:gd name="T107" fmla="*/ 699 h 2669"/>
              <a:gd name="T108" fmla="*/ 1541 w 3863"/>
              <a:gd name="T109" fmla="*/ 786 h 2669"/>
              <a:gd name="T110" fmla="*/ 1904 w 3863"/>
              <a:gd name="T111" fmla="*/ 827 h 2669"/>
              <a:gd name="T112" fmla="*/ 1882 w 3863"/>
              <a:gd name="T113" fmla="*/ 674 h 2669"/>
              <a:gd name="T114" fmla="*/ 1914 w 3863"/>
              <a:gd name="T115" fmla="*/ 485 h 2669"/>
              <a:gd name="T116" fmla="*/ 2004 w 3863"/>
              <a:gd name="T117" fmla="*/ 316 h 2669"/>
              <a:gd name="T118" fmla="*/ 2140 w 3863"/>
              <a:gd name="T119" fmla="*/ 177 h 2669"/>
              <a:gd name="T120" fmla="*/ 2318 w 3863"/>
              <a:gd name="T121" fmla="*/ 73 h 2669"/>
              <a:gd name="T122" fmla="*/ 2524 w 3863"/>
              <a:gd name="T123" fmla="*/ 12 h 2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863" h="2669">
                <a:moveTo>
                  <a:pt x="2675" y="0"/>
                </a:moveTo>
                <a:lnTo>
                  <a:pt x="2750" y="3"/>
                </a:lnTo>
                <a:lnTo>
                  <a:pt x="2823" y="12"/>
                </a:lnTo>
                <a:lnTo>
                  <a:pt x="2894" y="26"/>
                </a:lnTo>
                <a:lnTo>
                  <a:pt x="2962" y="45"/>
                </a:lnTo>
                <a:lnTo>
                  <a:pt x="3027" y="70"/>
                </a:lnTo>
                <a:lnTo>
                  <a:pt x="3090" y="100"/>
                </a:lnTo>
                <a:lnTo>
                  <a:pt x="3149" y="133"/>
                </a:lnTo>
                <a:lnTo>
                  <a:pt x="3203" y="171"/>
                </a:lnTo>
                <a:lnTo>
                  <a:pt x="3253" y="212"/>
                </a:lnTo>
                <a:lnTo>
                  <a:pt x="3343" y="195"/>
                </a:lnTo>
                <a:lnTo>
                  <a:pt x="3431" y="174"/>
                </a:lnTo>
                <a:lnTo>
                  <a:pt x="3516" y="148"/>
                </a:lnTo>
                <a:lnTo>
                  <a:pt x="3599" y="119"/>
                </a:lnTo>
                <a:lnTo>
                  <a:pt x="3680" y="86"/>
                </a:lnTo>
                <a:lnTo>
                  <a:pt x="3758" y="49"/>
                </a:lnTo>
                <a:lnTo>
                  <a:pt x="3733" y="107"/>
                </a:lnTo>
                <a:lnTo>
                  <a:pt x="3700" y="162"/>
                </a:lnTo>
                <a:lnTo>
                  <a:pt x="3664" y="214"/>
                </a:lnTo>
                <a:lnTo>
                  <a:pt x="3622" y="264"/>
                </a:lnTo>
                <a:lnTo>
                  <a:pt x="3576" y="309"/>
                </a:lnTo>
                <a:lnTo>
                  <a:pt x="3524" y="351"/>
                </a:lnTo>
                <a:lnTo>
                  <a:pt x="3469" y="389"/>
                </a:lnTo>
                <a:lnTo>
                  <a:pt x="3409" y="422"/>
                </a:lnTo>
                <a:lnTo>
                  <a:pt x="3504" y="410"/>
                </a:lnTo>
                <a:lnTo>
                  <a:pt x="3597" y="393"/>
                </a:lnTo>
                <a:lnTo>
                  <a:pt x="3689" y="372"/>
                </a:lnTo>
                <a:lnTo>
                  <a:pt x="3778" y="346"/>
                </a:lnTo>
                <a:lnTo>
                  <a:pt x="3863" y="315"/>
                </a:lnTo>
                <a:lnTo>
                  <a:pt x="3809" y="382"/>
                </a:lnTo>
                <a:lnTo>
                  <a:pt x="3748" y="446"/>
                </a:lnTo>
                <a:lnTo>
                  <a:pt x="3684" y="505"/>
                </a:lnTo>
                <a:lnTo>
                  <a:pt x="3616" y="562"/>
                </a:lnTo>
                <a:lnTo>
                  <a:pt x="3543" y="615"/>
                </a:lnTo>
                <a:lnTo>
                  <a:pt x="3467" y="665"/>
                </a:lnTo>
                <a:lnTo>
                  <a:pt x="3470" y="752"/>
                </a:lnTo>
                <a:lnTo>
                  <a:pt x="3469" y="829"/>
                </a:lnTo>
                <a:lnTo>
                  <a:pt x="3463" y="906"/>
                </a:lnTo>
                <a:lnTo>
                  <a:pt x="3453" y="984"/>
                </a:lnTo>
                <a:lnTo>
                  <a:pt x="3439" y="1060"/>
                </a:lnTo>
                <a:lnTo>
                  <a:pt x="3422" y="1138"/>
                </a:lnTo>
                <a:lnTo>
                  <a:pt x="3401" y="1216"/>
                </a:lnTo>
                <a:lnTo>
                  <a:pt x="3376" y="1293"/>
                </a:lnTo>
                <a:lnTo>
                  <a:pt x="3347" y="1370"/>
                </a:lnTo>
                <a:lnTo>
                  <a:pt x="3314" y="1446"/>
                </a:lnTo>
                <a:lnTo>
                  <a:pt x="3278" y="1521"/>
                </a:lnTo>
                <a:lnTo>
                  <a:pt x="3238" y="1595"/>
                </a:lnTo>
                <a:lnTo>
                  <a:pt x="3194" y="1669"/>
                </a:lnTo>
                <a:lnTo>
                  <a:pt x="3148" y="1741"/>
                </a:lnTo>
                <a:lnTo>
                  <a:pt x="3096" y="1812"/>
                </a:lnTo>
                <a:lnTo>
                  <a:pt x="3042" y="1880"/>
                </a:lnTo>
                <a:lnTo>
                  <a:pt x="2983" y="1947"/>
                </a:lnTo>
                <a:lnTo>
                  <a:pt x="2922" y="2013"/>
                </a:lnTo>
                <a:lnTo>
                  <a:pt x="2856" y="2076"/>
                </a:lnTo>
                <a:lnTo>
                  <a:pt x="2787" y="2136"/>
                </a:lnTo>
                <a:lnTo>
                  <a:pt x="2715" y="2195"/>
                </a:lnTo>
                <a:lnTo>
                  <a:pt x="2639" y="2251"/>
                </a:lnTo>
                <a:lnTo>
                  <a:pt x="2559" y="2303"/>
                </a:lnTo>
                <a:lnTo>
                  <a:pt x="2476" y="2354"/>
                </a:lnTo>
                <a:lnTo>
                  <a:pt x="2390" y="2401"/>
                </a:lnTo>
                <a:lnTo>
                  <a:pt x="2300" y="2445"/>
                </a:lnTo>
                <a:lnTo>
                  <a:pt x="2207" y="2485"/>
                </a:lnTo>
                <a:lnTo>
                  <a:pt x="2109" y="2522"/>
                </a:lnTo>
                <a:lnTo>
                  <a:pt x="2010" y="2555"/>
                </a:lnTo>
                <a:lnTo>
                  <a:pt x="1906" y="2584"/>
                </a:lnTo>
                <a:lnTo>
                  <a:pt x="1799" y="2610"/>
                </a:lnTo>
                <a:lnTo>
                  <a:pt x="1690" y="2631"/>
                </a:lnTo>
                <a:lnTo>
                  <a:pt x="1576" y="2647"/>
                </a:lnTo>
                <a:lnTo>
                  <a:pt x="1459" y="2659"/>
                </a:lnTo>
                <a:lnTo>
                  <a:pt x="1339" y="2666"/>
                </a:lnTo>
                <a:lnTo>
                  <a:pt x="1215" y="2669"/>
                </a:lnTo>
                <a:lnTo>
                  <a:pt x="1094" y="2666"/>
                </a:lnTo>
                <a:lnTo>
                  <a:pt x="975" y="2658"/>
                </a:lnTo>
                <a:lnTo>
                  <a:pt x="857" y="2645"/>
                </a:lnTo>
                <a:lnTo>
                  <a:pt x="741" y="2627"/>
                </a:lnTo>
                <a:lnTo>
                  <a:pt x="628" y="2602"/>
                </a:lnTo>
                <a:lnTo>
                  <a:pt x="516" y="2575"/>
                </a:lnTo>
                <a:lnTo>
                  <a:pt x="408" y="2542"/>
                </a:lnTo>
                <a:lnTo>
                  <a:pt x="301" y="2504"/>
                </a:lnTo>
                <a:lnTo>
                  <a:pt x="197" y="2463"/>
                </a:lnTo>
                <a:lnTo>
                  <a:pt x="98" y="2416"/>
                </a:lnTo>
                <a:lnTo>
                  <a:pt x="0" y="2366"/>
                </a:lnTo>
                <a:lnTo>
                  <a:pt x="94" y="2373"/>
                </a:lnTo>
                <a:lnTo>
                  <a:pt x="189" y="2375"/>
                </a:lnTo>
                <a:lnTo>
                  <a:pt x="300" y="2372"/>
                </a:lnTo>
                <a:lnTo>
                  <a:pt x="408" y="2363"/>
                </a:lnTo>
                <a:lnTo>
                  <a:pt x="514" y="2348"/>
                </a:lnTo>
                <a:lnTo>
                  <a:pt x="617" y="2326"/>
                </a:lnTo>
                <a:lnTo>
                  <a:pt x="718" y="2299"/>
                </a:lnTo>
                <a:lnTo>
                  <a:pt x="817" y="2267"/>
                </a:lnTo>
                <a:lnTo>
                  <a:pt x="911" y="2229"/>
                </a:lnTo>
                <a:lnTo>
                  <a:pt x="1002" y="2187"/>
                </a:lnTo>
                <a:lnTo>
                  <a:pt x="1089" y="2139"/>
                </a:lnTo>
                <a:lnTo>
                  <a:pt x="1174" y="2088"/>
                </a:lnTo>
                <a:lnTo>
                  <a:pt x="1100" y="2084"/>
                </a:lnTo>
                <a:lnTo>
                  <a:pt x="1029" y="2074"/>
                </a:lnTo>
                <a:lnTo>
                  <a:pt x="960" y="2058"/>
                </a:lnTo>
                <a:lnTo>
                  <a:pt x="893" y="2039"/>
                </a:lnTo>
                <a:lnTo>
                  <a:pt x="829" y="2014"/>
                </a:lnTo>
                <a:lnTo>
                  <a:pt x="768" y="1985"/>
                </a:lnTo>
                <a:lnTo>
                  <a:pt x="711" y="1951"/>
                </a:lnTo>
                <a:lnTo>
                  <a:pt x="658" y="1914"/>
                </a:lnTo>
                <a:lnTo>
                  <a:pt x="609" y="1872"/>
                </a:lnTo>
                <a:lnTo>
                  <a:pt x="564" y="1828"/>
                </a:lnTo>
                <a:lnTo>
                  <a:pt x="523" y="1780"/>
                </a:lnTo>
                <a:lnTo>
                  <a:pt x="488" y="1729"/>
                </a:lnTo>
                <a:lnTo>
                  <a:pt x="458" y="1675"/>
                </a:lnTo>
                <a:lnTo>
                  <a:pt x="433" y="1620"/>
                </a:lnTo>
                <a:lnTo>
                  <a:pt x="508" y="1629"/>
                </a:lnTo>
                <a:lnTo>
                  <a:pt x="583" y="1631"/>
                </a:lnTo>
                <a:lnTo>
                  <a:pt x="654" y="1629"/>
                </a:lnTo>
                <a:lnTo>
                  <a:pt x="724" y="1621"/>
                </a:lnTo>
                <a:lnTo>
                  <a:pt x="791" y="1608"/>
                </a:lnTo>
                <a:lnTo>
                  <a:pt x="719" y="1593"/>
                </a:lnTo>
                <a:lnTo>
                  <a:pt x="652" y="1572"/>
                </a:lnTo>
                <a:lnTo>
                  <a:pt x="586" y="1547"/>
                </a:lnTo>
                <a:lnTo>
                  <a:pt x="524" y="1516"/>
                </a:lnTo>
                <a:lnTo>
                  <a:pt x="466" y="1482"/>
                </a:lnTo>
                <a:lnTo>
                  <a:pt x="411" y="1443"/>
                </a:lnTo>
                <a:lnTo>
                  <a:pt x="361" y="1399"/>
                </a:lnTo>
                <a:lnTo>
                  <a:pt x="315" y="1353"/>
                </a:lnTo>
                <a:lnTo>
                  <a:pt x="275" y="1303"/>
                </a:lnTo>
                <a:lnTo>
                  <a:pt x="240" y="1249"/>
                </a:lnTo>
                <a:lnTo>
                  <a:pt x="210" y="1194"/>
                </a:lnTo>
                <a:lnTo>
                  <a:pt x="187" y="1135"/>
                </a:lnTo>
                <a:lnTo>
                  <a:pt x="170" y="1074"/>
                </a:lnTo>
                <a:lnTo>
                  <a:pt x="159" y="1011"/>
                </a:lnTo>
                <a:lnTo>
                  <a:pt x="156" y="946"/>
                </a:lnTo>
                <a:lnTo>
                  <a:pt x="156" y="938"/>
                </a:lnTo>
                <a:lnTo>
                  <a:pt x="210" y="962"/>
                </a:lnTo>
                <a:lnTo>
                  <a:pt x="268" y="982"/>
                </a:lnTo>
                <a:lnTo>
                  <a:pt x="327" y="999"/>
                </a:lnTo>
                <a:lnTo>
                  <a:pt x="388" y="1011"/>
                </a:lnTo>
                <a:lnTo>
                  <a:pt x="449" y="1019"/>
                </a:lnTo>
                <a:lnTo>
                  <a:pt x="514" y="1023"/>
                </a:lnTo>
                <a:lnTo>
                  <a:pt x="458" y="988"/>
                </a:lnTo>
                <a:lnTo>
                  <a:pt x="405" y="949"/>
                </a:lnTo>
                <a:lnTo>
                  <a:pt x="358" y="906"/>
                </a:lnTo>
                <a:lnTo>
                  <a:pt x="314" y="860"/>
                </a:lnTo>
                <a:lnTo>
                  <a:pt x="276" y="811"/>
                </a:lnTo>
                <a:lnTo>
                  <a:pt x="243" y="758"/>
                </a:lnTo>
                <a:lnTo>
                  <a:pt x="214" y="703"/>
                </a:lnTo>
                <a:lnTo>
                  <a:pt x="191" y="646"/>
                </a:lnTo>
                <a:lnTo>
                  <a:pt x="175" y="586"/>
                </a:lnTo>
                <a:lnTo>
                  <a:pt x="165" y="526"/>
                </a:lnTo>
                <a:lnTo>
                  <a:pt x="162" y="462"/>
                </a:lnTo>
                <a:lnTo>
                  <a:pt x="165" y="401"/>
                </a:lnTo>
                <a:lnTo>
                  <a:pt x="174" y="341"/>
                </a:lnTo>
                <a:lnTo>
                  <a:pt x="189" y="284"/>
                </a:lnTo>
                <a:lnTo>
                  <a:pt x="210" y="228"/>
                </a:lnTo>
                <a:lnTo>
                  <a:pt x="237" y="175"/>
                </a:lnTo>
                <a:lnTo>
                  <a:pt x="269" y="123"/>
                </a:lnTo>
                <a:lnTo>
                  <a:pt x="345" y="198"/>
                </a:lnTo>
                <a:lnTo>
                  <a:pt x="425" y="270"/>
                </a:lnTo>
                <a:lnTo>
                  <a:pt x="509" y="337"/>
                </a:lnTo>
                <a:lnTo>
                  <a:pt x="597" y="401"/>
                </a:lnTo>
                <a:lnTo>
                  <a:pt x="688" y="462"/>
                </a:lnTo>
                <a:lnTo>
                  <a:pt x="785" y="517"/>
                </a:lnTo>
                <a:lnTo>
                  <a:pt x="883" y="570"/>
                </a:lnTo>
                <a:lnTo>
                  <a:pt x="986" y="618"/>
                </a:lnTo>
                <a:lnTo>
                  <a:pt x="1092" y="661"/>
                </a:lnTo>
                <a:lnTo>
                  <a:pt x="1200" y="699"/>
                </a:lnTo>
                <a:lnTo>
                  <a:pt x="1310" y="734"/>
                </a:lnTo>
                <a:lnTo>
                  <a:pt x="1425" y="763"/>
                </a:lnTo>
                <a:lnTo>
                  <a:pt x="1541" y="786"/>
                </a:lnTo>
                <a:lnTo>
                  <a:pt x="1660" y="806"/>
                </a:lnTo>
                <a:lnTo>
                  <a:pt x="1780" y="819"/>
                </a:lnTo>
                <a:lnTo>
                  <a:pt x="1904" y="827"/>
                </a:lnTo>
                <a:lnTo>
                  <a:pt x="1892" y="777"/>
                </a:lnTo>
                <a:lnTo>
                  <a:pt x="1885" y="726"/>
                </a:lnTo>
                <a:lnTo>
                  <a:pt x="1882" y="674"/>
                </a:lnTo>
                <a:lnTo>
                  <a:pt x="1887" y="608"/>
                </a:lnTo>
                <a:lnTo>
                  <a:pt x="1898" y="546"/>
                </a:lnTo>
                <a:lnTo>
                  <a:pt x="1914" y="485"/>
                </a:lnTo>
                <a:lnTo>
                  <a:pt x="1938" y="425"/>
                </a:lnTo>
                <a:lnTo>
                  <a:pt x="1968" y="370"/>
                </a:lnTo>
                <a:lnTo>
                  <a:pt x="2004" y="316"/>
                </a:lnTo>
                <a:lnTo>
                  <a:pt x="2044" y="266"/>
                </a:lnTo>
                <a:lnTo>
                  <a:pt x="2090" y="219"/>
                </a:lnTo>
                <a:lnTo>
                  <a:pt x="2140" y="177"/>
                </a:lnTo>
                <a:lnTo>
                  <a:pt x="2196" y="137"/>
                </a:lnTo>
                <a:lnTo>
                  <a:pt x="2255" y="103"/>
                </a:lnTo>
                <a:lnTo>
                  <a:pt x="2318" y="73"/>
                </a:lnTo>
                <a:lnTo>
                  <a:pt x="2384" y="47"/>
                </a:lnTo>
                <a:lnTo>
                  <a:pt x="2453" y="27"/>
                </a:lnTo>
                <a:lnTo>
                  <a:pt x="2524" y="12"/>
                </a:lnTo>
                <a:lnTo>
                  <a:pt x="2599" y="3"/>
                </a:lnTo>
                <a:lnTo>
                  <a:pt x="26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4" name="Rectangle 3"/>
          <p:cNvSpPr/>
          <p:nvPr/>
        </p:nvSpPr>
        <p:spPr>
          <a:xfrm>
            <a:off x="9620014" y="6076508"/>
            <a:ext cx="2548533" cy="312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600">
                <a:solidFill>
                  <a:srgbClr val="000000"/>
                </a:solidFill>
                <a:latin typeface="Arial"/>
              </a:rPr>
              <a:t>@slidemodel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9635829" y="6400800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600">
                <a:solidFill>
                  <a:srgbClr val="000000"/>
                </a:solidFill>
                <a:latin typeface="Arial"/>
              </a:rPr>
              <a:t>http://slidemodel.com</a:t>
            </a:r>
          </a:p>
        </p:txBody>
      </p:sp>
      <p:sp>
        <p:nvSpPr>
          <p:cNvPr id="6" name="Freeform 474"/>
          <p:cNvSpPr>
            <a:spLocks noEditPoints="1"/>
          </p:cNvSpPr>
          <p:nvPr/>
        </p:nvSpPr>
        <p:spPr bwMode="auto">
          <a:xfrm>
            <a:off x="9318998" y="6445859"/>
            <a:ext cx="211495" cy="213890"/>
          </a:xfrm>
          <a:custGeom>
            <a:avLst/>
            <a:gdLst>
              <a:gd name="T0" fmla="*/ 1349 w 3531"/>
              <a:gd name="T1" fmla="*/ 1544 h 3517"/>
              <a:gd name="T2" fmla="*/ 1478 w 3531"/>
              <a:gd name="T3" fmla="*/ 1655 h 3517"/>
              <a:gd name="T4" fmla="*/ 1441 w 3531"/>
              <a:gd name="T5" fmla="*/ 1744 h 3517"/>
              <a:gd name="T6" fmla="*/ 1346 w 3531"/>
              <a:gd name="T7" fmla="*/ 1730 h 3517"/>
              <a:gd name="T8" fmla="*/ 1195 w 3531"/>
              <a:gd name="T9" fmla="*/ 1664 h 3517"/>
              <a:gd name="T10" fmla="*/ 1036 w 3531"/>
              <a:gd name="T11" fmla="*/ 1709 h 3517"/>
              <a:gd name="T12" fmla="*/ 172 w 3531"/>
              <a:gd name="T13" fmla="*/ 2597 h 3517"/>
              <a:gd name="T14" fmla="*/ 172 w 3531"/>
              <a:gd name="T15" fmla="*/ 2759 h 3517"/>
              <a:gd name="T16" fmla="*/ 701 w 3531"/>
              <a:gd name="T17" fmla="*/ 3313 h 3517"/>
              <a:gd name="T18" fmla="*/ 859 w 3531"/>
              <a:gd name="T19" fmla="*/ 3359 h 3517"/>
              <a:gd name="T20" fmla="*/ 1011 w 3531"/>
              <a:gd name="T21" fmla="*/ 3290 h 3517"/>
              <a:gd name="T22" fmla="*/ 1858 w 3531"/>
              <a:gd name="T23" fmla="*/ 2393 h 3517"/>
              <a:gd name="T24" fmla="*/ 1835 w 3531"/>
              <a:gd name="T25" fmla="*/ 2231 h 3517"/>
              <a:gd name="T26" fmla="*/ 1770 w 3531"/>
              <a:gd name="T27" fmla="*/ 2121 h 3517"/>
              <a:gd name="T28" fmla="*/ 1829 w 3531"/>
              <a:gd name="T29" fmla="*/ 2045 h 3517"/>
              <a:gd name="T30" fmla="*/ 1936 w 3531"/>
              <a:gd name="T31" fmla="*/ 2099 h 3517"/>
              <a:gd name="T32" fmla="*/ 2019 w 3531"/>
              <a:gd name="T33" fmla="*/ 2300 h 3517"/>
              <a:gd name="T34" fmla="*/ 1983 w 3531"/>
              <a:gd name="T35" fmla="*/ 2512 h 3517"/>
              <a:gd name="T36" fmla="*/ 1087 w 3531"/>
              <a:gd name="T37" fmla="*/ 3432 h 3517"/>
              <a:gd name="T38" fmla="*/ 886 w 3531"/>
              <a:gd name="T39" fmla="*/ 3514 h 3517"/>
              <a:gd name="T40" fmla="*/ 674 w 3531"/>
              <a:gd name="T41" fmla="*/ 3479 h 3517"/>
              <a:gd name="T42" fmla="*/ 84 w 3531"/>
              <a:gd name="T43" fmla="*/ 2922 h 3517"/>
              <a:gd name="T44" fmla="*/ 2 w 3531"/>
              <a:gd name="T45" fmla="*/ 2721 h 3517"/>
              <a:gd name="T46" fmla="*/ 21 w 3531"/>
              <a:gd name="T47" fmla="*/ 2550 h 3517"/>
              <a:gd name="T48" fmla="*/ 899 w 3531"/>
              <a:gd name="T49" fmla="*/ 1619 h 3517"/>
              <a:gd name="T50" fmla="*/ 1091 w 3531"/>
              <a:gd name="T51" fmla="*/ 1517 h 3517"/>
              <a:gd name="T52" fmla="*/ 2671 w 3531"/>
              <a:gd name="T53" fmla="*/ 826 h 3517"/>
              <a:gd name="T54" fmla="*/ 2709 w 3531"/>
              <a:gd name="T55" fmla="*/ 916 h 3517"/>
              <a:gd name="T56" fmla="*/ 863 w 3531"/>
              <a:gd name="T57" fmla="*/ 2754 h 3517"/>
              <a:gd name="T58" fmla="*/ 774 w 3531"/>
              <a:gd name="T59" fmla="*/ 2717 h 3517"/>
              <a:gd name="T60" fmla="*/ 787 w 3531"/>
              <a:gd name="T61" fmla="*/ 2622 h 3517"/>
              <a:gd name="T62" fmla="*/ 2687 w 3531"/>
              <a:gd name="T63" fmla="*/ 0 h 3517"/>
              <a:gd name="T64" fmla="*/ 2857 w 3531"/>
              <a:gd name="T65" fmla="*/ 37 h 3517"/>
              <a:gd name="T66" fmla="*/ 3447 w 3531"/>
              <a:gd name="T67" fmla="*/ 595 h 3517"/>
              <a:gd name="T68" fmla="*/ 3529 w 3531"/>
              <a:gd name="T69" fmla="*/ 797 h 3517"/>
              <a:gd name="T70" fmla="*/ 3493 w 3531"/>
              <a:gd name="T71" fmla="*/ 1008 h 3517"/>
              <a:gd name="T72" fmla="*/ 2600 w 3531"/>
              <a:gd name="T73" fmla="*/ 1928 h 3517"/>
              <a:gd name="T74" fmla="*/ 2398 w 3531"/>
              <a:gd name="T75" fmla="*/ 2011 h 3517"/>
              <a:gd name="T76" fmla="*/ 2182 w 3531"/>
              <a:gd name="T77" fmla="*/ 1975 h 3517"/>
              <a:gd name="T78" fmla="*/ 2052 w 3531"/>
              <a:gd name="T79" fmla="*/ 1862 h 3517"/>
              <a:gd name="T80" fmla="*/ 2090 w 3531"/>
              <a:gd name="T81" fmla="*/ 1774 h 3517"/>
              <a:gd name="T82" fmla="*/ 2185 w 3531"/>
              <a:gd name="T83" fmla="*/ 1786 h 3517"/>
              <a:gd name="T84" fmla="*/ 2336 w 3531"/>
              <a:gd name="T85" fmla="*/ 1853 h 3517"/>
              <a:gd name="T86" fmla="*/ 2494 w 3531"/>
              <a:gd name="T87" fmla="*/ 1809 h 3517"/>
              <a:gd name="T88" fmla="*/ 3359 w 3531"/>
              <a:gd name="T89" fmla="*/ 921 h 3517"/>
              <a:gd name="T90" fmla="*/ 3359 w 3531"/>
              <a:gd name="T91" fmla="*/ 758 h 3517"/>
              <a:gd name="T92" fmla="*/ 2830 w 3531"/>
              <a:gd name="T93" fmla="*/ 204 h 3517"/>
              <a:gd name="T94" fmla="*/ 2672 w 3531"/>
              <a:gd name="T95" fmla="*/ 158 h 3517"/>
              <a:gd name="T96" fmla="*/ 2521 w 3531"/>
              <a:gd name="T97" fmla="*/ 227 h 3517"/>
              <a:gd name="T98" fmla="*/ 1673 w 3531"/>
              <a:gd name="T99" fmla="*/ 1125 h 3517"/>
              <a:gd name="T100" fmla="*/ 1696 w 3531"/>
              <a:gd name="T101" fmla="*/ 1285 h 3517"/>
              <a:gd name="T102" fmla="*/ 1760 w 3531"/>
              <a:gd name="T103" fmla="*/ 1397 h 3517"/>
              <a:gd name="T104" fmla="*/ 1702 w 3531"/>
              <a:gd name="T105" fmla="*/ 1473 h 3517"/>
              <a:gd name="T106" fmla="*/ 1594 w 3531"/>
              <a:gd name="T107" fmla="*/ 1418 h 3517"/>
              <a:gd name="T108" fmla="*/ 1512 w 3531"/>
              <a:gd name="T109" fmla="*/ 1217 h 3517"/>
              <a:gd name="T110" fmla="*/ 1547 w 3531"/>
              <a:gd name="T111" fmla="*/ 1005 h 3517"/>
              <a:gd name="T112" fmla="*/ 2444 w 3531"/>
              <a:gd name="T113" fmla="*/ 84 h 3517"/>
              <a:gd name="T114" fmla="*/ 2646 w 3531"/>
              <a:gd name="T115" fmla="*/ 2 h 3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531" h="3517">
                <a:moveTo>
                  <a:pt x="1179" y="1508"/>
                </a:moveTo>
                <a:lnTo>
                  <a:pt x="1222" y="1510"/>
                </a:lnTo>
                <a:lnTo>
                  <a:pt x="1265" y="1517"/>
                </a:lnTo>
                <a:lnTo>
                  <a:pt x="1308" y="1529"/>
                </a:lnTo>
                <a:lnTo>
                  <a:pt x="1349" y="1544"/>
                </a:lnTo>
                <a:lnTo>
                  <a:pt x="1387" y="1565"/>
                </a:lnTo>
                <a:lnTo>
                  <a:pt x="1424" y="1590"/>
                </a:lnTo>
                <a:lnTo>
                  <a:pt x="1457" y="1619"/>
                </a:lnTo>
                <a:lnTo>
                  <a:pt x="1470" y="1637"/>
                </a:lnTo>
                <a:lnTo>
                  <a:pt x="1478" y="1655"/>
                </a:lnTo>
                <a:lnTo>
                  <a:pt x="1481" y="1675"/>
                </a:lnTo>
                <a:lnTo>
                  <a:pt x="1478" y="1696"/>
                </a:lnTo>
                <a:lnTo>
                  <a:pt x="1470" y="1714"/>
                </a:lnTo>
                <a:lnTo>
                  <a:pt x="1457" y="1730"/>
                </a:lnTo>
                <a:lnTo>
                  <a:pt x="1441" y="1744"/>
                </a:lnTo>
                <a:lnTo>
                  <a:pt x="1422" y="1751"/>
                </a:lnTo>
                <a:lnTo>
                  <a:pt x="1401" y="1753"/>
                </a:lnTo>
                <a:lnTo>
                  <a:pt x="1382" y="1751"/>
                </a:lnTo>
                <a:lnTo>
                  <a:pt x="1363" y="1744"/>
                </a:lnTo>
                <a:lnTo>
                  <a:pt x="1346" y="1730"/>
                </a:lnTo>
                <a:lnTo>
                  <a:pt x="1320" y="1709"/>
                </a:lnTo>
                <a:lnTo>
                  <a:pt x="1292" y="1691"/>
                </a:lnTo>
                <a:lnTo>
                  <a:pt x="1260" y="1677"/>
                </a:lnTo>
                <a:lnTo>
                  <a:pt x="1228" y="1668"/>
                </a:lnTo>
                <a:lnTo>
                  <a:pt x="1195" y="1664"/>
                </a:lnTo>
                <a:lnTo>
                  <a:pt x="1161" y="1664"/>
                </a:lnTo>
                <a:lnTo>
                  <a:pt x="1128" y="1668"/>
                </a:lnTo>
                <a:lnTo>
                  <a:pt x="1096" y="1677"/>
                </a:lnTo>
                <a:lnTo>
                  <a:pt x="1064" y="1691"/>
                </a:lnTo>
                <a:lnTo>
                  <a:pt x="1036" y="1709"/>
                </a:lnTo>
                <a:lnTo>
                  <a:pt x="1011" y="1730"/>
                </a:lnTo>
                <a:lnTo>
                  <a:pt x="227" y="2510"/>
                </a:lnTo>
                <a:lnTo>
                  <a:pt x="204" y="2537"/>
                </a:lnTo>
                <a:lnTo>
                  <a:pt x="185" y="2566"/>
                </a:lnTo>
                <a:lnTo>
                  <a:pt x="172" y="2597"/>
                </a:lnTo>
                <a:lnTo>
                  <a:pt x="162" y="2628"/>
                </a:lnTo>
                <a:lnTo>
                  <a:pt x="158" y="2661"/>
                </a:lnTo>
                <a:lnTo>
                  <a:pt x="158" y="2694"/>
                </a:lnTo>
                <a:lnTo>
                  <a:pt x="162" y="2726"/>
                </a:lnTo>
                <a:lnTo>
                  <a:pt x="172" y="2759"/>
                </a:lnTo>
                <a:lnTo>
                  <a:pt x="185" y="2790"/>
                </a:lnTo>
                <a:lnTo>
                  <a:pt x="204" y="2818"/>
                </a:lnTo>
                <a:lnTo>
                  <a:pt x="227" y="2844"/>
                </a:lnTo>
                <a:lnTo>
                  <a:pt x="675" y="3290"/>
                </a:lnTo>
                <a:lnTo>
                  <a:pt x="701" y="3313"/>
                </a:lnTo>
                <a:lnTo>
                  <a:pt x="730" y="3332"/>
                </a:lnTo>
                <a:lnTo>
                  <a:pt x="760" y="3345"/>
                </a:lnTo>
                <a:lnTo>
                  <a:pt x="793" y="3355"/>
                </a:lnTo>
                <a:lnTo>
                  <a:pt x="825" y="3359"/>
                </a:lnTo>
                <a:lnTo>
                  <a:pt x="859" y="3359"/>
                </a:lnTo>
                <a:lnTo>
                  <a:pt x="892" y="3355"/>
                </a:lnTo>
                <a:lnTo>
                  <a:pt x="924" y="3345"/>
                </a:lnTo>
                <a:lnTo>
                  <a:pt x="955" y="3332"/>
                </a:lnTo>
                <a:lnTo>
                  <a:pt x="983" y="3313"/>
                </a:lnTo>
                <a:lnTo>
                  <a:pt x="1011" y="3290"/>
                </a:lnTo>
                <a:lnTo>
                  <a:pt x="1793" y="2510"/>
                </a:lnTo>
                <a:lnTo>
                  <a:pt x="1816" y="2484"/>
                </a:lnTo>
                <a:lnTo>
                  <a:pt x="1835" y="2456"/>
                </a:lnTo>
                <a:lnTo>
                  <a:pt x="1848" y="2424"/>
                </a:lnTo>
                <a:lnTo>
                  <a:pt x="1858" y="2393"/>
                </a:lnTo>
                <a:lnTo>
                  <a:pt x="1862" y="2360"/>
                </a:lnTo>
                <a:lnTo>
                  <a:pt x="1862" y="2327"/>
                </a:lnTo>
                <a:lnTo>
                  <a:pt x="1858" y="2294"/>
                </a:lnTo>
                <a:lnTo>
                  <a:pt x="1848" y="2263"/>
                </a:lnTo>
                <a:lnTo>
                  <a:pt x="1835" y="2231"/>
                </a:lnTo>
                <a:lnTo>
                  <a:pt x="1816" y="2203"/>
                </a:lnTo>
                <a:lnTo>
                  <a:pt x="1793" y="2177"/>
                </a:lnTo>
                <a:lnTo>
                  <a:pt x="1780" y="2159"/>
                </a:lnTo>
                <a:lnTo>
                  <a:pt x="1772" y="2141"/>
                </a:lnTo>
                <a:lnTo>
                  <a:pt x="1770" y="2121"/>
                </a:lnTo>
                <a:lnTo>
                  <a:pt x="1772" y="2100"/>
                </a:lnTo>
                <a:lnTo>
                  <a:pt x="1780" y="2082"/>
                </a:lnTo>
                <a:lnTo>
                  <a:pt x="1793" y="2065"/>
                </a:lnTo>
                <a:lnTo>
                  <a:pt x="1811" y="2052"/>
                </a:lnTo>
                <a:lnTo>
                  <a:pt x="1829" y="2045"/>
                </a:lnTo>
                <a:lnTo>
                  <a:pt x="1849" y="2041"/>
                </a:lnTo>
                <a:lnTo>
                  <a:pt x="1870" y="2045"/>
                </a:lnTo>
                <a:lnTo>
                  <a:pt x="1889" y="2052"/>
                </a:lnTo>
                <a:lnTo>
                  <a:pt x="1905" y="2065"/>
                </a:lnTo>
                <a:lnTo>
                  <a:pt x="1936" y="2099"/>
                </a:lnTo>
                <a:lnTo>
                  <a:pt x="1962" y="2136"/>
                </a:lnTo>
                <a:lnTo>
                  <a:pt x="1983" y="2176"/>
                </a:lnTo>
                <a:lnTo>
                  <a:pt x="1999" y="2216"/>
                </a:lnTo>
                <a:lnTo>
                  <a:pt x="2011" y="2257"/>
                </a:lnTo>
                <a:lnTo>
                  <a:pt x="2019" y="2300"/>
                </a:lnTo>
                <a:lnTo>
                  <a:pt x="2021" y="2344"/>
                </a:lnTo>
                <a:lnTo>
                  <a:pt x="2019" y="2387"/>
                </a:lnTo>
                <a:lnTo>
                  <a:pt x="2011" y="2430"/>
                </a:lnTo>
                <a:lnTo>
                  <a:pt x="1999" y="2471"/>
                </a:lnTo>
                <a:lnTo>
                  <a:pt x="1983" y="2512"/>
                </a:lnTo>
                <a:lnTo>
                  <a:pt x="1962" y="2551"/>
                </a:lnTo>
                <a:lnTo>
                  <a:pt x="1936" y="2588"/>
                </a:lnTo>
                <a:lnTo>
                  <a:pt x="1905" y="2622"/>
                </a:lnTo>
                <a:lnTo>
                  <a:pt x="1123" y="3402"/>
                </a:lnTo>
                <a:lnTo>
                  <a:pt x="1087" y="3432"/>
                </a:lnTo>
                <a:lnTo>
                  <a:pt x="1050" y="3458"/>
                </a:lnTo>
                <a:lnTo>
                  <a:pt x="1012" y="3479"/>
                </a:lnTo>
                <a:lnTo>
                  <a:pt x="971" y="3496"/>
                </a:lnTo>
                <a:lnTo>
                  <a:pt x="928" y="3508"/>
                </a:lnTo>
                <a:lnTo>
                  <a:pt x="886" y="3514"/>
                </a:lnTo>
                <a:lnTo>
                  <a:pt x="843" y="3517"/>
                </a:lnTo>
                <a:lnTo>
                  <a:pt x="799" y="3514"/>
                </a:lnTo>
                <a:lnTo>
                  <a:pt x="756" y="3508"/>
                </a:lnTo>
                <a:lnTo>
                  <a:pt x="714" y="3496"/>
                </a:lnTo>
                <a:lnTo>
                  <a:pt x="674" y="3479"/>
                </a:lnTo>
                <a:lnTo>
                  <a:pt x="634" y="3458"/>
                </a:lnTo>
                <a:lnTo>
                  <a:pt x="597" y="3432"/>
                </a:lnTo>
                <a:lnTo>
                  <a:pt x="563" y="3402"/>
                </a:lnTo>
                <a:lnTo>
                  <a:pt x="115" y="2957"/>
                </a:lnTo>
                <a:lnTo>
                  <a:pt x="84" y="2922"/>
                </a:lnTo>
                <a:lnTo>
                  <a:pt x="58" y="2885"/>
                </a:lnTo>
                <a:lnTo>
                  <a:pt x="37" y="2846"/>
                </a:lnTo>
                <a:lnTo>
                  <a:pt x="21" y="2805"/>
                </a:lnTo>
                <a:lnTo>
                  <a:pt x="9" y="2764"/>
                </a:lnTo>
                <a:lnTo>
                  <a:pt x="2" y="2721"/>
                </a:lnTo>
                <a:lnTo>
                  <a:pt x="0" y="2678"/>
                </a:lnTo>
                <a:lnTo>
                  <a:pt x="0" y="2677"/>
                </a:lnTo>
                <a:lnTo>
                  <a:pt x="2" y="2635"/>
                </a:lnTo>
                <a:lnTo>
                  <a:pt x="9" y="2591"/>
                </a:lnTo>
                <a:lnTo>
                  <a:pt x="21" y="2550"/>
                </a:lnTo>
                <a:lnTo>
                  <a:pt x="37" y="2509"/>
                </a:lnTo>
                <a:lnTo>
                  <a:pt x="58" y="2470"/>
                </a:lnTo>
                <a:lnTo>
                  <a:pt x="84" y="2433"/>
                </a:lnTo>
                <a:lnTo>
                  <a:pt x="115" y="2399"/>
                </a:lnTo>
                <a:lnTo>
                  <a:pt x="899" y="1619"/>
                </a:lnTo>
                <a:lnTo>
                  <a:pt x="932" y="1590"/>
                </a:lnTo>
                <a:lnTo>
                  <a:pt x="969" y="1565"/>
                </a:lnTo>
                <a:lnTo>
                  <a:pt x="1007" y="1544"/>
                </a:lnTo>
                <a:lnTo>
                  <a:pt x="1048" y="1529"/>
                </a:lnTo>
                <a:lnTo>
                  <a:pt x="1091" y="1517"/>
                </a:lnTo>
                <a:lnTo>
                  <a:pt x="1135" y="1510"/>
                </a:lnTo>
                <a:lnTo>
                  <a:pt x="1179" y="1508"/>
                </a:lnTo>
                <a:close/>
                <a:moveTo>
                  <a:pt x="2633" y="816"/>
                </a:moveTo>
                <a:lnTo>
                  <a:pt x="2652" y="818"/>
                </a:lnTo>
                <a:lnTo>
                  <a:pt x="2671" y="826"/>
                </a:lnTo>
                <a:lnTo>
                  <a:pt x="2688" y="839"/>
                </a:lnTo>
                <a:lnTo>
                  <a:pt x="2702" y="857"/>
                </a:lnTo>
                <a:lnTo>
                  <a:pt x="2709" y="875"/>
                </a:lnTo>
                <a:lnTo>
                  <a:pt x="2712" y="895"/>
                </a:lnTo>
                <a:lnTo>
                  <a:pt x="2709" y="916"/>
                </a:lnTo>
                <a:lnTo>
                  <a:pt x="2702" y="934"/>
                </a:lnTo>
                <a:lnTo>
                  <a:pt x="2688" y="952"/>
                </a:lnTo>
                <a:lnTo>
                  <a:pt x="899" y="2733"/>
                </a:lnTo>
                <a:lnTo>
                  <a:pt x="881" y="2746"/>
                </a:lnTo>
                <a:lnTo>
                  <a:pt x="863" y="2754"/>
                </a:lnTo>
                <a:lnTo>
                  <a:pt x="843" y="2757"/>
                </a:lnTo>
                <a:lnTo>
                  <a:pt x="822" y="2754"/>
                </a:lnTo>
                <a:lnTo>
                  <a:pt x="803" y="2746"/>
                </a:lnTo>
                <a:lnTo>
                  <a:pt x="787" y="2733"/>
                </a:lnTo>
                <a:lnTo>
                  <a:pt x="774" y="2717"/>
                </a:lnTo>
                <a:lnTo>
                  <a:pt x="766" y="2698"/>
                </a:lnTo>
                <a:lnTo>
                  <a:pt x="764" y="2677"/>
                </a:lnTo>
                <a:lnTo>
                  <a:pt x="766" y="2658"/>
                </a:lnTo>
                <a:lnTo>
                  <a:pt x="774" y="2639"/>
                </a:lnTo>
                <a:lnTo>
                  <a:pt x="787" y="2622"/>
                </a:lnTo>
                <a:lnTo>
                  <a:pt x="2577" y="839"/>
                </a:lnTo>
                <a:lnTo>
                  <a:pt x="2593" y="826"/>
                </a:lnTo>
                <a:lnTo>
                  <a:pt x="2613" y="818"/>
                </a:lnTo>
                <a:lnTo>
                  <a:pt x="2633" y="816"/>
                </a:lnTo>
                <a:close/>
                <a:moveTo>
                  <a:pt x="2687" y="0"/>
                </a:moveTo>
                <a:lnTo>
                  <a:pt x="2690" y="0"/>
                </a:lnTo>
                <a:lnTo>
                  <a:pt x="2731" y="2"/>
                </a:lnTo>
                <a:lnTo>
                  <a:pt x="2775" y="10"/>
                </a:lnTo>
                <a:lnTo>
                  <a:pt x="2817" y="21"/>
                </a:lnTo>
                <a:lnTo>
                  <a:pt x="2857" y="37"/>
                </a:lnTo>
                <a:lnTo>
                  <a:pt x="2897" y="59"/>
                </a:lnTo>
                <a:lnTo>
                  <a:pt x="2933" y="84"/>
                </a:lnTo>
                <a:lnTo>
                  <a:pt x="2968" y="115"/>
                </a:lnTo>
                <a:lnTo>
                  <a:pt x="3416" y="561"/>
                </a:lnTo>
                <a:lnTo>
                  <a:pt x="3447" y="595"/>
                </a:lnTo>
                <a:lnTo>
                  <a:pt x="3472" y="632"/>
                </a:lnTo>
                <a:lnTo>
                  <a:pt x="3493" y="671"/>
                </a:lnTo>
                <a:lnTo>
                  <a:pt x="3510" y="712"/>
                </a:lnTo>
                <a:lnTo>
                  <a:pt x="3521" y="754"/>
                </a:lnTo>
                <a:lnTo>
                  <a:pt x="3529" y="797"/>
                </a:lnTo>
                <a:lnTo>
                  <a:pt x="3531" y="839"/>
                </a:lnTo>
                <a:lnTo>
                  <a:pt x="3529" y="883"/>
                </a:lnTo>
                <a:lnTo>
                  <a:pt x="3521" y="925"/>
                </a:lnTo>
                <a:lnTo>
                  <a:pt x="3510" y="967"/>
                </a:lnTo>
                <a:lnTo>
                  <a:pt x="3493" y="1008"/>
                </a:lnTo>
                <a:lnTo>
                  <a:pt x="3472" y="1046"/>
                </a:lnTo>
                <a:lnTo>
                  <a:pt x="3447" y="1084"/>
                </a:lnTo>
                <a:lnTo>
                  <a:pt x="3416" y="1118"/>
                </a:lnTo>
                <a:lnTo>
                  <a:pt x="2633" y="1897"/>
                </a:lnTo>
                <a:lnTo>
                  <a:pt x="2600" y="1928"/>
                </a:lnTo>
                <a:lnTo>
                  <a:pt x="2563" y="1953"/>
                </a:lnTo>
                <a:lnTo>
                  <a:pt x="2524" y="1975"/>
                </a:lnTo>
                <a:lnTo>
                  <a:pt x="2483" y="1991"/>
                </a:lnTo>
                <a:lnTo>
                  <a:pt x="2442" y="2003"/>
                </a:lnTo>
                <a:lnTo>
                  <a:pt x="2398" y="2011"/>
                </a:lnTo>
                <a:lnTo>
                  <a:pt x="2353" y="2013"/>
                </a:lnTo>
                <a:lnTo>
                  <a:pt x="2308" y="2011"/>
                </a:lnTo>
                <a:lnTo>
                  <a:pt x="2264" y="2003"/>
                </a:lnTo>
                <a:lnTo>
                  <a:pt x="2222" y="1991"/>
                </a:lnTo>
                <a:lnTo>
                  <a:pt x="2182" y="1975"/>
                </a:lnTo>
                <a:lnTo>
                  <a:pt x="2143" y="1953"/>
                </a:lnTo>
                <a:lnTo>
                  <a:pt x="2107" y="1928"/>
                </a:lnTo>
                <a:lnTo>
                  <a:pt x="2073" y="1897"/>
                </a:lnTo>
                <a:lnTo>
                  <a:pt x="2060" y="1881"/>
                </a:lnTo>
                <a:lnTo>
                  <a:pt x="2052" y="1862"/>
                </a:lnTo>
                <a:lnTo>
                  <a:pt x="2050" y="1842"/>
                </a:lnTo>
                <a:lnTo>
                  <a:pt x="2052" y="1822"/>
                </a:lnTo>
                <a:lnTo>
                  <a:pt x="2060" y="1804"/>
                </a:lnTo>
                <a:lnTo>
                  <a:pt x="2073" y="1786"/>
                </a:lnTo>
                <a:lnTo>
                  <a:pt x="2090" y="1774"/>
                </a:lnTo>
                <a:lnTo>
                  <a:pt x="2109" y="1766"/>
                </a:lnTo>
                <a:lnTo>
                  <a:pt x="2129" y="1763"/>
                </a:lnTo>
                <a:lnTo>
                  <a:pt x="2149" y="1766"/>
                </a:lnTo>
                <a:lnTo>
                  <a:pt x="2168" y="1774"/>
                </a:lnTo>
                <a:lnTo>
                  <a:pt x="2185" y="1786"/>
                </a:lnTo>
                <a:lnTo>
                  <a:pt x="2211" y="1809"/>
                </a:lnTo>
                <a:lnTo>
                  <a:pt x="2240" y="1826"/>
                </a:lnTo>
                <a:lnTo>
                  <a:pt x="2270" y="1840"/>
                </a:lnTo>
                <a:lnTo>
                  <a:pt x="2302" y="1848"/>
                </a:lnTo>
                <a:lnTo>
                  <a:pt x="2336" y="1853"/>
                </a:lnTo>
                <a:lnTo>
                  <a:pt x="2369" y="1853"/>
                </a:lnTo>
                <a:lnTo>
                  <a:pt x="2403" y="1848"/>
                </a:lnTo>
                <a:lnTo>
                  <a:pt x="2435" y="1840"/>
                </a:lnTo>
                <a:lnTo>
                  <a:pt x="2466" y="1826"/>
                </a:lnTo>
                <a:lnTo>
                  <a:pt x="2494" y="1809"/>
                </a:lnTo>
                <a:lnTo>
                  <a:pt x="2521" y="1786"/>
                </a:lnTo>
                <a:lnTo>
                  <a:pt x="3304" y="1007"/>
                </a:lnTo>
                <a:lnTo>
                  <a:pt x="3327" y="980"/>
                </a:lnTo>
                <a:lnTo>
                  <a:pt x="3345" y="952"/>
                </a:lnTo>
                <a:lnTo>
                  <a:pt x="3359" y="921"/>
                </a:lnTo>
                <a:lnTo>
                  <a:pt x="3368" y="888"/>
                </a:lnTo>
                <a:lnTo>
                  <a:pt x="3372" y="856"/>
                </a:lnTo>
                <a:lnTo>
                  <a:pt x="3372" y="823"/>
                </a:lnTo>
                <a:lnTo>
                  <a:pt x="3368" y="790"/>
                </a:lnTo>
                <a:lnTo>
                  <a:pt x="3359" y="758"/>
                </a:lnTo>
                <a:lnTo>
                  <a:pt x="3345" y="728"/>
                </a:lnTo>
                <a:lnTo>
                  <a:pt x="3327" y="698"/>
                </a:lnTo>
                <a:lnTo>
                  <a:pt x="3304" y="672"/>
                </a:lnTo>
                <a:lnTo>
                  <a:pt x="2856" y="227"/>
                </a:lnTo>
                <a:lnTo>
                  <a:pt x="2830" y="204"/>
                </a:lnTo>
                <a:lnTo>
                  <a:pt x="2800" y="186"/>
                </a:lnTo>
                <a:lnTo>
                  <a:pt x="2770" y="172"/>
                </a:lnTo>
                <a:lnTo>
                  <a:pt x="2738" y="163"/>
                </a:lnTo>
                <a:lnTo>
                  <a:pt x="2705" y="158"/>
                </a:lnTo>
                <a:lnTo>
                  <a:pt x="2672" y="158"/>
                </a:lnTo>
                <a:lnTo>
                  <a:pt x="2639" y="163"/>
                </a:lnTo>
                <a:lnTo>
                  <a:pt x="2607" y="172"/>
                </a:lnTo>
                <a:lnTo>
                  <a:pt x="2577" y="186"/>
                </a:lnTo>
                <a:lnTo>
                  <a:pt x="2547" y="204"/>
                </a:lnTo>
                <a:lnTo>
                  <a:pt x="2521" y="227"/>
                </a:lnTo>
                <a:lnTo>
                  <a:pt x="1737" y="1006"/>
                </a:lnTo>
                <a:lnTo>
                  <a:pt x="1714" y="1033"/>
                </a:lnTo>
                <a:lnTo>
                  <a:pt x="1696" y="1062"/>
                </a:lnTo>
                <a:lnTo>
                  <a:pt x="1682" y="1092"/>
                </a:lnTo>
                <a:lnTo>
                  <a:pt x="1673" y="1125"/>
                </a:lnTo>
                <a:lnTo>
                  <a:pt x="1669" y="1158"/>
                </a:lnTo>
                <a:lnTo>
                  <a:pt x="1669" y="1190"/>
                </a:lnTo>
                <a:lnTo>
                  <a:pt x="1673" y="1223"/>
                </a:lnTo>
                <a:lnTo>
                  <a:pt x="1682" y="1255"/>
                </a:lnTo>
                <a:lnTo>
                  <a:pt x="1696" y="1285"/>
                </a:lnTo>
                <a:lnTo>
                  <a:pt x="1714" y="1315"/>
                </a:lnTo>
                <a:lnTo>
                  <a:pt x="1737" y="1341"/>
                </a:lnTo>
                <a:lnTo>
                  <a:pt x="1750" y="1357"/>
                </a:lnTo>
                <a:lnTo>
                  <a:pt x="1758" y="1377"/>
                </a:lnTo>
                <a:lnTo>
                  <a:pt x="1760" y="1397"/>
                </a:lnTo>
                <a:lnTo>
                  <a:pt x="1758" y="1416"/>
                </a:lnTo>
                <a:lnTo>
                  <a:pt x="1750" y="1436"/>
                </a:lnTo>
                <a:lnTo>
                  <a:pt x="1737" y="1452"/>
                </a:lnTo>
                <a:lnTo>
                  <a:pt x="1721" y="1465"/>
                </a:lnTo>
                <a:lnTo>
                  <a:pt x="1702" y="1473"/>
                </a:lnTo>
                <a:lnTo>
                  <a:pt x="1681" y="1475"/>
                </a:lnTo>
                <a:lnTo>
                  <a:pt x="1661" y="1473"/>
                </a:lnTo>
                <a:lnTo>
                  <a:pt x="1643" y="1465"/>
                </a:lnTo>
                <a:lnTo>
                  <a:pt x="1625" y="1452"/>
                </a:lnTo>
                <a:lnTo>
                  <a:pt x="1594" y="1418"/>
                </a:lnTo>
                <a:lnTo>
                  <a:pt x="1569" y="1381"/>
                </a:lnTo>
                <a:lnTo>
                  <a:pt x="1547" y="1342"/>
                </a:lnTo>
                <a:lnTo>
                  <a:pt x="1531" y="1302"/>
                </a:lnTo>
                <a:lnTo>
                  <a:pt x="1520" y="1259"/>
                </a:lnTo>
                <a:lnTo>
                  <a:pt x="1512" y="1217"/>
                </a:lnTo>
                <a:lnTo>
                  <a:pt x="1510" y="1174"/>
                </a:lnTo>
                <a:lnTo>
                  <a:pt x="1512" y="1130"/>
                </a:lnTo>
                <a:lnTo>
                  <a:pt x="1520" y="1088"/>
                </a:lnTo>
                <a:lnTo>
                  <a:pt x="1531" y="1045"/>
                </a:lnTo>
                <a:lnTo>
                  <a:pt x="1547" y="1005"/>
                </a:lnTo>
                <a:lnTo>
                  <a:pt x="1569" y="967"/>
                </a:lnTo>
                <a:lnTo>
                  <a:pt x="1594" y="930"/>
                </a:lnTo>
                <a:lnTo>
                  <a:pt x="1625" y="895"/>
                </a:lnTo>
                <a:lnTo>
                  <a:pt x="2409" y="115"/>
                </a:lnTo>
                <a:lnTo>
                  <a:pt x="2444" y="84"/>
                </a:lnTo>
                <a:lnTo>
                  <a:pt x="2480" y="59"/>
                </a:lnTo>
                <a:lnTo>
                  <a:pt x="2519" y="37"/>
                </a:lnTo>
                <a:lnTo>
                  <a:pt x="2560" y="21"/>
                </a:lnTo>
                <a:lnTo>
                  <a:pt x="2602" y="10"/>
                </a:lnTo>
                <a:lnTo>
                  <a:pt x="2646" y="2"/>
                </a:lnTo>
                <a:lnTo>
                  <a:pt x="268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/>
            <a:r>
              <a:rPr>
                <a:latin typeface="Arial"/>
              </a:rPr>
              <a:t/>
            </a:r>
          </a:p>
        </p:txBody>
      </p:sp>
    </p:spTree>
    <p:extLst>
      <p:ext uri="{BB962C8B-B14F-4D97-AF65-F5344CB8AC3E}">
        <p14:creationId xmlns:p14="http://schemas.microsoft.com/office/powerpoint/2010/main" val="377253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288213" y="2017713"/>
            <a:ext cx="4311650" cy="3322637"/>
            <a:chOff x="7288213" y="2017713"/>
            <a:chExt cx="4311650" cy="3322637"/>
          </a:xfrm>
        </p:grpSpPr>
        <p:sp>
          <p:nvSpPr>
            <p:cNvPr id="2" name="Rectangle 1"/>
            <p:cNvSpPr/>
            <p:nvPr/>
          </p:nvSpPr>
          <p:spPr>
            <a:xfrm>
              <a:off x="7416800" y="2133600"/>
              <a:ext cx="4025900" cy="23368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sz="1600">
                  <a:latin typeface="Arial"/>
                </a:rPr>
                <a:t>Entrez votre capture d'écran ici</a:t>
              </a:r>
            </a:p>
          </p:txBody>
        </p:sp>
        <p:grpSp>
          <p:nvGrpSpPr>
            <p:cNvPr id="3" name="Group 36"/>
            <p:cNvGrpSpPr>
              <a:grpSpLocks noChangeAspect="1"/>
            </p:cNvGrpSpPr>
            <p:nvPr/>
          </p:nvGrpSpPr>
          <p:grpSpPr bwMode="auto">
            <a:xfrm>
              <a:off x="7288213" y="2017713"/>
              <a:ext cx="4311650" cy="3322637"/>
              <a:chOff x="255" y="1263"/>
              <a:chExt cx="2716" cy="2093"/>
            </a:xfrm>
          </p:grpSpPr>
          <p:sp>
            <p:nvSpPr>
              <p:cNvPr id="4" name="Freeform 37"/>
              <p:cNvSpPr>
                <a:spLocks/>
              </p:cNvSpPr>
              <p:nvPr/>
            </p:nvSpPr>
            <p:spPr bwMode="auto">
              <a:xfrm>
                <a:off x="1162" y="2963"/>
                <a:ext cx="908" cy="393"/>
              </a:xfrm>
              <a:custGeom>
                <a:avLst/>
                <a:gdLst>
                  <a:gd name="T0" fmla="*/ 432 w 453"/>
                  <a:gd name="T1" fmla="*/ 171 h 196"/>
                  <a:gd name="T2" fmla="*/ 396 w 453"/>
                  <a:gd name="T3" fmla="*/ 138 h 196"/>
                  <a:gd name="T4" fmla="*/ 379 w 453"/>
                  <a:gd name="T5" fmla="*/ 110 h 196"/>
                  <a:gd name="T6" fmla="*/ 369 w 453"/>
                  <a:gd name="T7" fmla="*/ 0 h 196"/>
                  <a:gd name="T8" fmla="*/ 84 w 453"/>
                  <a:gd name="T9" fmla="*/ 0 h 196"/>
                  <a:gd name="T10" fmla="*/ 74 w 453"/>
                  <a:gd name="T11" fmla="*/ 110 h 196"/>
                  <a:gd name="T12" fmla="*/ 58 w 453"/>
                  <a:gd name="T13" fmla="*/ 139 h 196"/>
                  <a:gd name="T14" fmla="*/ 21 w 453"/>
                  <a:gd name="T15" fmla="*/ 172 h 196"/>
                  <a:gd name="T16" fmla="*/ 32 w 453"/>
                  <a:gd name="T17" fmla="*/ 191 h 196"/>
                  <a:gd name="T18" fmla="*/ 196 w 453"/>
                  <a:gd name="T19" fmla="*/ 196 h 196"/>
                  <a:gd name="T20" fmla="*/ 257 w 453"/>
                  <a:gd name="T21" fmla="*/ 196 h 196"/>
                  <a:gd name="T22" fmla="*/ 422 w 453"/>
                  <a:gd name="T23" fmla="*/ 191 h 196"/>
                  <a:gd name="T24" fmla="*/ 432 w 453"/>
                  <a:gd name="T25" fmla="*/ 171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53" h="196">
                    <a:moveTo>
                      <a:pt x="432" y="171"/>
                    </a:moveTo>
                    <a:cubicBezTo>
                      <a:pt x="432" y="171"/>
                      <a:pt x="409" y="151"/>
                      <a:pt x="396" y="138"/>
                    </a:cubicBezTo>
                    <a:cubicBezTo>
                      <a:pt x="383" y="125"/>
                      <a:pt x="379" y="110"/>
                      <a:pt x="379" y="110"/>
                    </a:cubicBezTo>
                    <a:cubicBezTo>
                      <a:pt x="369" y="0"/>
                      <a:pt x="369" y="0"/>
                      <a:pt x="369" y="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74" y="110"/>
                      <a:pt x="74" y="110"/>
                      <a:pt x="74" y="110"/>
                    </a:cubicBezTo>
                    <a:cubicBezTo>
                      <a:pt x="74" y="110"/>
                      <a:pt x="70" y="126"/>
                      <a:pt x="58" y="139"/>
                    </a:cubicBezTo>
                    <a:cubicBezTo>
                      <a:pt x="45" y="152"/>
                      <a:pt x="21" y="172"/>
                      <a:pt x="21" y="172"/>
                    </a:cubicBezTo>
                    <a:cubicBezTo>
                      <a:pt x="21" y="172"/>
                      <a:pt x="0" y="187"/>
                      <a:pt x="32" y="191"/>
                    </a:cubicBezTo>
                    <a:cubicBezTo>
                      <a:pt x="50" y="194"/>
                      <a:pt x="131" y="196"/>
                      <a:pt x="196" y="196"/>
                    </a:cubicBezTo>
                    <a:cubicBezTo>
                      <a:pt x="257" y="196"/>
                      <a:pt x="257" y="196"/>
                      <a:pt x="257" y="196"/>
                    </a:cubicBezTo>
                    <a:cubicBezTo>
                      <a:pt x="324" y="196"/>
                      <a:pt x="403" y="194"/>
                      <a:pt x="422" y="191"/>
                    </a:cubicBezTo>
                    <a:cubicBezTo>
                      <a:pt x="453" y="186"/>
                      <a:pt x="432" y="171"/>
                      <a:pt x="432" y="171"/>
                    </a:cubicBez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:r>
                  <a:rPr>
                    <a:latin typeface="Arial"/>
                  </a:rPr>
                  <a:t/>
                </a:r>
              </a:p>
            </p:txBody>
          </p:sp>
          <p:sp>
            <p:nvSpPr>
              <p:cNvPr id="5" name="Freeform 38"/>
              <p:cNvSpPr>
                <a:spLocks noEditPoints="1"/>
              </p:cNvSpPr>
              <p:nvPr/>
            </p:nvSpPr>
            <p:spPr bwMode="auto">
              <a:xfrm>
                <a:off x="255" y="1263"/>
                <a:ext cx="2716" cy="1660"/>
              </a:xfrm>
              <a:custGeom>
                <a:avLst/>
                <a:gdLst>
                  <a:gd name="T0" fmla="*/ 1323 w 1356"/>
                  <a:gd name="T1" fmla="*/ 0 h 828"/>
                  <a:gd name="T2" fmla="*/ 35 w 1356"/>
                  <a:gd name="T3" fmla="*/ 0 h 828"/>
                  <a:gd name="T4" fmla="*/ 0 w 1356"/>
                  <a:gd name="T5" fmla="*/ 36 h 828"/>
                  <a:gd name="T6" fmla="*/ 0 w 1356"/>
                  <a:gd name="T7" fmla="*/ 792 h 828"/>
                  <a:gd name="T8" fmla="*/ 35 w 1356"/>
                  <a:gd name="T9" fmla="*/ 828 h 828"/>
                  <a:gd name="T10" fmla="*/ 512 w 1356"/>
                  <a:gd name="T11" fmla="*/ 828 h 828"/>
                  <a:gd name="T12" fmla="*/ 539 w 1356"/>
                  <a:gd name="T13" fmla="*/ 828 h 828"/>
                  <a:gd name="T14" fmla="*/ 820 w 1356"/>
                  <a:gd name="T15" fmla="*/ 828 h 828"/>
                  <a:gd name="T16" fmla="*/ 849 w 1356"/>
                  <a:gd name="T17" fmla="*/ 828 h 828"/>
                  <a:gd name="T18" fmla="*/ 1323 w 1356"/>
                  <a:gd name="T19" fmla="*/ 828 h 828"/>
                  <a:gd name="T20" fmla="*/ 1356 w 1356"/>
                  <a:gd name="T21" fmla="*/ 792 h 828"/>
                  <a:gd name="T22" fmla="*/ 1356 w 1356"/>
                  <a:gd name="T23" fmla="*/ 36 h 828"/>
                  <a:gd name="T24" fmla="*/ 1323 w 1356"/>
                  <a:gd name="T25" fmla="*/ 0 h 828"/>
                  <a:gd name="T26" fmla="*/ 1300 w 1356"/>
                  <a:gd name="T27" fmla="*/ 768 h 828"/>
                  <a:gd name="T28" fmla="*/ 52 w 1356"/>
                  <a:gd name="T29" fmla="*/ 768 h 828"/>
                  <a:gd name="T30" fmla="*/ 52 w 1356"/>
                  <a:gd name="T31" fmla="*/ 60 h 828"/>
                  <a:gd name="T32" fmla="*/ 1300 w 1356"/>
                  <a:gd name="T33" fmla="*/ 60 h 828"/>
                  <a:gd name="T34" fmla="*/ 1300 w 1356"/>
                  <a:gd name="T35" fmla="*/ 768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56" h="828">
                    <a:moveTo>
                      <a:pt x="1323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7"/>
                      <a:pt x="0" y="36"/>
                    </a:cubicBezTo>
                    <a:cubicBezTo>
                      <a:pt x="0" y="792"/>
                      <a:pt x="0" y="792"/>
                      <a:pt x="0" y="792"/>
                    </a:cubicBezTo>
                    <a:cubicBezTo>
                      <a:pt x="0" y="811"/>
                      <a:pt x="16" y="828"/>
                      <a:pt x="35" y="828"/>
                    </a:cubicBezTo>
                    <a:cubicBezTo>
                      <a:pt x="512" y="828"/>
                      <a:pt x="512" y="828"/>
                      <a:pt x="512" y="828"/>
                    </a:cubicBezTo>
                    <a:cubicBezTo>
                      <a:pt x="539" y="828"/>
                      <a:pt x="539" y="828"/>
                      <a:pt x="539" y="828"/>
                    </a:cubicBezTo>
                    <a:cubicBezTo>
                      <a:pt x="820" y="828"/>
                      <a:pt x="820" y="828"/>
                      <a:pt x="820" y="828"/>
                    </a:cubicBezTo>
                    <a:cubicBezTo>
                      <a:pt x="849" y="828"/>
                      <a:pt x="849" y="828"/>
                      <a:pt x="849" y="828"/>
                    </a:cubicBezTo>
                    <a:cubicBezTo>
                      <a:pt x="1323" y="828"/>
                      <a:pt x="1323" y="828"/>
                      <a:pt x="1323" y="828"/>
                    </a:cubicBezTo>
                    <a:cubicBezTo>
                      <a:pt x="1342" y="828"/>
                      <a:pt x="1356" y="811"/>
                      <a:pt x="1356" y="792"/>
                    </a:cubicBezTo>
                    <a:cubicBezTo>
                      <a:pt x="1356" y="36"/>
                      <a:pt x="1356" y="36"/>
                      <a:pt x="1356" y="36"/>
                    </a:cubicBezTo>
                    <a:cubicBezTo>
                      <a:pt x="1356" y="17"/>
                      <a:pt x="1342" y="0"/>
                      <a:pt x="1323" y="0"/>
                    </a:cubicBezTo>
                    <a:close/>
                    <a:moveTo>
                      <a:pt x="1300" y="768"/>
                    </a:moveTo>
                    <a:cubicBezTo>
                      <a:pt x="52" y="768"/>
                      <a:pt x="52" y="768"/>
                      <a:pt x="52" y="768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1300" y="60"/>
                      <a:pt x="1300" y="60"/>
                      <a:pt x="1300" y="60"/>
                    </a:cubicBezTo>
                    <a:lnTo>
                      <a:pt x="1300" y="76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/>
                <a:r>
                  <a:rPr>
                    <a:latin typeface="Arial"/>
                  </a:rPr>
                  <a:t/>
                </a:r>
              </a:p>
            </p:txBody>
          </p:sp>
        </p:grpSp>
      </p:grpSp>
      <p:sp>
        <p:nvSpPr>
          <p:cNvPr id="6" name="Rectangle 5"/>
          <p:cNvSpPr/>
          <p:nvPr/>
        </p:nvSpPr>
        <p:spPr>
          <a:xfrm>
            <a:off x="635000" y="2813050"/>
            <a:ext cx="3015744" cy="1172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Entrez votre texte ici.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91456" y="2813050"/>
            <a:ext cx="3015744" cy="1172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Entrez votre texte ici.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000" y="4167571"/>
            <a:ext cx="3015744" cy="1172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Entrez votre texte ici.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1456" y="4167571"/>
            <a:ext cx="3015744" cy="11727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Entrez votre texte ici.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5000" y="1551414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6000">
                <a:solidFill>
                  <a:srgbClr val="000000"/>
                </a:solidFill>
                <a:latin typeface="Arial"/>
              </a:rPr>
              <a:t>Titre va ici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5000" y="2813050"/>
            <a:ext cx="1059944" cy="11727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3200">
                <a:latin typeface="Arial"/>
              </a:rPr>
              <a:t>01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91456" y="2813050"/>
            <a:ext cx="1059944" cy="1172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3200">
                <a:latin typeface="Arial"/>
              </a:rPr>
              <a:t>02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5000" y="4167571"/>
            <a:ext cx="1059944" cy="11727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3200">
                <a:latin typeface="Arial"/>
              </a:rPr>
              <a:t>03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91456" y="4167571"/>
            <a:ext cx="1059944" cy="1172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3200">
                <a:latin typeface="Arial"/>
              </a:rPr>
              <a:t>04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19" name="Rectangle 18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21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0843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3506788" y="1241425"/>
            <a:ext cx="5176838" cy="5616576"/>
            <a:chOff x="3506788" y="1241425"/>
            <a:chExt cx="5176838" cy="561657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4200526" y="5394325"/>
              <a:ext cx="1524000" cy="1463675"/>
            </a:xfrm>
            <a:custGeom>
              <a:avLst/>
              <a:gdLst>
                <a:gd name="T0" fmla="*/ 0 w 688"/>
                <a:gd name="T1" fmla="*/ 0 h 661"/>
                <a:gd name="T2" fmla="*/ 0 w 688"/>
                <a:gd name="T3" fmla="*/ 246 h 661"/>
                <a:gd name="T4" fmla="*/ 82 w 688"/>
                <a:gd name="T5" fmla="*/ 328 h 661"/>
                <a:gd name="T6" fmla="*/ 606 w 688"/>
                <a:gd name="T7" fmla="*/ 328 h 661"/>
                <a:gd name="T8" fmla="*/ 688 w 688"/>
                <a:gd name="T9" fmla="*/ 409 h 661"/>
                <a:gd name="T10" fmla="*/ 688 w 688"/>
                <a:gd name="T11" fmla="*/ 661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8" h="661">
                  <a:moveTo>
                    <a:pt x="0" y="0"/>
                  </a:moveTo>
                  <a:cubicBezTo>
                    <a:pt x="0" y="246"/>
                    <a:pt x="0" y="246"/>
                    <a:pt x="0" y="246"/>
                  </a:cubicBezTo>
                  <a:cubicBezTo>
                    <a:pt x="0" y="291"/>
                    <a:pt x="37" y="328"/>
                    <a:pt x="82" y="328"/>
                  </a:cubicBezTo>
                  <a:cubicBezTo>
                    <a:pt x="606" y="328"/>
                    <a:pt x="606" y="328"/>
                    <a:pt x="606" y="328"/>
                  </a:cubicBezTo>
                  <a:cubicBezTo>
                    <a:pt x="651" y="328"/>
                    <a:pt x="688" y="364"/>
                    <a:pt x="688" y="409"/>
                  </a:cubicBezTo>
                  <a:cubicBezTo>
                    <a:pt x="688" y="661"/>
                    <a:pt x="688" y="661"/>
                    <a:pt x="688" y="661"/>
                  </a:cubicBezTo>
                </a:path>
              </a:pathLst>
            </a:custGeom>
            <a:noFill/>
            <a:ln w="79375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4165601" y="4892675"/>
              <a:ext cx="69850" cy="300038"/>
            </a:xfrm>
            <a:custGeom>
              <a:avLst/>
              <a:gdLst>
                <a:gd name="T0" fmla="*/ 32 w 32"/>
                <a:gd name="T1" fmla="*/ 0 h 136"/>
                <a:gd name="T2" fmla="*/ 0 w 32"/>
                <a:gd name="T3" fmla="*/ 0 h 136"/>
                <a:gd name="T4" fmla="*/ 1 w 32"/>
                <a:gd name="T5" fmla="*/ 25 h 136"/>
                <a:gd name="T6" fmla="*/ 1 w 32"/>
                <a:gd name="T7" fmla="*/ 136 h 136"/>
                <a:gd name="T8" fmla="*/ 30 w 32"/>
                <a:gd name="T9" fmla="*/ 136 h 136"/>
                <a:gd name="T10" fmla="*/ 30 w 32"/>
                <a:gd name="T11" fmla="*/ 25 h 136"/>
                <a:gd name="T12" fmla="*/ 32 w 32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36">
                  <a:moveTo>
                    <a:pt x="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14"/>
                    <a:pt x="1" y="25"/>
                    <a:pt x="1" y="2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30" y="136"/>
                    <a:pt x="30" y="136"/>
                    <a:pt x="30" y="136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0" y="25"/>
                    <a:pt x="30" y="14"/>
                    <a:pt x="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4260851" y="4781550"/>
              <a:ext cx="120650" cy="88900"/>
            </a:xfrm>
            <a:custGeom>
              <a:avLst/>
              <a:gdLst>
                <a:gd name="T0" fmla="*/ 41 w 55"/>
                <a:gd name="T1" fmla="*/ 4 h 40"/>
                <a:gd name="T2" fmla="*/ 26 w 55"/>
                <a:gd name="T3" fmla="*/ 0 h 40"/>
                <a:gd name="T4" fmla="*/ 0 w 55"/>
                <a:gd name="T5" fmla="*/ 40 h 40"/>
                <a:gd name="T6" fmla="*/ 36 w 55"/>
                <a:gd name="T7" fmla="*/ 40 h 40"/>
                <a:gd name="T8" fmla="*/ 54 w 55"/>
                <a:gd name="T9" fmla="*/ 28 h 40"/>
                <a:gd name="T10" fmla="*/ 41 w 55"/>
                <a:gd name="T11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40">
                  <a:moveTo>
                    <a:pt x="41" y="4"/>
                  </a:moveTo>
                  <a:cubicBezTo>
                    <a:pt x="35" y="1"/>
                    <a:pt x="31" y="0"/>
                    <a:pt x="26" y="0"/>
                  </a:cubicBezTo>
                  <a:cubicBezTo>
                    <a:pt x="10" y="0"/>
                    <a:pt x="3" y="23"/>
                    <a:pt x="0" y="40"/>
                  </a:cubicBezTo>
                  <a:cubicBezTo>
                    <a:pt x="36" y="40"/>
                    <a:pt x="36" y="40"/>
                    <a:pt x="36" y="40"/>
                  </a:cubicBezTo>
                  <a:cubicBezTo>
                    <a:pt x="45" y="40"/>
                    <a:pt x="52" y="35"/>
                    <a:pt x="54" y="28"/>
                  </a:cubicBezTo>
                  <a:cubicBezTo>
                    <a:pt x="55" y="21"/>
                    <a:pt x="53" y="11"/>
                    <a:pt x="41" y="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4016376" y="4781550"/>
              <a:ext cx="123825" cy="88900"/>
            </a:xfrm>
            <a:custGeom>
              <a:avLst/>
              <a:gdLst>
                <a:gd name="T0" fmla="*/ 30 w 56"/>
                <a:gd name="T1" fmla="*/ 0 h 40"/>
                <a:gd name="T2" fmla="*/ 15 w 56"/>
                <a:gd name="T3" fmla="*/ 4 h 40"/>
                <a:gd name="T4" fmla="*/ 2 w 56"/>
                <a:gd name="T5" fmla="*/ 28 h 40"/>
                <a:gd name="T6" fmla="*/ 20 w 56"/>
                <a:gd name="T7" fmla="*/ 40 h 40"/>
                <a:gd name="T8" fmla="*/ 56 w 56"/>
                <a:gd name="T9" fmla="*/ 40 h 40"/>
                <a:gd name="T10" fmla="*/ 30 w 56"/>
                <a:gd name="T11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0" y="0"/>
                  </a:moveTo>
                  <a:cubicBezTo>
                    <a:pt x="25" y="0"/>
                    <a:pt x="21" y="1"/>
                    <a:pt x="15" y="4"/>
                  </a:cubicBezTo>
                  <a:cubicBezTo>
                    <a:pt x="3" y="11"/>
                    <a:pt x="0" y="21"/>
                    <a:pt x="2" y="28"/>
                  </a:cubicBezTo>
                  <a:cubicBezTo>
                    <a:pt x="4" y="35"/>
                    <a:pt x="11" y="40"/>
                    <a:pt x="20" y="40"/>
                  </a:cubicBezTo>
                  <a:cubicBezTo>
                    <a:pt x="56" y="40"/>
                    <a:pt x="56" y="40"/>
                    <a:pt x="56" y="40"/>
                  </a:cubicBezTo>
                  <a:cubicBezTo>
                    <a:pt x="53" y="23"/>
                    <a:pt x="46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9" name="Freeform 9"/>
            <p:cNvSpPr>
              <a:spLocks noEditPoints="1"/>
            </p:cNvSpPr>
            <p:nvPr/>
          </p:nvSpPr>
          <p:spPr bwMode="auto">
            <a:xfrm>
              <a:off x="3867151" y="4454525"/>
              <a:ext cx="658813" cy="968375"/>
            </a:xfrm>
            <a:custGeom>
              <a:avLst/>
              <a:gdLst>
                <a:gd name="T0" fmla="*/ 139 w 297"/>
                <a:gd name="T1" fmla="*/ 6 h 438"/>
                <a:gd name="T2" fmla="*/ 3 w 297"/>
                <a:gd name="T3" fmla="*/ 142 h 438"/>
                <a:gd name="T4" fmla="*/ 50 w 297"/>
                <a:gd name="T5" fmla="*/ 261 h 438"/>
                <a:gd name="T6" fmla="*/ 86 w 297"/>
                <a:gd name="T7" fmla="*/ 342 h 438"/>
                <a:gd name="T8" fmla="*/ 86 w 297"/>
                <a:gd name="T9" fmla="*/ 394 h 438"/>
                <a:gd name="T10" fmla="*/ 105 w 297"/>
                <a:gd name="T11" fmla="*/ 414 h 438"/>
                <a:gd name="T12" fmla="*/ 116 w 297"/>
                <a:gd name="T13" fmla="*/ 414 h 438"/>
                <a:gd name="T14" fmla="*/ 150 w 297"/>
                <a:gd name="T15" fmla="*/ 438 h 438"/>
                <a:gd name="T16" fmla="*/ 184 w 297"/>
                <a:gd name="T17" fmla="*/ 414 h 438"/>
                <a:gd name="T18" fmla="*/ 195 w 297"/>
                <a:gd name="T19" fmla="*/ 414 h 438"/>
                <a:gd name="T20" fmla="*/ 214 w 297"/>
                <a:gd name="T21" fmla="*/ 394 h 438"/>
                <a:gd name="T22" fmla="*/ 214 w 297"/>
                <a:gd name="T23" fmla="*/ 342 h 438"/>
                <a:gd name="T24" fmla="*/ 249 w 297"/>
                <a:gd name="T25" fmla="*/ 261 h 438"/>
                <a:gd name="T26" fmla="*/ 297 w 297"/>
                <a:gd name="T27" fmla="*/ 153 h 438"/>
                <a:gd name="T28" fmla="*/ 139 w 297"/>
                <a:gd name="T29" fmla="*/ 6 h 438"/>
                <a:gd name="T30" fmla="*/ 240 w 297"/>
                <a:gd name="T31" fmla="*/ 178 h 438"/>
                <a:gd name="T32" fmla="*/ 213 w 297"/>
                <a:gd name="T33" fmla="*/ 198 h 438"/>
                <a:gd name="T34" fmla="*/ 176 w 297"/>
                <a:gd name="T35" fmla="*/ 198 h 438"/>
                <a:gd name="T36" fmla="*/ 174 w 297"/>
                <a:gd name="T37" fmla="*/ 223 h 438"/>
                <a:gd name="T38" fmla="*/ 174 w 297"/>
                <a:gd name="T39" fmla="*/ 334 h 438"/>
                <a:gd name="T40" fmla="*/ 197 w 297"/>
                <a:gd name="T41" fmla="*/ 334 h 438"/>
                <a:gd name="T42" fmla="*/ 202 w 297"/>
                <a:gd name="T43" fmla="*/ 338 h 438"/>
                <a:gd name="T44" fmla="*/ 197 w 297"/>
                <a:gd name="T45" fmla="*/ 343 h 438"/>
                <a:gd name="T46" fmla="*/ 141 w 297"/>
                <a:gd name="T47" fmla="*/ 343 h 438"/>
                <a:gd name="T48" fmla="*/ 199 w 297"/>
                <a:gd name="T49" fmla="*/ 358 h 438"/>
                <a:gd name="T50" fmla="*/ 202 w 297"/>
                <a:gd name="T51" fmla="*/ 363 h 438"/>
                <a:gd name="T52" fmla="*/ 198 w 297"/>
                <a:gd name="T53" fmla="*/ 368 h 438"/>
                <a:gd name="T54" fmla="*/ 141 w 297"/>
                <a:gd name="T55" fmla="*/ 370 h 438"/>
                <a:gd name="T56" fmla="*/ 198 w 297"/>
                <a:gd name="T57" fmla="*/ 383 h 438"/>
                <a:gd name="T58" fmla="*/ 202 w 297"/>
                <a:gd name="T59" fmla="*/ 388 h 438"/>
                <a:gd name="T60" fmla="*/ 197 w 297"/>
                <a:gd name="T61" fmla="*/ 392 h 438"/>
                <a:gd name="T62" fmla="*/ 102 w 297"/>
                <a:gd name="T63" fmla="*/ 392 h 438"/>
                <a:gd name="T64" fmla="*/ 98 w 297"/>
                <a:gd name="T65" fmla="*/ 387 h 438"/>
                <a:gd name="T66" fmla="*/ 102 w 297"/>
                <a:gd name="T67" fmla="*/ 383 h 438"/>
                <a:gd name="T68" fmla="*/ 151 w 297"/>
                <a:gd name="T69" fmla="*/ 383 h 438"/>
                <a:gd name="T70" fmla="*/ 101 w 297"/>
                <a:gd name="T71" fmla="*/ 372 h 438"/>
                <a:gd name="T72" fmla="*/ 98 w 297"/>
                <a:gd name="T73" fmla="*/ 367 h 438"/>
                <a:gd name="T74" fmla="*/ 102 w 297"/>
                <a:gd name="T75" fmla="*/ 362 h 438"/>
                <a:gd name="T76" fmla="*/ 165 w 297"/>
                <a:gd name="T77" fmla="*/ 360 h 438"/>
                <a:gd name="T78" fmla="*/ 101 w 297"/>
                <a:gd name="T79" fmla="*/ 343 h 438"/>
                <a:gd name="T80" fmla="*/ 98 w 297"/>
                <a:gd name="T81" fmla="*/ 338 h 438"/>
                <a:gd name="T82" fmla="*/ 102 w 297"/>
                <a:gd name="T83" fmla="*/ 334 h 438"/>
                <a:gd name="T84" fmla="*/ 126 w 297"/>
                <a:gd name="T85" fmla="*/ 334 h 438"/>
                <a:gd name="T86" fmla="*/ 126 w 297"/>
                <a:gd name="T87" fmla="*/ 223 h 438"/>
                <a:gd name="T88" fmla="*/ 124 w 297"/>
                <a:gd name="T89" fmla="*/ 198 h 438"/>
                <a:gd name="T90" fmla="*/ 87 w 297"/>
                <a:gd name="T91" fmla="*/ 198 h 438"/>
                <a:gd name="T92" fmla="*/ 60 w 297"/>
                <a:gd name="T93" fmla="*/ 178 h 438"/>
                <a:gd name="T94" fmla="*/ 78 w 297"/>
                <a:gd name="T95" fmla="*/ 144 h 438"/>
                <a:gd name="T96" fmla="*/ 97 w 297"/>
                <a:gd name="T97" fmla="*/ 138 h 438"/>
                <a:gd name="T98" fmla="*/ 133 w 297"/>
                <a:gd name="T99" fmla="*/ 188 h 438"/>
                <a:gd name="T100" fmla="*/ 167 w 297"/>
                <a:gd name="T101" fmla="*/ 188 h 438"/>
                <a:gd name="T102" fmla="*/ 203 w 297"/>
                <a:gd name="T103" fmla="*/ 138 h 438"/>
                <a:gd name="T104" fmla="*/ 222 w 297"/>
                <a:gd name="T105" fmla="*/ 144 h 438"/>
                <a:gd name="T106" fmla="*/ 240 w 297"/>
                <a:gd name="T107" fmla="*/ 17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7" h="438">
                  <a:moveTo>
                    <a:pt x="139" y="6"/>
                  </a:moveTo>
                  <a:cubicBezTo>
                    <a:pt x="67" y="11"/>
                    <a:pt x="8" y="70"/>
                    <a:pt x="3" y="142"/>
                  </a:cubicBezTo>
                  <a:cubicBezTo>
                    <a:pt x="0" y="189"/>
                    <a:pt x="18" y="232"/>
                    <a:pt x="50" y="261"/>
                  </a:cubicBezTo>
                  <a:cubicBezTo>
                    <a:pt x="72" y="282"/>
                    <a:pt x="86" y="311"/>
                    <a:pt x="86" y="342"/>
                  </a:cubicBezTo>
                  <a:cubicBezTo>
                    <a:pt x="86" y="394"/>
                    <a:pt x="86" y="394"/>
                    <a:pt x="86" y="394"/>
                  </a:cubicBezTo>
                  <a:cubicBezTo>
                    <a:pt x="86" y="405"/>
                    <a:pt x="94" y="414"/>
                    <a:pt x="105" y="414"/>
                  </a:cubicBezTo>
                  <a:cubicBezTo>
                    <a:pt x="116" y="414"/>
                    <a:pt x="116" y="414"/>
                    <a:pt x="116" y="414"/>
                  </a:cubicBezTo>
                  <a:cubicBezTo>
                    <a:pt x="121" y="428"/>
                    <a:pt x="134" y="438"/>
                    <a:pt x="150" y="438"/>
                  </a:cubicBezTo>
                  <a:cubicBezTo>
                    <a:pt x="166" y="438"/>
                    <a:pt x="179" y="428"/>
                    <a:pt x="184" y="414"/>
                  </a:cubicBezTo>
                  <a:cubicBezTo>
                    <a:pt x="195" y="414"/>
                    <a:pt x="195" y="414"/>
                    <a:pt x="195" y="414"/>
                  </a:cubicBezTo>
                  <a:cubicBezTo>
                    <a:pt x="205" y="414"/>
                    <a:pt x="214" y="405"/>
                    <a:pt x="214" y="394"/>
                  </a:cubicBezTo>
                  <a:cubicBezTo>
                    <a:pt x="214" y="342"/>
                    <a:pt x="214" y="342"/>
                    <a:pt x="214" y="342"/>
                  </a:cubicBezTo>
                  <a:cubicBezTo>
                    <a:pt x="214" y="311"/>
                    <a:pt x="227" y="282"/>
                    <a:pt x="249" y="261"/>
                  </a:cubicBezTo>
                  <a:cubicBezTo>
                    <a:pt x="279" y="235"/>
                    <a:pt x="297" y="196"/>
                    <a:pt x="297" y="153"/>
                  </a:cubicBezTo>
                  <a:cubicBezTo>
                    <a:pt x="297" y="68"/>
                    <a:pt x="225" y="0"/>
                    <a:pt x="139" y="6"/>
                  </a:cubicBezTo>
                  <a:close/>
                  <a:moveTo>
                    <a:pt x="240" y="178"/>
                  </a:moveTo>
                  <a:cubicBezTo>
                    <a:pt x="237" y="190"/>
                    <a:pt x="226" y="198"/>
                    <a:pt x="213" y="198"/>
                  </a:cubicBezTo>
                  <a:cubicBezTo>
                    <a:pt x="176" y="198"/>
                    <a:pt x="176" y="198"/>
                    <a:pt x="176" y="198"/>
                  </a:cubicBezTo>
                  <a:cubicBezTo>
                    <a:pt x="174" y="212"/>
                    <a:pt x="174" y="223"/>
                    <a:pt x="174" y="223"/>
                  </a:cubicBezTo>
                  <a:cubicBezTo>
                    <a:pt x="174" y="334"/>
                    <a:pt x="174" y="334"/>
                    <a:pt x="174" y="334"/>
                  </a:cubicBezTo>
                  <a:cubicBezTo>
                    <a:pt x="197" y="334"/>
                    <a:pt x="197" y="334"/>
                    <a:pt x="197" y="334"/>
                  </a:cubicBezTo>
                  <a:cubicBezTo>
                    <a:pt x="200" y="334"/>
                    <a:pt x="202" y="336"/>
                    <a:pt x="202" y="338"/>
                  </a:cubicBezTo>
                  <a:cubicBezTo>
                    <a:pt x="202" y="341"/>
                    <a:pt x="200" y="343"/>
                    <a:pt x="197" y="343"/>
                  </a:cubicBezTo>
                  <a:cubicBezTo>
                    <a:pt x="141" y="343"/>
                    <a:pt x="141" y="343"/>
                    <a:pt x="141" y="343"/>
                  </a:cubicBezTo>
                  <a:cubicBezTo>
                    <a:pt x="199" y="358"/>
                    <a:pt x="199" y="358"/>
                    <a:pt x="199" y="358"/>
                  </a:cubicBezTo>
                  <a:cubicBezTo>
                    <a:pt x="201" y="359"/>
                    <a:pt x="203" y="361"/>
                    <a:pt x="202" y="363"/>
                  </a:cubicBezTo>
                  <a:cubicBezTo>
                    <a:pt x="202" y="366"/>
                    <a:pt x="200" y="368"/>
                    <a:pt x="198" y="368"/>
                  </a:cubicBezTo>
                  <a:cubicBezTo>
                    <a:pt x="141" y="370"/>
                    <a:pt x="141" y="370"/>
                    <a:pt x="141" y="370"/>
                  </a:cubicBezTo>
                  <a:cubicBezTo>
                    <a:pt x="198" y="383"/>
                    <a:pt x="198" y="383"/>
                    <a:pt x="198" y="383"/>
                  </a:cubicBezTo>
                  <a:cubicBezTo>
                    <a:pt x="201" y="383"/>
                    <a:pt x="203" y="385"/>
                    <a:pt x="202" y="388"/>
                  </a:cubicBezTo>
                  <a:cubicBezTo>
                    <a:pt x="202" y="390"/>
                    <a:pt x="200" y="392"/>
                    <a:pt x="197" y="392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0" y="392"/>
                    <a:pt x="98" y="390"/>
                    <a:pt x="98" y="387"/>
                  </a:cubicBezTo>
                  <a:cubicBezTo>
                    <a:pt x="98" y="385"/>
                    <a:pt x="100" y="383"/>
                    <a:pt x="102" y="383"/>
                  </a:cubicBezTo>
                  <a:cubicBezTo>
                    <a:pt x="151" y="383"/>
                    <a:pt x="151" y="383"/>
                    <a:pt x="151" y="383"/>
                  </a:cubicBezTo>
                  <a:cubicBezTo>
                    <a:pt x="101" y="372"/>
                    <a:pt x="101" y="372"/>
                    <a:pt x="101" y="372"/>
                  </a:cubicBezTo>
                  <a:cubicBezTo>
                    <a:pt x="99" y="372"/>
                    <a:pt x="97" y="369"/>
                    <a:pt x="98" y="367"/>
                  </a:cubicBezTo>
                  <a:cubicBezTo>
                    <a:pt x="98" y="365"/>
                    <a:pt x="100" y="363"/>
                    <a:pt x="102" y="362"/>
                  </a:cubicBezTo>
                  <a:cubicBezTo>
                    <a:pt x="165" y="360"/>
                    <a:pt x="165" y="360"/>
                    <a:pt x="165" y="360"/>
                  </a:cubicBezTo>
                  <a:cubicBezTo>
                    <a:pt x="101" y="343"/>
                    <a:pt x="101" y="343"/>
                    <a:pt x="101" y="343"/>
                  </a:cubicBezTo>
                  <a:cubicBezTo>
                    <a:pt x="99" y="343"/>
                    <a:pt x="97" y="340"/>
                    <a:pt x="98" y="338"/>
                  </a:cubicBezTo>
                  <a:cubicBezTo>
                    <a:pt x="98" y="335"/>
                    <a:pt x="100" y="334"/>
                    <a:pt x="102" y="334"/>
                  </a:cubicBezTo>
                  <a:cubicBezTo>
                    <a:pt x="126" y="334"/>
                    <a:pt x="126" y="334"/>
                    <a:pt x="126" y="334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12"/>
                    <a:pt x="124" y="198"/>
                  </a:cubicBezTo>
                  <a:cubicBezTo>
                    <a:pt x="87" y="198"/>
                    <a:pt x="87" y="198"/>
                    <a:pt x="87" y="198"/>
                  </a:cubicBezTo>
                  <a:cubicBezTo>
                    <a:pt x="74" y="198"/>
                    <a:pt x="63" y="190"/>
                    <a:pt x="60" y="178"/>
                  </a:cubicBezTo>
                  <a:cubicBezTo>
                    <a:pt x="56" y="165"/>
                    <a:pt x="63" y="151"/>
                    <a:pt x="78" y="144"/>
                  </a:cubicBezTo>
                  <a:cubicBezTo>
                    <a:pt x="84" y="140"/>
                    <a:pt x="91" y="138"/>
                    <a:pt x="97" y="138"/>
                  </a:cubicBezTo>
                  <a:cubicBezTo>
                    <a:pt x="109" y="138"/>
                    <a:pt x="126" y="147"/>
                    <a:pt x="133" y="188"/>
                  </a:cubicBezTo>
                  <a:cubicBezTo>
                    <a:pt x="167" y="188"/>
                    <a:pt x="167" y="188"/>
                    <a:pt x="167" y="188"/>
                  </a:cubicBezTo>
                  <a:cubicBezTo>
                    <a:pt x="174" y="147"/>
                    <a:pt x="191" y="138"/>
                    <a:pt x="203" y="138"/>
                  </a:cubicBezTo>
                  <a:cubicBezTo>
                    <a:pt x="209" y="138"/>
                    <a:pt x="216" y="140"/>
                    <a:pt x="222" y="144"/>
                  </a:cubicBezTo>
                  <a:cubicBezTo>
                    <a:pt x="236" y="151"/>
                    <a:pt x="243" y="165"/>
                    <a:pt x="240" y="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" name="Freeform 10"/>
            <p:cNvSpPr>
              <a:spLocks noEditPoints="1"/>
            </p:cNvSpPr>
            <p:nvPr/>
          </p:nvSpPr>
          <p:spPr bwMode="auto">
            <a:xfrm>
              <a:off x="8056563" y="3081338"/>
              <a:ext cx="627063" cy="730250"/>
            </a:xfrm>
            <a:custGeom>
              <a:avLst/>
              <a:gdLst>
                <a:gd name="T0" fmla="*/ 194 w 283"/>
                <a:gd name="T1" fmla="*/ 330 h 330"/>
                <a:gd name="T2" fmla="*/ 89 w 283"/>
                <a:gd name="T3" fmla="*/ 330 h 330"/>
                <a:gd name="T4" fmla="*/ 85 w 283"/>
                <a:gd name="T5" fmla="*/ 325 h 330"/>
                <a:gd name="T6" fmla="*/ 86 w 283"/>
                <a:gd name="T7" fmla="*/ 322 h 330"/>
                <a:gd name="T8" fmla="*/ 43 w 283"/>
                <a:gd name="T9" fmla="*/ 229 h 330"/>
                <a:gd name="T10" fmla="*/ 0 w 283"/>
                <a:gd name="T11" fmla="*/ 132 h 330"/>
                <a:gd name="T12" fmla="*/ 142 w 283"/>
                <a:gd name="T13" fmla="*/ 0 h 330"/>
                <a:gd name="T14" fmla="*/ 240 w 283"/>
                <a:gd name="T15" fmla="*/ 40 h 330"/>
                <a:gd name="T16" fmla="*/ 283 w 283"/>
                <a:gd name="T17" fmla="*/ 132 h 330"/>
                <a:gd name="T18" fmla="*/ 240 w 283"/>
                <a:gd name="T19" fmla="*/ 229 h 330"/>
                <a:gd name="T20" fmla="*/ 197 w 283"/>
                <a:gd name="T21" fmla="*/ 322 h 330"/>
                <a:gd name="T22" fmla="*/ 199 w 283"/>
                <a:gd name="T23" fmla="*/ 325 h 330"/>
                <a:gd name="T24" fmla="*/ 194 w 283"/>
                <a:gd name="T25" fmla="*/ 330 h 330"/>
                <a:gd name="T26" fmla="*/ 95 w 283"/>
                <a:gd name="T27" fmla="*/ 320 h 330"/>
                <a:gd name="T28" fmla="*/ 188 w 283"/>
                <a:gd name="T29" fmla="*/ 320 h 330"/>
                <a:gd name="T30" fmla="*/ 232 w 283"/>
                <a:gd name="T31" fmla="*/ 224 h 330"/>
                <a:gd name="T32" fmla="*/ 274 w 283"/>
                <a:gd name="T33" fmla="*/ 132 h 330"/>
                <a:gd name="T34" fmla="*/ 142 w 283"/>
                <a:gd name="T35" fmla="*/ 9 h 330"/>
                <a:gd name="T36" fmla="*/ 9 w 283"/>
                <a:gd name="T37" fmla="*/ 132 h 330"/>
                <a:gd name="T38" fmla="*/ 51 w 283"/>
                <a:gd name="T39" fmla="*/ 224 h 330"/>
                <a:gd name="T40" fmla="*/ 95 w 283"/>
                <a:gd name="T41" fmla="*/ 32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3" h="330">
                  <a:moveTo>
                    <a:pt x="194" y="330"/>
                  </a:moveTo>
                  <a:cubicBezTo>
                    <a:pt x="89" y="330"/>
                    <a:pt x="89" y="330"/>
                    <a:pt x="89" y="330"/>
                  </a:cubicBezTo>
                  <a:cubicBezTo>
                    <a:pt x="87" y="330"/>
                    <a:pt x="85" y="328"/>
                    <a:pt x="85" y="325"/>
                  </a:cubicBezTo>
                  <a:cubicBezTo>
                    <a:pt x="85" y="324"/>
                    <a:pt x="85" y="323"/>
                    <a:pt x="86" y="322"/>
                  </a:cubicBezTo>
                  <a:cubicBezTo>
                    <a:pt x="85" y="287"/>
                    <a:pt x="64" y="258"/>
                    <a:pt x="43" y="229"/>
                  </a:cubicBezTo>
                  <a:cubicBezTo>
                    <a:pt x="22" y="200"/>
                    <a:pt x="0" y="169"/>
                    <a:pt x="0" y="132"/>
                  </a:cubicBezTo>
                  <a:cubicBezTo>
                    <a:pt x="0" y="68"/>
                    <a:pt x="54" y="0"/>
                    <a:pt x="142" y="0"/>
                  </a:cubicBezTo>
                  <a:cubicBezTo>
                    <a:pt x="177" y="0"/>
                    <a:pt x="213" y="14"/>
                    <a:pt x="240" y="40"/>
                  </a:cubicBezTo>
                  <a:cubicBezTo>
                    <a:pt x="267" y="65"/>
                    <a:pt x="283" y="99"/>
                    <a:pt x="283" y="132"/>
                  </a:cubicBezTo>
                  <a:cubicBezTo>
                    <a:pt x="283" y="169"/>
                    <a:pt x="261" y="200"/>
                    <a:pt x="240" y="229"/>
                  </a:cubicBezTo>
                  <a:cubicBezTo>
                    <a:pt x="219" y="258"/>
                    <a:pt x="199" y="287"/>
                    <a:pt x="197" y="322"/>
                  </a:cubicBezTo>
                  <a:cubicBezTo>
                    <a:pt x="198" y="323"/>
                    <a:pt x="199" y="324"/>
                    <a:pt x="199" y="325"/>
                  </a:cubicBezTo>
                  <a:cubicBezTo>
                    <a:pt x="199" y="328"/>
                    <a:pt x="197" y="330"/>
                    <a:pt x="194" y="330"/>
                  </a:cubicBezTo>
                  <a:close/>
                  <a:moveTo>
                    <a:pt x="95" y="320"/>
                  </a:moveTo>
                  <a:cubicBezTo>
                    <a:pt x="188" y="320"/>
                    <a:pt x="188" y="320"/>
                    <a:pt x="188" y="320"/>
                  </a:cubicBezTo>
                  <a:cubicBezTo>
                    <a:pt x="190" y="283"/>
                    <a:pt x="212" y="253"/>
                    <a:pt x="232" y="224"/>
                  </a:cubicBezTo>
                  <a:cubicBezTo>
                    <a:pt x="254" y="194"/>
                    <a:pt x="274" y="166"/>
                    <a:pt x="274" y="132"/>
                  </a:cubicBezTo>
                  <a:cubicBezTo>
                    <a:pt x="274" y="67"/>
                    <a:pt x="211" y="9"/>
                    <a:pt x="142" y="9"/>
                  </a:cubicBezTo>
                  <a:cubicBezTo>
                    <a:pt x="60" y="9"/>
                    <a:pt x="9" y="73"/>
                    <a:pt x="9" y="132"/>
                  </a:cubicBezTo>
                  <a:cubicBezTo>
                    <a:pt x="9" y="166"/>
                    <a:pt x="30" y="194"/>
                    <a:pt x="51" y="224"/>
                  </a:cubicBezTo>
                  <a:cubicBezTo>
                    <a:pt x="72" y="253"/>
                    <a:pt x="93" y="283"/>
                    <a:pt x="95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42301" y="3836988"/>
              <a:ext cx="257175" cy="96838"/>
            </a:xfrm>
            <a:custGeom>
              <a:avLst/>
              <a:gdLst>
                <a:gd name="T0" fmla="*/ 111 w 116"/>
                <a:gd name="T1" fmla="*/ 44 h 44"/>
                <a:gd name="T2" fmla="*/ 4 w 116"/>
                <a:gd name="T3" fmla="*/ 44 h 44"/>
                <a:gd name="T4" fmla="*/ 0 w 116"/>
                <a:gd name="T5" fmla="*/ 40 h 44"/>
                <a:gd name="T6" fmla="*/ 3 w 116"/>
                <a:gd name="T7" fmla="*/ 35 h 44"/>
                <a:gd name="T8" fmla="*/ 82 w 116"/>
                <a:gd name="T9" fmla="*/ 9 h 44"/>
                <a:gd name="T10" fmla="*/ 4 w 116"/>
                <a:gd name="T11" fmla="*/ 9 h 44"/>
                <a:gd name="T12" fmla="*/ 0 w 116"/>
                <a:gd name="T13" fmla="*/ 4 h 44"/>
                <a:gd name="T14" fmla="*/ 4 w 116"/>
                <a:gd name="T15" fmla="*/ 0 h 44"/>
                <a:gd name="T16" fmla="*/ 111 w 116"/>
                <a:gd name="T17" fmla="*/ 0 h 44"/>
                <a:gd name="T18" fmla="*/ 115 w 116"/>
                <a:gd name="T19" fmla="*/ 4 h 44"/>
                <a:gd name="T20" fmla="*/ 112 w 116"/>
                <a:gd name="T21" fmla="*/ 9 h 44"/>
                <a:gd name="T22" fmla="*/ 33 w 116"/>
                <a:gd name="T23" fmla="*/ 35 h 44"/>
                <a:gd name="T24" fmla="*/ 111 w 116"/>
                <a:gd name="T25" fmla="*/ 35 h 44"/>
                <a:gd name="T26" fmla="*/ 115 w 116"/>
                <a:gd name="T27" fmla="*/ 39 h 44"/>
                <a:gd name="T28" fmla="*/ 111 w 116"/>
                <a:gd name="T2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6" h="44">
                  <a:moveTo>
                    <a:pt x="111" y="44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" y="44"/>
                    <a:pt x="0" y="42"/>
                    <a:pt x="0" y="40"/>
                  </a:cubicBezTo>
                  <a:cubicBezTo>
                    <a:pt x="0" y="38"/>
                    <a:pt x="1" y="36"/>
                    <a:pt x="3" y="35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1"/>
                    <a:pt x="115" y="4"/>
                  </a:cubicBezTo>
                  <a:cubicBezTo>
                    <a:pt x="116" y="6"/>
                    <a:pt x="114" y="8"/>
                    <a:pt x="112" y="9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111" y="35"/>
                    <a:pt x="111" y="35"/>
                    <a:pt x="111" y="35"/>
                  </a:cubicBezTo>
                  <a:cubicBezTo>
                    <a:pt x="113" y="35"/>
                    <a:pt x="115" y="37"/>
                    <a:pt x="115" y="39"/>
                  </a:cubicBezTo>
                  <a:cubicBezTo>
                    <a:pt x="115" y="42"/>
                    <a:pt x="113" y="44"/>
                    <a:pt x="111" y="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8242301" y="3960813"/>
              <a:ext cx="254000" cy="19050"/>
            </a:xfrm>
            <a:custGeom>
              <a:avLst/>
              <a:gdLst>
                <a:gd name="T0" fmla="*/ 111 w 115"/>
                <a:gd name="T1" fmla="*/ 9 h 9"/>
                <a:gd name="T2" fmla="*/ 4 w 115"/>
                <a:gd name="T3" fmla="*/ 9 h 9"/>
                <a:gd name="T4" fmla="*/ 0 w 115"/>
                <a:gd name="T5" fmla="*/ 4 h 9"/>
                <a:gd name="T6" fmla="*/ 4 w 115"/>
                <a:gd name="T7" fmla="*/ 0 h 9"/>
                <a:gd name="T8" fmla="*/ 111 w 115"/>
                <a:gd name="T9" fmla="*/ 0 h 9"/>
                <a:gd name="T10" fmla="*/ 115 w 115"/>
                <a:gd name="T11" fmla="*/ 4 h 9"/>
                <a:gd name="T12" fmla="*/ 111 w 11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9">
                  <a:moveTo>
                    <a:pt x="11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2"/>
                    <a:pt x="115" y="4"/>
                  </a:cubicBezTo>
                  <a:cubicBezTo>
                    <a:pt x="115" y="7"/>
                    <a:pt x="113" y="9"/>
                    <a:pt x="11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8399463" y="3402013"/>
              <a:ext cx="147638" cy="112713"/>
            </a:xfrm>
            <a:custGeom>
              <a:avLst/>
              <a:gdLst>
                <a:gd name="T0" fmla="*/ 40 w 67"/>
                <a:gd name="T1" fmla="*/ 51 h 51"/>
                <a:gd name="T2" fmla="*/ 5 w 67"/>
                <a:gd name="T3" fmla="*/ 51 h 51"/>
                <a:gd name="T4" fmla="*/ 1 w 67"/>
                <a:gd name="T5" fmla="*/ 50 h 51"/>
                <a:gd name="T6" fmla="*/ 0 w 67"/>
                <a:gd name="T7" fmla="*/ 46 h 51"/>
                <a:gd name="T8" fmla="*/ 32 w 67"/>
                <a:gd name="T9" fmla="*/ 0 h 51"/>
                <a:gd name="T10" fmla="*/ 48 w 67"/>
                <a:gd name="T11" fmla="*/ 4 h 51"/>
                <a:gd name="T12" fmla="*/ 64 w 67"/>
                <a:gd name="T13" fmla="*/ 34 h 51"/>
                <a:gd name="T14" fmla="*/ 40 w 67"/>
                <a:gd name="T15" fmla="*/ 51 h 51"/>
                <a:gd name="T16" fmla="*/ 10 w 67"/>
                <a:gd name="T17" fmla="*/ 42 h 51"/>
                <a:gd name="T18" fmla="*/ 40 w 67"/>
                <a:gd name="T19" fmla="*/ 42 h 51"/>
                <a:gd name="T20" fmla="*/ 55 w 67"/>
                <a:gd name="T21" fmla="*/ 32 h 51"/>
                <a:gd name="T22" fmla="*/ 44 w 67"/>
                <a:gd name="T23" fmla="*/ 12 h 51"/>
                <a:gd name="T24" fmla="*/ 32 w 67"/>
                <a:gd name="T25" fmla="*/ 9 h 51"/>
                <a:gd name="T26" fmla="*/ 10 w 67"/>
                <a:gd name="T27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51">
                  <a:moveTo>
                    <a:pt x="40" y="51"/>
                  </a:move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2" y="51"/>
                    <a:pt x="1" y="50"/>
                  </a:cubicBezTo>
                  <a:cubicBezTo>
                    <a:pt x="1" y="49"/>
                    <a:pt x="0" y="47"/>
                    <a:pt x="0" y="46"/>
                  </a:cubicBezTo>
                  <a:cubicBezTo>
                    <a:pt x="6" y="8"/>
                    <a:pt x="21" y="0"/>
                    <a:pt x="32" y="0"/>
                  </a:cubicBezTo>
                  <a:cubicBezTo>
                    <a:pt x="37" y="0"/>
                    <a:pt x="42" y="1"/>
                    <a:pt x="48" y="4"/>
                  </a:cubicBezTo>
                  <a:cubicBezTo>
                    <a:pt x="60" y="11"/>
                    <a:pt x="67" y="23"/>
                    <a:pt x="64" y="34"/>
                  </a:cubicBezTo>
                  <a:cubicBezTo>
                    <a:pt x="61" y="44"/>
                    <a:pt x="52" y="51"/>
                    <a:pt x="40" y="51"/>
                  </a:cubicBezTo>
                  <a:close/>
                  <a:moveTo>
                    <a:pt x="10" y="42"/>
                  </a:moveTo>
                  <a:cubicBezTo>
                    <a:pt x="40" y="42"/>
                    <a:pt x="40" y="42"/>
                    <a:pt x="40" y="42"/>
                  </a:cubicBezTo>
                  <a:cubicBezTo>
                    <a:pt x="48" y="42"/>
                    <a:pt x="53" y="38"/>
                    <a:pt x="55" y="32"/>
                  </a:cubicBezTo>
                  <a:cubicBezTo>
                    <a:pt x="56" y="26"/>
                    <a:pt x="54" y="18"/>
                    <a:pt x="44" y="12"/>
                  </a:cubicBezTo>
                  <a:cubicBezTo>
                    <a:pt x="39" y="10"/>
                    <a:pt x="35" y="9"/>
                    <a:pt x="32" y="9"/>
                  </a:cubicBezTo>
                  <a:cubicBezTo>
                    <a:pt x="19" y="9"/>
                    <a:pt x="13" y="28"/>
                    <a:pt x="10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4" name="Freeform 14"/>
            <p:cNvSpPr>
              <a:spLocks noEditPoints="1"/>
            </p:cNvSpPr>
            <p:nvPr/>
          </p:nvSpPr>
          <p:spPr bwMode="auto">
            <a:xfrm>
              <a:off x="8193088" y="3402013"/>
              <a:ext cx="146050" cy="112713"/>
            </a:xfrm>
            <a:custGeom>
              <a:avLst/>
              <a:gdLst>
                <a:gd name="T0" fmla="*/ 61 w 66"/>
                <a:gd name="T1" fmla="*/ 51 h 51"/>
                <a:gd name="T2" fmla="*/ 26 w 66"/>
                <a:gd name="T3" fmla="*/ 51 h 51"/>
                <a:gd name="T4" fmla="*/ 3 w 66"/>
                <a:gd name="T5" fmla="*/ 34 h 51"/>
                <a:gd name="T6" fmla="*/ 18 w 66"/>
                <a:gd name="T7" fmla="*/ 4 h 51"/>
                <a:gd name="T8" fmla="*/ 34 w 66"/>
                <a:gd name="T9" fmla="*/ 0 h 51"/>
                <a:gd name="T10" fmla="*/ 66 w 66"/>
                <a:gd name="T11" fmla="*/ 46 h 51"/>
                <a:gd name="T12" fmla="*/ 65 w 66"/>
                <a:gd name="T13" fmla="*/ 50 h 51"/>
                <a:gd name="T14" fmla="*/ 61 w 66"/>
                <a:gd name="T15" fmla="*/ 51 h 51"/>
                <a:gd name="T16" fmla="*/ 34 w 66"/>
                <a:gd name="T17" fmla="*/ 9 h 51"/>
                <a:gd name="T18" fmla="*/ 22 w 66"/>
                <a:gd name="T19" fmla="*/ 12 h 51"/>
                <a:gd name="T20" fmla="*/ 11 w 66"/>
                <a:gd name="T21" fmla="*/ 32 h 51"/>
                <a:gd name="T22" fmla="*/ 26 w 66"/>
                <a:gd name="T23" fmla="*/ 42 h 51"/>
                <a:gd name="T24" fmla="*/ 56 w 66"/>
                <a:gd name="T25" fmla="*/ 42 h 51"/>
                <a:gd name="T26" fmla="*/ 34 w 66"/>
                <a:gd name="T27" fmla="*/ 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" h="51">
                  <a:moveTo>
                    <a:pt x="61" y="51"/>
                  </a:moveTo>
                  <a:cubicBezTo>
                    <a:pt x="26" y="51"/>
                    <a:pt x="26" y="51"/>
                    <a:pt x="26" y="51"/>
                  </a:cubicBezTo>
                  <a:cubicBezTo>
                    <a:pt x="15" y="51"/>
                    <a:pt x="5" y="44"/>
                    <a:pt x="3" y="34"/>
                  </a:cubicBezTo>
                  <a:cubicBezTo>
                    <a:pt x="0" y="23"/>
                    <a:pt x="6" y="11"/>
                    <a:pt x="18" y="4"/>
                  </a:cubicBezTo>
                  <a:cubicBezTo>
                    <a:pt x="24" y="1"/>
                    <a:pt x="29" y="0"/>
                    <a:pt x="34" y="0"/>
                  </a:cubicBezTo>
                  <a:cubicBezTo>
                    <a:pt x="46" y="0"/>
                    <a:pt x="60" y="8"/>
                    <a:pt x="66" y="46"/>
                  </a:cubicBezTo>
                  <a:cubicBezTo>
                    <a:pt x="66" y="47"/>
                    <a:pt x="66" y="49"/>
                    <a:pt x="65" y="50"/>
                  </a:cubicBezTo>
                  <a:cubicBezTo>
                    <a:pt x="64" y="51"/>
                    <a:pt x="63" y="51"/>
                    <a:pt x="61" y="51"/>
                  </a:cubicBezTo>
                  <a:close/>
                  <a:moveTo>
                    <a:pt x="34" y="9"/>
                  </a:moveTo>
                  <a:cubicBezTo>
                    <a:pt x="31" y="9"/>
                    <a:pt x="27" y="10"/>
                    <a:pt x="22" y="12"/>
                  </a:cubicBezTo>
                  <a:cubicBezTo>
                    <a:pt x="12" y="18"/>
                    <a:pt x="10" y="26"/>
                    <a:pt x="11" y="32"/>
                  </a:cubicBezTo>
                  <a:cubicBezTo>
                    <a:pt x="13" y="38"/>
                    <a:pt x="19" y="42"/>
                    <a:pt x="2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3" y="28"/>
                    <a:pt x="47" y="9"/>
                    <a:pt x="34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8320088" y="3495675"/>
              <a:ext cx="101600" cy="314325"/>
            </a:xfrm>
            <a:custGeom>
              <a:avLst/>
              <a:gdLst>
                <a:gd name="T0" fmla="*/ 39 w 46"/>
                <a:gd name="T1" fmla="*/ 142 h 142"/>
                <a:gd name="T2" fmla="*/ 6 w 46"/>
                <a:gd name="T3" fmla="*/ 142 h 142"/>
                <a:gd name="T4" fmla="*/ 2 w 46"/>
                <a:gd name="T5" fmla="*/ 137 h 142"/>
                <a:gd name="T6" fmla="*/ 2 w 46"/>
                <a:gd name="T7" fmla="*/ 30 h 142"/>
                <a:gd name="T8" fmla="*/ 0 w 46"/>
                <a:gd name="T9" fmla="*/ 5 h 142"/>
                <a:gd name="T10" fmla="*/ 1 w 46"/>
                <a:gd name="T11" fmla="*/ 2 h 142"/>
                <a:gd name="T12" fmla="*/ 4 w 46"/>
                <a:gd name="T13" fmla="*/ 0 h 142"/>
                <a:gd name="T14" fmla="*/ 41 w 46"/>
                <a:gd name="T15" fmla="*/ 0 h 142"/>
                <a:gd name="T16" fmla="*/ 44 w 46"/>
                <a:gd name="T17" fmla="*/ 2 h 142"/>
                <a:gd name="T18" fmla="*/ 45 w 46"/>
                <a:gd name="T19" fmla="*/ 5 h 142"/>
                <a:gd name="T20" fmla="*/ 44 w 46"/>
                <a:gd name="T21" fmla="*/ 30 h 142"/>
                <a:gd name="T22" fmla="*/ 44 w 46"/>
                <a:gd name="T23" fmla="*/ 137 h 142"/>
                <a:gd name="T24" fmla="*/ 39 w 46"/>
                <a:gd name="T25" fmla="*/ 142 h 142"/>
                <a:gd name="T26" fmla="*/ 11 w 46"/>
                <a:gd name="T27" fmla="*/ 133 h 142"/>
                <a:gd name="T28" fmla="*/ 35 w 46"/>
                <a:gd name="T29" fmla="*/ 133 h 142"/>
                <a:gd name="T30" fmla="*/ 35 w 46"/>
                <a:gd name="T31" fmla="*/ 30 h 142"/>
                <a:gd name="T32" fmla="*/ 36 w 46"/>
                <a:gd name="T33" fmla="*/ 9 h 142"/>
                <a:gd name="T34" fmla="*/ 10 w 46"/>
                <a:gd name="T35" fmla="*/ 9 h 142"/>
                <a:gd name="T36" fmla="*/ 11 w 46"/>
                <a:gd name="T37" fmla="*/ 31 h 142"/>
                <a:gd name="T38" fmla="*/ 11 w 46"/>
                <a:gd name="T39" fmla="*/ 13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" h="142">
                  <a:moveTo>
                    <a:pt x="39" y="142"/>
                  </a:moveTo>
                  <a:cubicBezTo>
                    <a:pt x="6" y="142"/>
                    <a:pt x="6" y="142"/>
                    <a:pt x="6" y="142"/>
                  </a:cubicBezTo>
                  <a:cubicBezTo>
                    <a:pt x="4" y="142"/>
                    <a:pt x="2" y="140"/>
                    <a:pt x="2" y="137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19"/>
                    <a:pt x="0" y="5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2" y="0"/>
                    <a:pt x="43" y="1"/>
                    <a:pt x="44" y="2"/>
                  </a:cubicBezTo>
                  <a:cubicBezTo>
                    <a:pt x="45" y="3"/>
                    <a:pt x="46" y="4"/>
                    <a:pt x="45" y="5"/>
                  </a:cubicBezTo>
                  <a:cubicBezTo>
                    <a:pt x="43" y="19"/>
                    <a:pt x="44" y="30"/>
                    <a:pt x="44" y="30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40"/>
                    <a:pt x="42" y="142"/>
                    <a:pt x="39" y="142"/>
                  </a:cubicBezTo>
                  <a:close/>
                  <a:moveTo>
                    <a:pt x="11" y="133"/>
                  </a:moveTo>
                  <a:cubicBezTo>
                    <a:pt x="35" y="133"/>
                    <a:pt x="35" y="133"/>
                    <a:pt x="35" y="133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30"/>
                    <a:pt x="34" y="21"/>
                    <a:pt x="36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21"/>
                    <a:pt x="11" y="30"/>
                    <a:pt x="11" y="31"/>
                  </a:cubicBezTo>
                  <a:lnTo>
                    <a:pt x="11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5411788" y="3960813"/>
              <a:ext cx="2959100" cy="2897188"/>
            </a:xfrm>
            <a:custGeom>
              <a:avLst/>
              <a:gdLst>
                <a:gd name="T0" fmla="*/ 1335 w 1335"/>
                <a:gd name="T1" fmla="*/ 0 h 1309"/>
                <a:gd name="T2" fmla="*/ 1335 w 1335"/>
                <a:gd name="T3" fmla="*/ 578 h 1309"/>
                <a:gd name="T4" fmla="*/ 1215 w 1335"/>
                <a:gd name="T5" fmla="*/ 697 h 1309"/>
                <a:gd name="T6" fmla="*/ 119 w 1335"/>
                <a:gd name="T7" fmla="*/ 697 h 1309"/>
                <a:gd name="T8" fmla="*/ 0 w 1335"/>
                <a:gd name="T9" fmla="*/ 817 h 1309"/>
                <a:gd name="T10" fmla="*/ 0 w 1335"/>
                <a:gd name="T11" fmla="*/ 1309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5" h="1309">
                  <a:moveTo>
                    <a:pt x="1335" y="0"/>
                  </a:moveTo>
                  <a:cubicBezTo>
                    <a:pt x="1335" y="578"/>
                    <a:pt x="1335" y="578"/>
                    <a:pt x="1335" y="578"/>
                  </a:cubicBezTo>
                  <a:cubicBezTo>
                    <a:pt x="1335" y="644"/>
                    <a:pt x="1281" y="697"/>
                    <a:pt x="1215" y="697"/>
                  </a:cubicBezTo>
                  <a:cubicBezTo>
                    <a:pt x="119" y="697"/>
                    <a:pt x="119" y="697"/>
                    <a:pt x="119" y="697"/>
                  </a:cubicBezTo>
                  <a:cubicBezTo>
                    <a:pt x="53" y="697"/>
                    <a:pt x="0" y="751"/>
                    <a:pt x="0" y="817"/>
                  </a:cubicBezTo>
                  <a:cubicBezTo>
                    <a:pt x="0" y="1309"/>
                    <a:pt x="0" y="1309"/>
                    <a:pt x="0" y="1309"/>
                  </a:cubicBezTo>
                </a:path>
              </a:pathLst>
            </a:custGeom>
            <a:noFill/>
            <a:ln w="34925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6429376" y="2733675"/>
              <a:ext cx="1182688" cy="4124325"/>
            </a:xfrm>
            <a:custGeom>
              <a:avLst/>
              <a:gdLst>
                <a:gd name="T0" fmla="*/ 534 w 534"/>
                <a:gd name="T1" fmla="*/ 0 h 1863"/>
                <a:gd name="T2" fmla="*/ 534 w 534"/>
                <a:gd name="T3" fmla="*/ 275 h 1863"/>
                <a:gd name="T4" fmla="*/ 413 w 534"/>
                <a:gd name="T5" fmla="*/ 395 h 1863"/>
                <a:gd name="T6" fmla="*/ 134 w 534"/>
                <a:gd name="T7" fmla="*/ 395 h 1863"/>
                <a:gd name="T8" fmla="*/ 0 w 534"/>
                <a:gd name="T9" fmla="*/ 530 h 1863"/>
                <a:gd name="T10" fmla="*/ 0 w 534"/>
                <a:gd name="T11" fmla="*/ 1863 h 1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" h="1863">
                  <a:moveTo>
                    <a:pt x="534" y="0"/>
                  </a:moveTo>
                  <a:cubicBezTo>
                    <a:pt x="534" y="275"/>
                    <a:pt x="534" y="275"/>
                    <a:pt x="534" y="275"/>
                  </a:cubicBezTo>
                  <a:cubicBezTo>
                    <a:pt x="534" y="341"/>
                    <a:pt x="480" y="395"/>
                    <a:pt x="413" y="395"/>
                  </a:cubicBezTo>
                  <a:cubicBezTo>
                    <a:pt x="134" y="395"/>
                    <a:pt x="134" y="395"/>
                    <a:pt x="134" y="395"/>
                  </a:cubicBezTo>
                  <a:cubicBezTo>
                    <a:pt x="60" y="395"/>
                    <a:pt x="0" y="455"/>
                    <a:pt x="0" y="530"/>
                  </a:cubicBezTo>
                  <a:cubicBezTo>
                    <a:pt x="0" y="1863"/>
                    <a:pt x="0" y="1863"/>
                    <a:pt x="0" y="1863"/>
                  </a:cubicBezTo>
                </a:path>
              </a:pathLst>
            </a:custGeom>
            <a:noFill/>
            <a:ln w="61913" cap="flat">
              <a:solidFill>
                <a:schemeClr val="accent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" name="Freeform 18"/>
            <p:cNvSpPr>
              <a:spLocks noEditPoints="1"/>
            </p:cNvSpPr>
            <p:nvPr/>
          </p:nvSpPr>
          <p:spPr bwMode="auto">
            <a:xfrm>
              <a:off x="7477126" y="2546350"/>
              <a:ext cx="260350" cy="157163"/>
            </a:xfrm>
            <a:custGeom>
              <a:avLst/>
              <a:gdLst>
                <a:gd name="T0" fmla="*/ 107 w 117"/>
                <a:gd name="T1" fmla="*/ 0 h 71"/>
                <a:gd name="T2" fmla="*/ 10 w 117"/>
                <a:gd name="T3" fmla="*/ 0 h 71"/>
                <a:gd name="T4" fmla="*/ 0 w 117"/>
                <a:gd name="T5" fmla="*/ 10 h 71"/>
                <a:gd name="T6" fmla="*/ 0 w 117"/>
                <a:gd name="T7" fmla="*/ 61 h 71"/>
                <a:gd name="T8" fmla="*/ 10 w 117"/>
                <a:gd name="T9" fmla="*/ 71 h 71"/>
                <a:gd name="T10" fmla="*/ 107 w 117"/>
                <a:gd name="T11" fmla="*/ 71 h 71"/>
                <a:gd name="T12" fmla="*/ 117 w 117"/>
                <a:gd name="T13" fmla="*/ 61 h 71"/>
                <a:gd name="T14" fmla="*/ 117 w 117"/>
                <a:gd name="T15" fmla="*/ 10 h 71"/>
                <a:gd name="T16" fmla="*/ 107 w 117"/>
                <a:gd name="T17" fmla="*/ 0 h 71"/>
                <a:gd name="T18" fmla="*/ 102 w 117"/>
                <a:gd name="T19" fmla="*/ 49 h 71"/>
                <a:gd name="T20" fmla="*/ 105 w 117"/>
                <a:gd name="T21" fmla="*/ 55 h 71"/>
                <a:gd name="T22" fmla="*/ 100 w 117"/>
                <a:gd name="T23" fmla="*/ 59 h 71"/>
                <a:gd name="T24" fmla="*/ 17 w 117"/>
                <a:gd name="T25" fmla="*/ 59 h 71"/>
                <a:gd name="T26" fmla="*/ 12 w 117"/>
                <a:gd name="T27" fmla="*/ 54 h 71"/>
                <a:gd name="T28" fmla="*/ 17 w 117"/>
                <a:gd name="T29" fmla="*/ 49 h 71"/>
                <a:gd name="T30" fmla="*/ 74 w 117"/>
                <a:gd name="T31" fmla="*/ 49 h 71"/>
                <a:gd name="T32" fmla="*/ 15 w 117"/>
                <a:gd name="T33" fmla="*/ 24 h 71"/>
                <a:gd name="T34" fmla="*/ 12 w 117"/>
                <a:gd name="T35" fmla="*/ 18 h 71"/>
                <a:gd name="T36" fmla="*/ 17 w 117"/>
                <a:gd name="T37" fmla="*/ 14 h 71"/>
                <a:gd name="T38" fmla="*/ 100 w 117"/>
                <a:gd name="T39" fmla="*/ 14 h 71"/>
                <a:gd name="T40" fmla="*/ 105 w 117"/>
                <a:gd name="T41" fmla="*/ 19 h 71"/>
                <a:gd name="T42" fmla="*/ 100 w 117"/>
                <a:gd name="T43" fmla="*/ 24 h 71"/>
                <a:gd name="T44" fmla="*/ 43 w 117"/>
                <a:gd name="T45" fmla="*/ 24 h 71"/>
                <a:gd name="T46" fmla="*/ 102 w 117"/>
                <a:gd name="T47" fmla="*/ 4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71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5" y="71"/>
                    <a:pt x="10" y="71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2" y="71"/>
                    <a:pt x="117" y="67"/>
                    <a:pt x="117" y="61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7" y="5"/>
                    <a:pt x="112" y="0"/>
                    <a:pt x="107" y="0"/>
                  </a:cubicBezTo>
                  <a:close/>
                  <a:moveTo>
                    <a:pt x="102" y="49"/>
                  </a:moveTo>
                  <a:cubicBezTo>
                    <a:pt x="104" y="50"/>
                    <a:pt x="106" y="53"/>
                    <a:pt x="105" y="55"/>
                  </a:cubicBezTo>
                  <a:cubicBezTo>
                    <a:pt x="105" y="58"/>
                    <a:pt x="102" y="59"/>
                    <a:pt x="100" y="5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4" y="59"/>
                    <a:pt x="12" y="57"/>
                    <a:pt x="12" y="54"/>
                  </a:cubicBezTo>
                  <a:cubicBezTo>
                    <a:pt x="12" y="51"/>
                    <a:pt x="14" y="49"/>
                    <a:pt x="17" y="49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3" y="23"/>
                    <a:pt x="11" y="20"/>
                    <a:pt x="12" y="18"/>
                  </a:cubicBezTo>
                  <a:cubicBezTo>
                    <a:pt x="12" y="16"/>
                    <a:pt x="15" y="14"/>
                    <a:pt x="17" y="14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3" y="14"/>
                    <a:pt x="105" y="16"/>
                    <a:pt x="105" y="19"/>
                  </a:cubicBezTo>
                  <a:cubicBezTo>
                    <a:pt x="105" y="22"/>
                    <a:pt x="103" y="24"/>
                    <a:pt x="100" y="24"/>
                  </a:cubicBezTo>
                  <a:cubicBezTo>
                    <a:pt x="43" y="24"/>
                    <a:pt x="43" y="24"/>
                    <a:pt x="43" y="24"/>
                  </a:cubicBezTo>
                  <a:lnTo>
                    <a:pt x="102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7543801" y="2722563"/>
              <a:ext cx="127000" cy="28575"/>
            </a:xfrm>
            <a:custGeom>
              <a:avLst/>
              <a:gdLst>
                <a:gd name="T0" fmla="*/ 0 w 57"/>
                <a:gd name="T1" fmla="*/ 0 h 13"/>
                <a:gd name="T2" fmla="*/ 29 w 57"/>
                <a:gd name="T3" fmla="*/ 13 h 13"/>
                <a:gd name="T4" fmla="*/ 57 w 57"/>
                <a:gd name="T5" fmla="*/ 0 h 13"/>
                <a:gd name="T6" fmla="*/ 0 w 5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13">
                  <a:moveTo>
                    <a:pt x="0" y="0"/>
                  </a:moveTo>
                  <a:cubicBezTo>
                    <a:pt x="7" y="8"/>
                    <a:pt x="17" y="13"/>
                    <a:pt x="29" y="13"/>
                  </a:cubicBezTo>
                  <a:cubicBezTo>
                    <a:pt x="40" y="13"/>
                    <a:pt x="50" y="8"/>
                    <a:pt x="5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7258051" y="1735138"/>
              <a:ext cx="698500" cy="788988"/>
            </a:xfrm>
            <a:custGeom>
              <a:avLst/>
              <a:gdLst>
                <a:gd name="T0" fmla="*/ 158 w 315"/>
                <a:gd name="T1" fmla="*/ 0 h 356"/>
                <a:gd name="T2" fmla="*/ 0 w 315"/>
                <a:gd name="T3" fmla="*/ 158 h 356"/>
                <a:gd name="T4" fmla="*/ 99 w 315"/>
                <a:gd name="T5" fmla="*/ 305 h 356"/>
                <a:gd name="T6" fmla="*/ 99 w 315"/>
                <a:gd name="T7" fmla="*/ 346 h 356"/>
                <a:gd name="T8" fmla="*/ 109 w 315"/>
                <a:gd name="T9" fmla="*/ 356 h 356"/>
                <a:gd name="T10" fmla="*/ 206 w 315"/>
                <a:gd name="T11" fmla="*/ 356 h 356"/>
                <a:gd name="T12" fmla="*/ 216 w 315"/>
                <a:gd name="T13" fmla="*/ 346 h 356"/>
                <a:gd name="T14" fmla="*/ 216 w 315"/>
                <a:gd name="T15" fmla="*/ 305 h 356"/>
                <a:gd name="T16" fmla="*/ 315 w 315"/>
                <a:gd name="T17" fmla="*/ 158 h 356"/>
                <a:gd name="T18" fmla="*/ 158 w 315"/>
                <a:gd name="T19" fmla="*/ 0 h 356"/>
                <a:gd name="T20" fmla="*/ 149 w 315"/>
                <a:gd name="T21" fmla="*/ 250 h 356"/>
                <a:gd name="T22" fmla="*/ 149 w 315"/>
                <a:gd name="T23" fmla="*/ 182 h 356"/>
                <a:gd name="T24" fmla="*/ 128 w 315"/>
                <a:gd name="T25" fmla="*/ 182 h 356"/>
                <a:gd name="T26" fmla="*/ 166 w 315"/>
                <a:gd name="T27" fmla="*/ 91 h 356"/>
                <a:gd name="T28" fmla="*/ 166 w 315"/>
                <a:gd name="T29" fmla="*/ 159 h 356"/>
                <a:gd name="T30" fmla="*/ 187 w 315"/>
                <a:gd name="T31" fmla="*/ 159 h 356"/>
                <a:gd name="T32" fmla="*/ 149 w 315"/>
                <a:gd name="T33" fmla="*/ 25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5" h="356">
                  <a:moveTo>
                    <a:pt x="158" y="0"/>
                  </a:moveTo>
                  <a:cubicBezTo>
                    <a:pt x="70" y="0"/>
                    <a:pt x="0" y="70"/>
                    <a:pt x="0" y="158"/>
                  </a:cubicBezTo>
                  <a:cubicBezTo>
                    <a:pt x="0" y="224"/>
                    <a:pt x="41" y="281"/>
                    <a:pt x="99" y="305"/>
                  </a:cubicBezTo>
                  <a:cubicBezTo>
                    <a:pt x="99" y="346"/>
                    <a:pt x="99" y="346"/>
                    <a:pt x="99" y="346"/>
                  </a:cubicBezTo>
                  <a:cubicBezTo>
                    <a:pt x="99" y="352"/>
                    <a:pt x="104" y="356"/>
                    <a:pt x="109" y="356"/>
                  </a:cubicBezTo>
                  <a:cubicBezTo>
                    <a:pt x="206" y="356"/>
                    <a:pt x="206" y="356"/>
                    <a:pt x="206" y="356"/>
                  </a:cubicBezTo>
                  <a:cubicBezTo>
                    <a:pt x="212" y="356"/>
                    <a:pt x="216" y="352"/>
                    <a:pt x="216" y="346"/>
                  </a:cubicBezTo>
                  <a:cubicBezTo>
                    <a:pt x="216" y="305"/>
                    <a:pt x="216" y="305"/>
                    <a:pt x="216" y="305"/>
                  </a:cubicBezTo>
                  <a:cubicBezTo>
                    <a:pt x="274" y="281"/>
                    <a:pt x="315" y="224"/>
                    <a:pt x="315" y="158"/>
                  </a:cubicBezTo>
                  <a:cubicBezTo>
                    <a:pt x="315" y="70"/>
                    <a:pt x="245" y="0"/>
                    <a:pt x="158" y="0"/>
                  </a:cubicBezTo>
                  <a:close/>
                  <a:moveTo>
                    <a:pt x="149" y="250"/>
                  </a:moveTo>
                  <a:cubicBezTo>
                    <a:pt x="149" y="182"/>
                    <a:pt x="149" y="182"/>
                    <a:pt x="149" y="182"/>
                  </a:cubicBezTo>
                  <a:cubicBezTo>
                    <a:pt x="128" y="182"/>
                    <a:pt x="128" y="182"/>
                    <a:pt x="128" y="182"/>
                  </a:cubicBezTo>
                  <a:cubicBezTo>
                    <a:pt x="166" y="91"/>
                    <a:pt x="166" y="91"/>
                    <a:pt x="166" y="91"/>
                  </a:cubicBezTo>
                  <a:cubicBezTo>
                    <a:pt x="166" y="159"/>
                    <a:pt x="166" y="159"/>
                    <a:pt x="166" y="159"/>
                  </a:cubicBezTo>
                  <a:cubicBezTo>
                    <a:pt x="187" y="159"/>
                    <a:pt x="187" y="159"/>
                    <a:pt x="187" y="159"/>
                  </a:cubicBezTo>
                  <a:lnTo>
                    <a:pt x="149" y="25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724651" y="6858000"/>
              <a:ext cx="0" cy="0"/>
            </a:xfrm>
            <a:prstGeom prst="line">
              <a:avLst/>
            </a:prstGeom>
            <a:noFill/>
            <a:ln w="46038" cap="flat">
              <a:solidFill>
                <a:srgbClr val="00BCD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3665538" y="3743325"/>
              <a:ext cx="228600" cy="31750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3703638" y="3786188"/>
              <a:ext cx="153988" cy="28575"/>
            </a:xfrm>
            <a:custGeom>
              <a:avLst/>
              <a:gdLst>
                <a:gd name="T0" fmla="*/ 63 w 69"/>
                <a:gd name="T1" fmla="*/ 13 h 13"/>
                <a:gd name="T2" fmla="*/ 6 w 69"/>
                <a:gd name="T3" fmla="*/ 13 h 13"/>
                <a:gd name="T4" fmla="*/ 0 w 69"/>
                <a:gd name="T5" fmla="*/ 8 h 13"/>
                <a:gd name="T6" fmla="*/ 0 w 69"/>
                <a:gd name="T7" fmla="*/ 5 h 13"/>
                <a:gd name="T8" fmla="*/ 6 w 69"/>
                <a:gd name="T9" fmla="*/ 0 h 13"/>
                <a:gd name="T10" fmla="*/ 63 w 69"/>
                <a:gd name="T11" fmla="*/ 0 h 13"/>
                <a:gd name="T12" fmla="*/ 69 w 69"/>
                <a:gd name="T13" fmla="*/ 5 h 13"/>
                <a:gd name="T14" fmla="*/ 69 w 69"/>
                <a:gd name="T15" fmla="*/ 8 h 13"/>
                <a:gd name="T16" fmla="*/ 63 w 69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3">
                  <a:moveTo>
                    <a:pt x="63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69" y="2"/>
                    <a:pt x="69" y="5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11"/>
                    <a:pt x="67" y="13"/>
                    <a:pt x="63" y="1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665538" y="3702050"/>
              <a:ext cx="228600" cy="30163"/>
            </a:xfrm>
            <a:custGeom>
              <a:avLst/>
              <a:gdLst>
                <a:gd name="T0" fmla="*/ 97 w 103"/>
                <a:gd name="T1" fmla="*/ 14 h 14"/>
                <a:gd name="T2" fmla="*/ 7 w 103"/>
                <a:gd name="T3" fmla="*/ 14 h 14"/>
                <a:gd name="T4" fmla="*/ 0 w 103"/>
                <a:gd name="T5" fmla="*/ 7 h 14"/>
                <a:gd name="T6" fmla="*/ 0 w 103"/>
                <a:gd name="T7" fmla="*/ 7 h 14"/>
                <a:gd name="T8" fmla="*/ 7 w 103"/>
                <a:gd name="T9" fmla="*/ 0 h 14"/>
                <a:gd name="T10" fmla="*/ 97 w 103"/>
                <a:gd name="T11" fmla="*/ 0 h 14"/>
                <a:gd name="T12" fmla="*/ 103 w 103"/>
                <a:gd name="T13" fmla="*/ 7 h 14"/>
                <a:gd name="T14" fmla="*/ 103 w 103"/>
                <a:gd name="T15" fmla="*/ 7 h 14"/>
                <a:gd name="T16" fmla="*/ 97 w 10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">
                  <a:moveTo>
                    <a:pt x="97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0" y="0"/>
                    <a:pt x="103" y="3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11"/>
                    <a:pt x="100" y="14"/>
                    <a:pt x="97" y="14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3692526" y="3433763"/>
              <a:ext cx="177800" cy="247650"/>
            </a:xfrm>
            <a:custGeom>
              <a:avLst/>
              <a:gdLst>
                <a:gd name="T0" fmla="*/ 50 w 80"/>
                <a:gd name="T1" fmla="*/ 112 h 112"/>
                <a:gd name="T2" fmla="*/ 46 w 80"/>
                <a:gd name="T3" fmla="*/ 108 h 112"/>
                <a:gd name="T4" fmla="*/ 46 w 80"/>
                <a:gd name="T5" fmla="*/ 53 h 112"/>
                <a:gd name="T6" fmla="*/ 46 w 80"/>
                <a:gd name="T7" fmla="*/ 51 h 112"/>
                <a:gd name="T8" fmla="*/ 69 w 80"/>
                <a:gd name="T9" fmla="*/ 8 h 112"/>
                <a:gd name="T10" fmla="*/ 11 w 80"/>
                <a:gd name="T11" fmla="*/ 8 h 112"/>
                <a:gd name="T12" fmla="*/ 33 w 80"/>
                <a:gd name="T13" fmla="*/ 51 h 112"/>
                <a:gd name="T14" fmla="*/ 34 w 80"/>
                <a:gd name="T15" fmla="*/ 53 h 112"/>
                <a:gd name="T16" fmla="*/ 34 w 80"/>
                <a:gd name="T17" fmla="*/ 108 h 112"/>
                <a:gd name="T18" fmla="*/ 29 w 80"/>
                <a:gd name="T19" fmla="*/ 112 h 112"/>
                <a:gd name="T20" fmla="*/ 25 w 80"/>
                <a:gd name="T21" fmla="*/ 108 h 112"/>
                <a:gd name="T22" fmla="*/ 25 w 80"/>
                <a:gd name="T23" fmla="*/ 54 h 112"/>
                <a:gd name="T24" fmla="*/ 0 w 80"/>
                <a:gd name="T25" fmla="*/ 6 h 112"/>
                <a:gd name="T26" fmla="*/ 0 w 80"/>
                <a:gd name="T27" fmla="*/ 2 h 112"/>
                <a:gd name="T28" fmla="*/ 4 w 80"/>
                <a:gd name="T29" fmla="*/ 0 h 112"/>
                <a:gd name="T30" fmla="*/ 75 w 80"/>
                <a:gd name="T31" fmla="*/ 0 h 112"/>
                <a:gd name="T32" fmla="*/ 79 w 80"/>
                <a:gd name="T33" fmla="*/ 2 h 112"/>
                <a:gd name="T34" fmla="*/ 79 w 80"/>
                <a:gd name="T35" fmla="*/ 6 h 112"/>
                <a:gd name="T36" fmla="*/ 54 w 80"/>
                <a:gd name="T37" fmla="*/ 54 h 112"/>
                <a:gd name="T38" fmla="*/ 54 w 80"/>
                <a:gd name="T39" fmla="*/ 108 h 112"/>
                <a:gd name="T40" fmla="*/ 50 w 80"/>
                <a:gd name="T41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12">
                  <a:moveTo>
                    <a:pt x="50" y="112"/>
                  </a:moveTo>
                  <a:cubicBezTo>
                    <a:pt x="48" y="112"/>
                    <a:pt x="46" y="110"/>
                    <a:pt x="46" y="108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6" y="52"/>
                    <a:pt x="46" y="51"/>
                    <a:pt x="46" y="51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51"/>
                    <a:pt x="34" y="52"/>
                    <a:pt x="34" y="53"/>
                  </a:cubicBezTo>
                  <a:cubicBezTo>
                    <a:pt x="34" y="108"/>
                    <a:pt x="34" y="108"/>
                    <a:pt x="34" y="108"/>
                  </a:cubicBezTo>
                  <a:cubicBezTo>
                    <a:pt x="34" y="110"/>
                    <a:pt x="32" y="112"/>
                    <a:pt x="29" y="112"/>
                  </a:cubicBezTo>
                  <a:cubicBezTo>
                    <a:pt x="27" y="112"/>
                    <a:pt x="25" y="110"/>
                    <a:pt x="25" y="108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3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7" y="0"/>
                    <a:pt x="78" y="1"/>
                    <a:pt x="79" y="2"/>
                  </a:cubicBezTo>
                  <a:cubicBezTo>
                    <a:pt x="80" y="3"/>
                    <a:pt x="80" y="5"/>
                    <a:pt x="79" y="6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4" y="108"/>
                    <a:pt x="54" y="108"/>
                    <a:pt x="54" y="108"/>
                  </a:cubicBezTo>
                  <a:cubicBezTo>
                    <a:pt x="54" y="110"/>
                    <a:pt x="52" y="112"/>
                    <a:pt x="50" y="11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" name="Freeform 26"/>
            <p:cNvSpPr>
              <a:spLocks noEditPoints="1"/>
            </p:cNvSpPr>
            <p:nvPr/>
          </p:nvSpPr>
          <p:spPr bwMode="auto">
            <a:xfrm>
              <a:off x="3506788" y="3014663"/>
              <a:ext cx="547688" cy="666750"/>
            </a:xfrm>
            <a:custGeom>
              <a:avLst/>
              <a:gdLst>
                <a:gd name="T0" fmla="*/ 166 w 247"/>
                <a:gd name="T1" fmla="*/ 301 h 301"/>
                <a:gd name="T2" fmla="*/ 81 w 247"/>
                <a:gd name="T3" fmla="*/ 301 h 301"/>
                <a:gd name="T4" fmla="*/ 70 w 247"/>
                <a:gd name="T5" fmla="*/ 290 h 301"/>
                <a:gd name="T6" fmla="*/ 35 w 247"/>
                <a:gd name="T7" fmla="*/ 205 h 301"/>
                <a:gd name="T8" fmla="*/ 0 w 247"/>
                <a:gd name="T9" fmla="*/ 112 h 301"/>
                <a:gd name="T10" fmla="*/ 124 w 247"/>
                <a:gd name="T11" fmla="*/ 0 h 301"/>
                <a:gd name="T12" fmla="*/ 247 w 247"/>
                <a:gd name="T13" fmla="*/ 112 h 301"/>
                <a:gd name="T14" fmla="*/ 212 w 247"/>
                <a:gd name="T15" fmla="*/ 205 h 301"/>
                <a:gd name="T16" fmla="*/ 178 w 247"/>
                <a:gd name="T17" fmla="*/ 290 h 301"/>
                <a:gd name="T18" fmla="*/ 166 w 247"/>
                <a:gd name="T19" fmla="*/ 301 h 301"/>
                <a:gd name="T20" fmla="*/ 124 w 247"/>
                <a:gd name="T21" fmla="*/ 8 h 301"/>
                <a:gd name="T22" fmla="*/ 9 w 247"/>
                <a:gd name="T23" fmla="*/ 112 h 301"/>
                <a:gd name="T24" fmla="*/ 42 w 247"/>
                <a:gd name="T25" fmla="*/ 201 h 301"/>
                <a:gd name="T26" fmla="*/ 78 w 247"/>
                <a:gd name="T27" fmla="*/ 290 h 301"/>
                <a:gd name="T28" fmla="*/ 81 w 247"/>
                <a:gd name="T29" fmla="*/ 293 h 301"/>
                <a:gd name="T30" fmla="*/ 166 w 247"/>
                <a:gd name="T31" fmla="*/ 293 h 301"/>
                <a:gd name="T32" fmla="*/ 170 w 247"/>
                <a:gd name="T33" fmla="*/ 290 h 301"/>
                <a:gd name="T34" fmla="*/ 205 w 247"/>
                <a:gd name="T35" fmla="*/ 201 h 301"/>
                <a:gd name="T36" fmla="*/ 239 w 247"/>
                <a:gd name="T37" fmla="*/ 112 h 301"/>
                <a:gd name="T38" fmla="*/ 124 w 247"/>
                <a:gd name="T39" fmla="*/ 8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7" h="301">
                  <a:moveTo>
                    <a:pt x="166" y="301"/>
                  </a:moveTo>
                  <a:cubicBezTo>
                    <a:pt x="81" y="301"/>
                    <a:pt x="81" y="301"/>
                    <a:pt x="81" y="301"/>
                  </a:cubicBezTo>
                  <a:cubicBezTo>
                    <a:pt x="75" y="301"/>
                    <a:pt x="70" y="296"/>
                    <a:pt x="70" y="290"/>
                  </a:cubicBezTo>
                  <a:cubicBezTo>
                    <a:pt x="68" y="258"/>
                    <a:pt x="51" y="231"/>
                    <a:pt x="35" y="205"/>
                  </a:cubicBezTo>
                  <a:cubicBezTo>
                    <a:pt x="18" y="177"/>
                    <a:pt x="0" y="148"/>
                    <a:pt x="0" y="112"/>
                  </a:cubicBezTo>
                  <a:cubicBezTo>
                    <a:pt x="0" y="58"/>
                    <a:pt x="43" y="0"/>
                    <a:pt x="124" y="0"/>
                  </a:cubicBezTo>
                  <a:cubicBezTo>
                    <a:pt x="194" y="0"/>
                    <a:pt x="247" y="59"/>
                    <a:pt x="247" y="112"/>
                  </a:cubicBezTo>
                  <a:cubicBezTo>
                    <a:pt x="247" y="148"/>
                    <a:pt x="230" y="177"/>
                    <a:pt x="212" y="205"/>
                  </a:cubicBezTo>
                  <a:cubicBezTo>
                    <a:pt x="196" y="231"/>
                    <a:pt x="180" y="258"/>
                    <a:pt x="178" y="290"/>
                  </a:cubicBezTo>
                  <a:cubicBezTo>
                    <a:pt x="177" y="296"/>
                    <a:pt x="172" y="301"/>
                    <a:pt x="166" y="301"/>
                  </a:cubicBezTo>
                  <a:close/>
                  <a:moveTo>
                    <a:pt x="124" y="8"/>
                  </a:moveTo>
                  <a:cubicBezTo>
                    <a:pt x="49" y="8"/>
                    <a:pt x="9" y="62"/>
                    <a:pt x="9" y="112"/>
                  </a:cubicBezTo>
                  <a:cubicBezTo>
                    <a:pt x="9" y="145"/>
                    <a:pt x="25" y="172"/>
                    <a:pt x="42" y="201"/>
                  </a:cubicBezTo>
                  <a:cubicBezTo>
                    <a:pt x="59" y="228"/>
                    <a:pt x="76" y="256"/>
                    <a:pt x="78" y="290"/>
                  </a:cubicBezTo>
                  <a:cubicBezTo>
                    <a:pt x="78" y="292"/>
                    <a:pt x="80" y="293"/>
                    <a:pt x="81" y="293"/>
                  </a:cubicBezTo>
                  <a:cubicBezTo>
                    <a:pt x="166" y="293"/>
                    <a:pt x="166" y="293"/>
                    <a:pt x="166" y="293"/>
                  </a:cubicBezTo>
                  <a:cubicBezTo>
                    <a:pt x="168" y="293"/>
                    <a:pt x="169" y="292"/>
                    <a:pt x="170" y="290"/>
                  </a:cubicBezTo>
                  <a:cubicBezTo>
                    <a:pt x="172" y="256"/>
                    <a:pt x="189" y="228"/>
                    <a:pt x="205" y="201"/>
                  </a:cubicBezTo>
                  <a:cubicBezTo>
                    <a:pt x="223" y="172"/>
                    <a:pt x="239" y="145"/>
                    <a:pt x="239" y="112"/>
                  </a:cubicBezTo>
                  <a:cubicBezTo>
                    <a:pt x="239" y="63"/>
                    <a:pt x="190" y="8"/>
                    <a:pt x="124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3781426" y="3803650"/>
              <a:ext cx="2071688" cy="3054350"/>
            </a:xfrm>
            <a:custGeom>
              <a:avLst/>
              <a:gdLst>
                <a:gd name="T0" fmla="*/ 0 w 935"/>
                <a:gd name="T1" fmla="*/ 0 h 1380"/>
                <a:gd name="T2" fmla="*/ 0 w 935"/>
                <a:gd name="T3" fmla="*/ 104 h 1380"/>
                <a:gd name="T4" fmla="*/ 80 w 935"/>
                <a:gd name="T5" fmla="*/ 183 h 1380"/>
                <a:gd name="T6" fmla="*/ 855 w 935"/>
                <a:gd name="T7" fmla="*/ 183 h 1380"/>
                <a:gd name="T8" fmla="*/ 935 w 935"/>
                <a:gd name="T9" fmla="*/ 263 h 1380"/>
                <a:gd name="T10" fmla="*/ 935 w 935"/>
                <a:gd name="T11" fmla="*/ 1380 h 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5" h="1380">
                  <a:moveTo>
                    <a:pt x="0" y="0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48"/>
                    <a:pt x="35" y="183"/>
                    <a:pt x="80" y="183"/>
                  </a:cubicBezTo>
                  <a:cubicBezTo>
                    <a:pt x="855" y="183"/>
                    <a:pt x="855" y="183"/>
                    <a:pt x="855" y="183"/>
                  </a:cubicBezTo>
                  <a:cubicBezTo>
                    <a:pt x="899" y="183"/>
                    <a:pt x="935" y="219"/>
                    <a:pt x="935" y="263"/>
                  </a:cubicBezTo>
                  <a:cubicBezTo>
                    <a:pt x="935" y="1380"/>
                    <a:pt x="935" y="1380"/>
                    <a:pt x="935" y="1380"/>
                  </a:cubicBezTo>
                </a:path>
              </a:pathLst>
            </a:custGeom>
            <a:noFill/>
            <a:ln w="34925" cap="flat">
              <a:solidFill>
                <a:schemeClr val="accent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5218113" y="3910013"/>
              <a:ext cx="219075" cy="44450"/>
            </a:xfrm>
            <a:custGeom>
              <a:avLst/>
              <a:gdLst>
                <a:gd name="T0" fmla="*/ 99 w 99"/>
                <a:gd name="T1" fmla="*/ 20 h 20"/>
                <a:gd name="T2" fmla="*/ 99 w 99"/>
                <a:gd name="T3" fmla="*/ 8 h 20"/>
                <a:gd name="T4" fmla="*/ 91 w 99"/>
                <a:gd name="T5" fmla="*/ 0 h 20"/>
                <a:gd name="T6" fmla="*/ 8 w 99"/>
                <a:gd name="T7" fmla="*/ 0 h 20"/>
                <a:gd name="T8" fmla="*/ 0 w 99"/>
                <a:gd name="T9" fmla="*/ 8 h 20"/>
                <a:gd name="T10" fmla="*/ 0 w 99"/>
                <a:gd name="T11" fmla="*/ 20 h 20"/>
                <a:gd name="T12" fmla="*/ 99 w 99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99" y="20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99" y="4"/>
                    <a:pt x="95" y="0"/>
                    <a:pt x="9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99" y="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5218113" y="3973513"/>
              <a:ext cx="219075" cy="285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5218113" y="4022725"/>
              <a:ext cx="219075" cy="44450"/>
            </a:xfrm>
            <a:custGeom>
              <a:avLst/>
              <a:gdLst>
                <a:gd name="T0" fmla="*/ 0 w 99"/>
                <a:gd name="T1" fmla="*/ 0 h 20"/>
                <a:gd name="T2" fmla="*/ 0 w 99"/>
                <a:gd name="T3" fmla="*/ 12 h 20"/>
                <a:gd name="T4" fmla="*/ 8 w 99"/>
                <a:gd name="T5" fmla="*/ 20 h 20"/>
                <a:gd name="T6" fmla="*/ 91 w 99"/>
                <a:gd name="T7" fmla="*/ 20 h 20"/>
                <a:gd name="T8" fmla="*/ 99 w 99"/>
                <a:gd name="T9" fmla="*/ 12 h 20"/>
                <a:gd name="T10" fmla="*/ 99 w 99"/>
                <a:gd name="T11" fmla="*/ 0 h 20"/>
                <a:gd name="T12" fmla="*/ 0 w 99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20">
                  <a:moveTo>
                    <a:pt x="0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6"/>
                    <a:pt x="3" y="20"/>
                    <a:pt x="8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5" y="20"/>
                    <a:pt x="99" y="16"/>
                    <a:pt x="99" y="12"/>
                  </a:cubicBezTo>
                  <a:cubicBezTo>
                    <a:pt x="99" y="0"/>
                    <a:pt x="99" y="0"/>
                    <a:pt x="9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" name="Freeform 31"/>
            <p:cNvSpPr>
              <a:spLocks noEditPoints="1"/>
            </p:cNvSpPr>
            <p:nvPr/>
          </p:nvSpPr>
          <p:spPr bwMode="auto">
            <a:xfrm>
              <a:off x="5046663" y="3181350"/>
              <a:ext cx="560388" cy="700088"/>
            </a:xfrm>
            <a:custGeom>
              <a:avLst/>
              <a:gdLst>
                <a:gd name="T0" fmla="*/ 126 w 253"/>
                <a:gd name="T1" fmla="*/ 0 h 316"/>
                <a:gd name="T2" fmla="*/ 0 w 253"/>
                <a:gd name="T3" fmla="*/ 111 h 316"/>
                <a:gd name="T4" fmla="*/ 70 w 253"/>
                <a:gd name="T5" fmla="*/ 305 h 316"/>
                <a:gd name="T6" fmla="*/ 83 w 253"/>
                <a:gd name="T7" fmla="*/ 316 h 316"/>
                <a:gd name="T8" fmla="*/ 169 w 253"/>
                <a:gd name="T9" fmla="*/ 316 h 316"/>
                <a:gd name="T10" fmla="*/ 182 w 253"/>
                <a:gd name="T11" fmla="*/ 305 h 316"/>
                <a:gd name="T12" fmla="*/ 253 w 253"/>
                <a:gd name="T13" fmla="*/ 111 h 316"/>
                <a:gd name="T14" fmla="*/ 126 w 253"/>
                <a:gd name="T15" fmla="*/ 0 h 316"/>
                <a:gd name="T16" fmla="*/ 113 w 253"/>
                <a:gd name="T17" fmla="*/ 285 h 316"/>
                <a:gd name="T18" fmla="*/ 111 w 253"/>
                <a:gd name="T19" fmla="*/ 285 h 316"/>
                <a:gd name="T20" fmla="*/ 107 w 253"/>
                <a:gd name="T21" fmla="*/ 283 h 316"/>
                <a:gd name="T22" fmla="*/ 66 w 253"/>
                <a:gd name="T23" fmla="*/ 176 h 316"/>
                <a:gd name="T24" fmla="*/ 65 w 253"/>
                <a:gd name="T25" fmla="*/ 176 h 316"/>
                <a:gd name="T26" fmla="*/ 49 w 253"/>
                <a:gd name="T27" fmla="*/ 160 h 316"/>
                <a:gd name="T28" fmla="*/ 65 w 253"/>
                <a:gd name="T29" fmla="*/ 144 h 316"/>
                <a:gd name="T30" fmla="*/ 80 w 253"/>
                <a:gd name="T31" fmla="*/ 160 h 316"/>
                <a:gd name="T32" fmla="*/ 74 w 253"/>
                <a:gd name="T33" fmla="*/ 173 h 316"/>
                <a:gd name="T34" fmla="*/ 115 w 253"/>
                <a:gd name="T35" fmla="*/ 279 h 316"/>
                <a:gd name="T36" fmla="*/ 113 w 253"/>
                <a:gd name="T37" fmla="*/ 285 h 316"/>
                <a:gd name="T38" fmla="*/ 188 w 253"/>
                <a:gd name="T39" fmla="*/ 176 h 316"/>
                <a:gd name="T40" fmla="*/ 187 w 253"/>
                <a:gd name="T41" fmla="*/ 176 h 316"/>
                <a:gd name="T42" fmla="*/ 145 w 253"/>
                <a:gd name="T43" fmla="*/ 283 h 316"/>
                <a:gd name="T44" fmla="*/ 141 w 253"/>
                <a:gd name="T45" fmla="*/ 285 h 316"/>
                <a:gd name="T46" fmla="*/ 140 w 253"/>
                <a:gd name="T47" fmla="*/ 285 h 316"/>
                <a:gd name="T48" fmla="*/ 137 w 253"/>
                <a:gd name="T49" fmla="*/ 279 h 316"/>
                <a:gd name="T50" fmla="*/ 178 w 253"/>
                <a:gd name="T51" fmla="*/ 173 h 316"/>
                <a:gd name="T52" fmla="*/ 172 w 253"/>
                <a:gd name="T53" fmla="*/ 160 h 316"/>
                <a:gd name="T54" fmla="*/ 188 w 253"/>
                <a:gd name="T55" fmla="*/ 144 h 316"/>
                <a:gd name="T56" fmla="*/ 204 w 253"/>
                <a:gd name="T57" fmla="*/ 160 h 316"/>
                <a:gd name="T58" fmla="*/ 188 w 253"/>
                <a:gd name="T59" fmla="*/ 17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3" h="316">
                  <a:moveTo>
                    <a:pt x="126" y="0"/>
                  </a:moveTo>
                  <a:cubicBezTo>
                    <a:pt x="41" y="0"/>
                    <a:pt x="0" y="51"/>
                    <a:pt x="0" y="111"/>
                  </a:cubicBezTo>
                  <a:cubicBezTo>
                    <a:pt x="0" y="184"/>
                    <a:pt x="55" y="235"/>
                    <a:pt x="70" y="305"/>
                  </a:cubicBezTo>
                  <a:cubicBezTo>
                    <a:pt x="71" y="311"/>
                    <a:pt x="77" y="316"/>
                    <a:pt x="83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76" y="316"/>
                    <a:pt x="181" y="311"/>
                    <a:pt x="182" y="305"/>
                  </a:cubicBezTo>
                  <a:cubicBezTo>
                    <a:pt x="197" y="235"/>
                    <a:pt x="253" y="184"/>
                    <a:pt x="253" y="111"/>
                  </a:cubicBezTo>
                  <a:cubicBezTo>
                    <a:pt x="253" y="51"/>
                    <a:pt x="201" y="0"/>
                    <a:pt x="126" y="0"/>
                  </a:cubicBezTo>
                  <a:close/>
                  <a:moveTo>
                    <a:pt x="113" y="285"/>
                  </a:moveTo>
                  <a:cubicBezTo>
                    <a:pt x="112" y="285"/>
                    <a:pt x="112" y="285"/>
                    <a:pt x="111" y="285"/>
                  </a:cubicBezTo>
                  <a:cubicBezTo>
                    <a:pt x="109" y="285"/>
                    <a:pt x="108" y="284"/>
                    <a:pt x="107" y="283"/>
                  </a:cubicBezTo>
                  <a:cubicBezTo>
                    <a:pt x="66" y="176"/>
                    <a:pt x="66" y="176"/>
                    <a:pt x="66" y="176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56" y="176"/>
                    <a:pt x="49" y="169"/>
                    <a:pt x="49" y="160"/>
                  </a:cubicBezTo>
                  <a:cubicBezTo>
                    <a:pt x="49" y="151"/>
                    <a:pt x="56" y="144"/>
                    <a:pt x="65" y="144"/>
                  </a:cubicBezTo>
                  <a:cubicBezTo>
                    <a:pt x="73" y="144"/>
                    <a:pt x="80" y="151"/>
                    <a:pt x="80" y="160"/>
                  </a:cubicBezTo>
                  <a:cubicBezTo>
                    <a:pt x="80" y="165"/>
                    <a:pt x="78" y="170"/>
                    <a:pt x="74" y="173"/>
                  </a:cubicBezTo>
                  <a:cubicBezTo>
                    <a:pt x="115" y="279"/>
                    <a:pt x="115" y="279"/>
                    <a:pt x="115" y="279"/>
                  </a:cubicBezTo>
                  <a:cubicBezTo>
                    <a:pt x="116" y="282"/>
                    <a:pt x="115" y="284"/>
                    <a:pt x="113" y="285"/>
                  </a:cubicBezTo>
                  <a:close/>
                  <a:moveTo>
                    <a:pt x="188" y="176"/>
                  </a:moveTo>
                  <a:cubicBezTo>
                    <a:pt x="187" y="176"/>
                    <a:pt x="187" y="176"/>
                    <a:pt x="187" y="176"/>
                  </a:cubicBezTo>
                  <a:cubicBezTo>
                    <a:pt x="145" y="283"/>
                    <a:pt x="145" y="283"/>
                    <a:pt x="145" y="283"/>
                  </a:cubicBezTo>
                  <a:cubicBezTo>
                    <a:pt x="145" y="284"/>
                    <a:pt x="143" y="285"/>
                    <a:pt x="141" y="285"/>
                  </a:cubicBezTo>
                  <a:cubicBezTo>
                    <a:pt x="141" y="285"/>
                    <a:pt x="140" y="285"/>
                    <a:pt x="140" y="285"/>
                  </a:cubicBezTo>
                  <a:cubicBezTo>
                    <a:pt x="137" y="284"/>
                    <a:pt x="136" y="282"/>
                    <a:pt x="137" y="279"/>
                  </a:cubicBezTo>
                  <a:cubicBezTo>
                    <a:pt x="178" y="173"/>
                    <a:pt x="178" y="173"/>
                    <a:pt x="178" y="173"/>
                  </a:cubicBezTo>
                  <a:cubicBezTo>
                    <a:pt x="174" y="170"/>
                    <a:pt x="172" y="165"/>
                    <a:pt x="172" y="160"/>
                  </a:cubicBezTo>
                  <a:cubicBezTo>
                    <a:pt x="172" y="151"/>
                    <a:pt x="179" y="144"/>
                    <a:pt x="188" y="144"/>
                  </a:cubicBezTo>
                  <a:cubicBezTo>
                    <a:pt x="197" y="144"/>
                    <a:pt x="204" y="151"/>
                    <a:pt x="204" y="160"/>
                  </a:cubicBezTo>
                  <a:cubicBezTo>
                    <a:pt x="204" y="169"/>
                    <a:pt x="197" y="176"/>
                    <a:pt x="188" y="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327651" y="4040188"/>
              <a:ext cx="230188" cy="2817813"/>
            </a:xfrm>
            <a:custGeom>
              <a:avLst/>
              <a:gdLst>
                <a:gd name="T0" fmla="*/ 0 w 104"/>
                <a:gd name="T1" fmla="*/ 0 h 1273"/>
                <a:gd name="T2" fmla="*/ 0 w 104"/>
                <a:gd name="T3" fmla="*/ 408 h 1273"/>
                <a:gd name="T4" fmla="*/ 52 w 104"/>
                <a:gd name="T5" fmla="*/ 460 h 1273"/>
                <a:gd name="T6" fmla="*/ 52 w 104"/>
                <a:gd name="T7" fmla="*/ 460 h 1273"/>
                <a:gd name="T8" fmla="*/ 104 w 104"/>
                <a:gd name="T9" fmla="*/ 512 h 1273"/>
                <a:gd name="T10" fmla="*/ 104 w 104"/>
                <a:gd name="T11" fmla="*/ 12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4" h="1273">
                  <a:moveTo>
                    <a:pt x="0" y="0"/>
                  </a:moveTo>
                  <a:cubicBezTo>
                    <a:pt x="0" y="408"/>
                    <a:pt x="0" y="408"/>
                    <a:pt x="0" y="408"/>
                  </a:cubicBezTo>
                  <a:cubicBezTo>
                    <a:pt x="0" y="437"/>
                    <a:pt x="23" y="460"/>
                    <a:pt x="52" y="460"/>
                  </a:cubicBezTo>
                  <a:cubicBezTo>
                    <a:pt x="52" y="460"/>
                    <a:pt x="52" y="460"/>
                    <a:pt x="52" y="460"/>
                  </a:cubicBezTo>
                  <a:cubicBezTo>
                    <a:pt x="81" y="460"/>
                    <a:pt x="104" y="483"/>
                    <a:pt x="104" y="512"/>
                  </a:cubicBezTo>
                  <a:cubicBezTo>
                    <a:pt x="104" y="1273"/>
                    <a:pt x="104" y="1273"/>
                    <a:pt x="104" y="1273"/>
                  </a:cubicBezTo>
                </a:path>
              </a:pathLst>
            </a:custGeom>
            <a:noFill/>
            <a:ln w="1063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>
              <a:off x="4681538" y="3109913"/>
              <a:ext cx="2043113" cy="3748088"/>
            </a:xfrm>
            <a:custGeom>
              <a:avLst/>
              <a:gdLst>
                <a:gd name="T0" fmla="*/ 0 w 922"/>
                <a:gd name="T1" fmla="*/ 0 h 1693"/>
                <a:gd name="T2" fmla="*/ 0 w 922"/>
                <a:gd name="T3" fmla="*/ 587 h 1693"/>
                <a:gd name="T4" fmla="*/ 77 w 922"/>
                <a:gd name="T5" fmla="*/ 663 h 1693"/>
                <a:gd name="T6" fmla="*/ 845 w 922"/>
                <a:gd name="T7" fmla="*/ 663 h 1693"/>
                <a:gd name="T8" fmla="*/ 922 w 922"/>
                <a:gd name="T9" fmla="*/ 740 h 1693"/>
                <a:gd name="T10" fmla="*/ 922 w 922"/>
                <a:gd name="T11" fmla="*/ 1693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2" h="1693">
                  <a:moveTo>
                    <a:pt x="0" y="0"/>
                  </a:moveTo>
                  <a:cubicBezTo>
                    <a:pt x="0" y="587"/>
                    <a:pt x="0" y="587"/>
                    <a:pt x="0" y="587"/>
                  </a:cubicBezTo>
                  <a:cubicBezTo>
                    <a:pt x="0" y="629"/>
                    <a:pt x="35" y="663"/>
                    <a:pt x="77" y="663"/>
                  </a:cubicBezTo>
                  <a:cubicBezTo>
                    <a:pt x="845" y="663"/>
                    <a:pt x="845" y="663"/>
                    <a:pt x="845" y="663"/>
                  </a:cubicBezTo>
                  <a:cubicBezTo>
                    <a:pt x="887" y="663"/>
                    <a:pt x="922" y="698"/>
                    <a:pt x="922" y="740"/>
                  </a:cubicBezTo>
                  <a:cubicBezTo>
                    <a:pt x="922" y="1693"/>
                    <a:pt x="922" y="1693"/>
                    <a:pt x="922" y="1693"/>
                  </a:cubicBezTo>
                </a:path>
              </a:pathLst>
            </a:custGeom>
            <a:noFill/>
            <a:ln w="46038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4437063" y="2339975"/>
              <a:ext cx="492125" cy="606425"/>
            </a:xfrm>
            <a:custGeom>
              <a:avLst/>
              <a:gdLst>
                <a:gd name="T0" fmla="*/ 147 w 222"/>
                <a:gd name="T1" fmla="*/ 274 h 274"/>
                <a:gd name="T2" fmla="*/ 74 w 222"/>
                <a:gd name="T3" fmla="*/ 274 h 274"/>
                <a:gd name="T4" fmla="*/ 60 w 222"/>
                <a:gd name="T5" fmla="*/ 262 h 274"/>
                <a:gd name="T6" fmla="*/ 31 w 222"/>
                <a:gd name="T7" fmla="*/ 193 h 274"/>
                <a:gd name="T8" fmla="*/ 0 w 222"/>
                <a:gd name="T9" fmla="*/ 97 h 274"/>
                <a:gd name="T10" fmla="*/ 111 w 222"/>
                <a:gd name="T11" fmla="*/ 0 h 274"/>
                <a:gd name="T12" fmla="*/ 222 w 222"/>
                <a:gd name="T13" fmla="*/ 97 h 274"/>
                <a:gd name="T14" fmla="*/ 191 w 222"/>
                <a:gd name="T15" fmla="*/ 193 h 274"/>
                <a:gd name="T16" fmla="*/ 162 w 222"/>
                <a:gd name="T17" fmla="*/ 262 h 274"/>
                <a:gd name="T18" fmla="*/ 147 w 222"/>
                <a:gd name="T19" fmla="*/ 274 h 274"/>
                <a:gd name="T20" fmla="*/ 111 w 222"/>
                <a:gd name="T21" fmla="*/ 8 h 274"/>
                <a:gd name="T22" fmla="*/ 8 w 222"/>
                <a:gd name="T23" fmla="*/ 97 h 274"/>
                <a:gd name="T24" fmla="*/ 38 w 222"/>
                <a:gd name="T25" fmla="*/ 189 h 274"/>
                <a:gd name="T26" fmla="*/ 67 w 222"/>
                <a:gd name="T27" fmla="*/ 260 h 274"/>
                <a:gd name="T28" fmla="*/ 74 w 222"/>
                <a:gd name="T29" fmla="*/ 266 h 274"/>
                <a:gd name="T30" fmla="*/ 147 w 222"/>
                <a:gd name="T31" fmla="*/ 266 h 274"/>
                <a:gd name="T32" fmla="*/ 154 w 222"/>
                <a:gd name="T33" fmla="*/ 260 h 274"/>
                <a:gd name="T34" fmla="*/ 184 w 222"/>
                <a:gd name="T35" fmla="*/ 189 h 274"/>
                <a:gd name="T36" fmla="*/ 214 w 222"/>
                <a:gd name="T37" fmla="*/ 97 h 274"/>
                <a:gd name="T38" fmla="*/ 111 w 222"/>
                <a:gd name="T39" fmla="*/ 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2" h="274">
                  <a:moveTo>
                    <a:pt x="147" y="274"/>
                  </a:moveTo>
                  <a:cubicBezTo>
                    <a:pt x="74" y="274"/>
                    <a:pt x="74" y="274"/>
                    <a:pt x="74" y="274"/>
                  </a:cubicBezTo>
                  <a:cubicBezTo>
                    <a:pt x="67" y="274"/>
                    <a:pt x="61" y="269"/>
                    <a:pt x="60" y="262"/>
                  </a:cubicBezTo>
                  <a:cubicBezTo>
                    <a:pt x="54" y="237"/>
                    <a:pt x="43" y="215"/>
                    <a:pt x="31" y="193"/>
                  </a:cubicBezTo>
                  <a:cubicBezTo>
                    <a:pt x="16" y="164"/>
                    <a:pt x="0" y="133"/>
                    <a:pt x="0" y="97"/>
                  </a:cubicBezTo>
                  <a:cubicBezTo>
                    <a:pt x="0" y="38"/>
                    <a:pt x="44" y="0"/>
                    <a:pt x="111" y="0"/>
                  </a:cubicBezTo>
                  <a:cubicBezTo>
                    <a:pt x="174" y="0"/>
                    <a:pt x="222" y="41"/>
                    <a:pt x="222" y="97"/>
                  </a:cubicBezTo>
                  <a:cubicBezTo>
                    <a:pt x="222" y="133"/>
                    <a:pt x="206" y="164"/>
                    <a:pt x="191" y="193"/>
                  </a:cubicBezTo>
                  <a:cubicBezTo>
                    <a:pt x="179" y="215"/>
                    <a:pt x="167" y="237"/>
                    <a:pt x="162" y="262"/>
                  </a:cubicBezTo>
                  <a:cubicBezTo>
                    <a:pt x="161" y="269"/>
                    <a:pt x="155" y="274"/>
                    <a:pt x="147" y="274"/>
                  </a:cubicBezTo>
                  <a:close/>
                  <a:moveTo>
                    <a:pt x="111" y="8"/>
                  </a:moveTo>
                  <a:cubicBezTo>
                    <a:pt x="35" y="8"/>
                    <a:pt x="8" y="54"/>
                    <a:pt x="8" y="97"/>
                  </a:cubicBezTo>
                  <a:cubicBezTo>
                    <a:pt x="8" y="131"/>
                    <a:pt x="23" y="159"/>
                    <a:pt x="38" y="189"/>
                  </a:cubicBezTo>
                  <a:cubicBezTo>
                    <a:pt x="50" y="211"/>
                    <a:pt x="62" y="234"/>
                    <a:pt x="67" y="260"/>
                  </a:cubicBezTo>
                  <a:cubicBezTo>
                    <a:pt x="68" y="264"/>
                    <a:pt x="71" y="266"/>
                    <a:pt x="74" y="266"/>
                  </a:cubicBezTo>
                  <a:cubicBezTo>
                    <a:pt x="147" y="266"/>
                    <a:pt x="147" y="266"/>
                    <a:pt x="147" y="266"/>
                  </a:cubicBezTo>
                  <a:cubicBezTo>
                    <a:pt x="151" y="266"/>
                    <a:pt x="154" y="264"/>
                    <a:pt x="154" y="260"/>
                  </a:cubicBezTo>
                  <a:cubicBezTo>
                    <a:pt x="160" y="234"/>
                    <a:pt x="172" y="211"/>
                    <a:pt x="184" y="189"/>
                  </a:cubicBezTo>
                  <a:cubicBezTo>
                    <a:pt x="199" y="159"/>
                    <a:pt x="214" y="131"/>
                    <a:pt x="214" y="97"/>
                  </a:cubicBezTo>
                  <a:cubicBezTo>
                    <a:pt x="214" y="46"/>
                    <a:pt x="170" y="8"/>
                    <a:pt x="111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" name="Freeform 35"/>
            <p:cNvSpPr>
              <a:spLocks/>
            </p:cNvSpPr>
            <p:nvPr/>
          </p:nvSpPr>
          <p:spPr bwMode="auto">
            <a:xfrm>
              <a:off x="4581526" y="2967038"/>
              <a:ext cx="203200" cy="61913"/>
            </a:xfrm>
            <a:custGeom>
              <a:avLst/>
              <a:gdLst>
                <a:gd name="T0" fmla="*/ 88 w 92"/>
                <a:gd name="T1" fmla="*/ 28 h 28"/>
                <a:gd name="T2" fmla="*/ 84 w 92"/>
                <a:gd name="T3" fmla="*/ 24 h 28"/>
                <a:gd name="T4" fmla="*/ 84 w 92"/>
                <a:gd name="T5" fmla="*/ 13 h 28"/>
                <a:gd name="T6" fmla="*/ 78 w 92"/>
                <a:gd name="T7" fmla="*/ 8 h 28"/>
                <a:gd name="T8" fmla="*/ 14 w 92"/>
                <a:gd name="T9" fmla="*/ 8 h 28"/>
                <a:gd name="T10" fmla="*/ 8 w 92"/>
                <a:gd name="T11" fmla="*/ 13 h 28"/>
                <a:gd name="T12" fmla="*/ 8 w 92"/>
                <a:gd name="T13" fmla="*/ 24 h 28"/>
                <a:gd name="T14" fmla="*/ 4 w 92"/>
                <a:gd name="T15" fmla="*/ 28 h 28"/>
                <a:gd name="T16" fmla="*/ 0 w 92"/>
                <a:gd name="T17" fmla="*/ 24 h 28"/>
                <a:gd name="T18" fmla="*/ 0 w 92"/>
                <a:gd name="T19" fmla="*/ 13 h 28"/>
                <a:gd name="T20" fmla="*/ 14 w 92"/>
                <a:gd name="T21" fmla="*/ 0 h 28"/>
                <a:gd name="T22" fmla="*/ 78 w 92"/>
                <a:gd name="T23" fmla="*/ 0 h 28"/>
                <a:gd name="T24" fmla="*/ 92 w 92"/>
                <a:gd name="T25" fmla="*/ 13 h 28"/>
                <a:gd name="T26" fmla="*/ 92 w 92"/>
                <a:gd name="T27" fmla="*/ 24 h 28"/>
                <a:gd name="T28" fmla="*/ 88 w 92"/>
                <a:gd name="T2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28">
                  <a:moveTo>
                    <a:pt x="88" y="28"/>
                  </a:moveTo>
                  <a:cubicBezTo>
                    <a:pt x="86" y="28"/>
                    <a:pt x="84" y="26"/>
                    <a:pt x="84" y="24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84" y="10"/>
                    <a:pt x="81" y="8"/>
                    <a:pt x="78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0" y="8"/>
                    <a:pt x="8" y="10"/>
                    <a:pt x="8" y="13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6"/>
                    <a:pt x="6" y="28"/>
                    <a:pt x="4" y="28"/>
                  </a:cubicBezTo>
                  <a:cubicBezTo>
                    <a:pt x="2" y="28"/>
                    <a:pt x="0" y="26"/>
                    <a:pt x="0" y="24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6" y="0"/>
                    <a:pt x="92" y="6"/>
                    <a:pt x="92" y="13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92" y="26"/>
                    <a:pt x="90" y="28"/>
                    <a:pt x="88" y="2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4581526" y="3011488"/>
              <a:ext cx="203200" cy="103188"/>
            </a:xfrm>
            <a:custGeom>
              <a:avLst/>
              <a:gdLst>
                <a:gd name="T0" fmla="*/ 79 w 92"/>
                <a:gd name="T1" fmla="*/ 47 h 47"/>
                <a:gd name="T2" fmla="*/ 12 w 92"/>
                <a:gd name="T3" fmla="*/ 47 h 47"/>
                <a:gd name="T4" fmla="*/ 0 w 92"/>
                <a:gd name="T5" fmla="*/ 35 h 47"/>
                <a:gd name="T6" fmla="*/ 0 w 92"/>
                <a:gd name="T7" fmla="*/ 4 h 47"/>
                <a:gd name="T8" fmla="*/ 4 w 92"/>
                <a:gd name="T9" fmla="*/ 0 h 47"/>
                <a:gd name="T10" fmla="*/ 88 w 92"/>
                <a:gd name="T11" fmla="*/ 0 h 47"/>
                <a:gd name="T12" fmla="*/ 92 w 92"/>
                <a:gd name="T13" fmla="*/ 4 h 47"/>
                <a:gd name="T14" fmla="*/ 92 w 92"/>
                <a:gd name="T15" fmla="*/ 35 h 47"/>
                <a:gd name="T16" fmla="*/ 79 w 92"/>
                <a:gd name="T17" fmla="*/ 47 h 47"/>
                <a:gd name="T18" fmla="*/ 8 w 92"/>
                <a:gd name="T19" fmla="*/ 8 h 47"/>
                <a:gd name="T20" fmla="*/ 8 w 92"/>
                <a:gd name="T21" fmla="*/ 35 h 47"/>
                <a:gd name="T22" fmla="*/ 12 w 92"/>
                <a:gd name="T23" fmla="*/ 39 h 47"/>
                <a:gd name="T24" fmla="*/ 79 w 92"/>
                <a:gd name="T25" fmla="*/ 39 h 47"/>
                <a:gd name="T26" fmla="*/ 84 w 92"/>
                <a:gd name="T27" fmla="*/ 35 h 47"/>
                <a:gd name="T28" fmla="*/ 84 w 92"/>
                <a:gd name="T29" fmla="*/ 8 h 47"/>
                <a:gd name="T30" fmla="*/ 8 w 92"/>
                <a:gd name="T31" fmla="*/ 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" h="47">
                  <a:moveTo>
                    <a:pt x="79" y="47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6" y="47"/>
                    <a:pt x="0" y="41"/>
                    <a:pt x="0" y="3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1"/>
                    <a:pt x="92" y="4"/>
                  </a:cubicBezTo>
                  <a:cubicBezTo>
                    <a:pt x="92" y="35"/>
                    <a:pt x="92" y="35"/>
                    <a:pt x="92" y="35"/>
                  </a:cubicBezTo>
                  <a:cubicBezTo>
                    <a:pt x="92" y="41"/>
                    <a:pt x="86" y="47"/>
                    <a:pt x="79" y="47"/>
                  </a:cubicBezTo>
                  <a:close/>
                  <a:moveTo>
                    <a:pt x="8" y="8"/>
                  </a:moveTo>
                  <a:cubicBezTo>
                    <a:pt x="8" y="35"/>
                    <a:pt x="8" y="35"/>
                    <a:pt x="8" y="35"/>
                  </a:cubicBezTo>
                  <a:cubicBezTo>
                    <a:pt x="8" y="37"/>
                    <a:pt x="10" y="39"/>
                    <a:pt x="12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82" y="39"/>
                    <a:pt x="84" y="37"/>
                    <a:pt x="84" y="35"/>
                  </a:cubicBezTo>
                  <a:cubicBezTo>
                    <a:pt x="84" y="8"/>
                    <a:pt x="84" y="8"/>
                    <a:pt x="84" y="8"/>
                  </a:cubicBezTo>
                  <a:lnTo>
                    <a:pt x="8" y="8"/>
                  </a:ln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4586288" y="3051175"/>
              <a:ext cx="195263" cy="17463"/>
            </a:xfrm>
            <a:custGeom>
              <a:avLst/>
              <a:gdLst>
                <a:gd name="T0" fmla="*/ 84 w 88"/>
                <a:gd name="T1" fmla="*/ 8 h 8"/>
                <a:gd name="T2" fmla="*/ 4 w 88"/>
                <a:gd name="T3" fmla="*/ 8 h 8"/>
                <a:gd name="T4" fmla="*/ 0 w 88"/>
                <a:gd name="T5" fmla="*/ 4 h 8"/>
                <a:gd name="T6" fmla="*/ 4 w 88"/>
                <a:gd name="T7" fmla="*/ 0 h 8"/>
                <a:gd name="T8" fmla="*/ 84 w 88"/>
                <a:gd name="T9" fmla="*/ 0 h 8"/>
                <a:gd name="T10" fmla="*/ 88 w 88"/>
                <a:gd name="T11" fmla="*/ 4 h 8"/>
                <a:gd name="T12" fmla="*/ 84 w 88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8">
                  <a:moveTo>
                    <a:pt x="84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88" y="6"/>
                    <a:pt x="86" y="8"/>
                    <a:pt x="84" y="8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700588" y="2636838"/>
              <a:ext cx="106363" cy="246063"/>
            </a:xfrm>
            <a:custGeom>
              <a:avLst/>
              <a:gdLst>
                <a:gd name="T0" fmla="*/ 5 w 48"/>
                <a:gd name="T1" fmla="*/ 111 h 111"/>
                <a:gd name="T2" fmla="*/ 3 w 48"/>
                <a:gd name="T3" fmla="*/ 110 h 111"/>
                <a:gd name="T4" fmla="*/ 1 w 48"/>
                <a:gd name="T5" fmla="*/ 105 h 111"/>
                <a:gd name="T6" fmla="*/ 40 w 48"/>
                <a:gd name="T7" fmla="*/ 3 h 111"/>
                <a:gd name="T8" fmla="*/ 45 w 48"/>
                <a:gd name="T9" fmla="*/ 1 h 111"/>
                <a:gd name="T10" fmla="*/ 48 w 48"/>
                <a:gd name="T11" fmla="*/ 6 h 111"/>
                <a:gd name="T12" fmla="*/ 8 w 48"/>
                <a:gd name="T13" fmla="*/ 108 h 111"/>
                <a:gd name="T14" fmla="*/ 5 w 48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11">
                  <a:moveTo>
                    <a:pt x="5" y="111"/>
                  </a:moveTo>
                  <a:cubicBezTo>
                    <a:pt x="4" y="111"/>
                    <a:pt x="4" y="111"/>
                    <a:pt x="3" y="110"/>
                  </a:cubicBezTo>
                  <a:cubicBezTo>
                    <a:pt x="1" y="110"/>
                    <a:pt x="0" y="107"/>
                    <a:pt x="1" y="105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1" y="1"/>
                    <a:pt x="43" y="0"/>
                    <a:pt x="45" y="1"/>
                  </a:cubicBezTo>
                  <a:cubicBezTo>
                    <a:pt x="47" y="2"/>
                    <a:pt x="48" y="4"/>
                    <a:pt x="48" y="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10"/>
                    <a:pt x="6" y="111"/>
                    <a:pt x="5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557713" y="2636838"/>
              <a:ext cx="107950" cy="246063"/>
            </a:xfrm>
            <a:custGeom>
              <a:avLst/>
              <a:gdLst>
                <a:gd name="T0" fmla="*/ 44 w 49"/>
                <a:gd name="T1" fmla="*/ 111 h 111"/>
                <a:gd name="T2" fmla="*/ 41 w 49"/>
                <a:gd name="T3" fmla="*/ 108 h 111"/>
                <a:gd name="T4" fmla="*/ 1 w 49"/>
                <a:gd name="T5" fmla="*/ 6 h 111"/>
                <a:gd name="T6" fmla="*/ 3 w 49"/>
                <a:gd name="T7" fmla="*/ 1 h 111"/>
                <a:gd name="T8" fmla="*/ 9 w 49"/>
                <a:gd name="T9" fmla="*/ 3 h 111"/>
                <a:gd name="T10" fmla="*/ 48 w 49"/>
                <a:gd name="T11" fmla="*/ 105 h 111"/>
                <a:gd name="T12" fmla="*/ 46 w 49"/>
                <a:gd name="T13" fmla="*/ 110 h 111"/>
                <a:gd name="T14" fmla="*/ 44 w 49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111">
                  <a:moveTo>
                    <a:pt x="44" y="111"/>
                  </a:moveTo>
                  <a:cubicBezTo>
                    <a:pt x="43" y="111"/>
                    <a:pt x="41" y="110"/>
                    <a:pt x="41" y="10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5" y="0"/>
                    <a:pt x="8" y="1"/>
                    <a:pt x="9" y="3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49" y="107"/>
                    <a:pt x="48" y="110"/>
                    <a:pt x="46" y="110"/>
                  </a:cubicBezTo>
                  <a:cubicBezTo>
                    <a:pt x="45" y="111"/>
                    <a:pt x="45" y="111"/>
                    <a:pt x="44" y="111"/>
                  </a:cubicBezTo>
                  <a:close/>
                </a:path>
              </a:pathLst>
            </a:cu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770438" y="2616200"/>
              <a:ext cx="57150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537076" y="2616200"/>
              <a:ext cx="60325" cy="60325"/>
            </a:xfrm>
            <a:prstGeom prst="ellipse">
              <a:avLst/>
            </a:prstGeom>
            <a:solidFill>
              <a:srgbClr val="00BCD4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7542213" y="5167313"/>
              <a:ext cx="365125" cy="47625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7600951" y="5235575"/>
              <a:ext cx="246063" cy="49213"/>
            </a:xfrm>
            <a:custGeom>
              <a:avLst/>
              <a:gdLst>
                <a:gd name="T0" fmla="*/ 102 w 111"/>
                <a:gd name="T1" fmla="*/ 22 h 22"/>
                <a:gd name="T2" fmla="*/ 9 w 111"/>
                <a:gd name="T3" fmla="*/ 22 h 22"/>
                <a:gd name="T4" fmla="*/ 0 w 111"/>
                <a:gd name="T5" fmla="*/ 13 h 22"/>
                <a:gd name="T6" fmla="*/ 0 w 111"/>
                <a:gd name="T7" fmla="*/ 9 h 22"/>
                <a:gd name="T8" fmla="*/ 9 w 111"/>
                <a:gd name="T9" fmla="*/ 0 h 22"/>
                <a:gd name="T10" fmla="*/ 102 w 111"/>
                <a:gd name="T11" fmla="*/ 0 h 22"/>
                <a:gd name="T12" fmla="*/ 111 w 111"/>
                <a:gd name="T13" fmla="*/ 9 h 22"/>
                <a:gd name="T14" fmla="*/ 111 w 111"/>
                <a:gd name="T15" fmla="*/ 13 h 22"/>
                <a:gd name="T16" fmla="*/ 102 w 111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22">
                  <a:moveTo>
                    <a:pt x="102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4" y="22"/>
                    <a:pt x="0" y="18"/>
                    <a:pt x="0" y="1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7" y="0"/>
                    <a:pt x="111" y="4"/>
                    <a:pt x="111" y="9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8"/>
                    <a:pt x="107" y="22"/>
                    <a:pt x="102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7542213" y="5100638"/>
              <a:ext cx="365125" cy="49213"/>
            </a:xfrm>
            <a:custGeom>
              <a:avLst/>
              <a:gdLst>
                <a:gd name="T0" fmla="*/ 154 w 165"/>
                <a:gd name="T1" fmla="*/ 22 h 22"/>
                <a:gd name="T2" fmla="*/ 11 w 165"/>
                <a:gd name="T3" fmla="*/ 22 h 22"/>
                <a:gd name="T4" fmla="*/ 0 w 165"/>
                <a:gd name="T5" fmla="*/ 11 h 22"/>
                <a:gd name="T6" fmla="*/ 0 w 165"/>
                <a:gd name="T7" fmla="*/ 11 h 22"/>
                <a:gd name="T8" fmla="*/ 11 w 165"/>
                <a:gd name="T9" fmla="*/ 0 h 22"/>
                <a:gd name="T10" fmla="*/ 154 w 165"/>
                <a:gd name="T11" fmla="*/ 0 h 22"/>
                <a:gd name="T12" fmla="*/ 165 w 165"/>
                <a:gd name="T13" fmla="*/ 11 h 22"/>
                <a:gd name="T14" fmla="*/ 165 w 165"/>
                <a:gd name="T15" fmla="*/ 11 h 22"/>
                <a:gd name="T16" fmla="*/ 154 w 165"/>
                <a:gd name="T1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" h="22">
                  <a:moveTo>
                    <a:pt x="154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60" y="0"/>
                    <a:pt x="165" y="5"/>
                    <a:pt x="165" y="11"/>
                  </a:cubicBezTo>
                  <a:cubicBezTo>
                    <a:pt x="165" y="11"/>
                    <a:pt x="165" y="11"/>
                    <a:pt x="165" y="11"/>
                  </a:cubicBezTo>
                  <a:cubicBezTo>
                    <a:pt x="165" y="17"/>
                    <a:pt x="160" y="22"/>
                    <a:pt x="154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7300913" y="3971925"/>
              <a:ext cx="847725" cy="1108075"/>
            </a:xfrm>
            <a:custGeom>
              <a:avLst/>
              <a:gdLst>
                <a:gd name="T0" fmla="*/ 273 w 383"/>
                <a:gd name="T1" fmla="*/ 479 h 501"/>
                <a:gd name="T2" fmla="*/ 271 w 383"/>
                <a:gd name="T3" fmla="*/ 479 h 501"/>
                <a:gd name="T4" fmla="*/ 383 w 383"/>
                <a:gd name="T5" fmla="*/ 177 h 501"/>
                <a:gd name="T6" fmla="*/ 192 w 383"/>
                <a:gd name="T7" fmla="*/ 0 h 501"/>
                <a:gd name="T8" fmla="*/ 0 w 383"/>
                <a:gd name="T9" fmla="*/ 177 h 501"/>
                <a:gd name="T10" fmla="*/ 112 w 383"/>
                <a:gd name="T11" fmla="*/ 479 h 501"/>
                <a:gd name="T12" fmla="*/ 110 w 383"/>
                <a:gd name="T13" fmla="*/ 479 h 501"/>
                <a:gd name="T14" fmla="*/ 97 w 383"/>
                <a:gd name="T15" fmla="*/ 490 h 501"/>
                <a:gd name="T16" fmla="*/ 110 w 383"/>
                <a:gd name="T17" fmla="*/ 501 h 501"/>
                <a:gd name="T18" fmla="*/ 273 w 383"/>
                <a:gd name="T19" fmla="*/ 501 h 501"/>
                <a:gd name="T20" fmla="*/ 286 w 383"/>
                <a:gd name="T21" fmla="*/ 490 h 501"/>
                <a:gd name="T22" fmla="*/ 273 w 383"/>
                <a:gd name="T23" fmla="*/ 479 h 501"/>
                <a:gd name="T24" fmla="*/ 255 w 383"/>
                <a:gd name="T25" fmla="*/ 303 h 501"/>
                <a:gd name="T26" fmla="*/ 215 w 383"/>
                <a:gd name="T27" fmla="*/ 381 h 501"/>
                <a:gd name="T28" fmla="*/ 215 w 383"/>
                <a:gd name="T29" fmla="*/ 470 h 501"/>
                <a:gd name="T30" fmla="*/ 208 w 383"/>
                <a:gd name="T31" fmla="*/ 476 h 501"/>
                <a:gd name="T32" fmla="*/ 201 w 383"/>
                <a:gd name="T33" fmla="*/ 470 h 501"/>
                <a:gd name="T34" fmla="*/ 201 w 383"/>
                <a:gd name="T35" fmla="*/ 380 h 501"/>
                <a:gd name="T36" fmla="*/ 202 w 383"/>
                <a:gd name="T37" fmla="*/ 377 h 501"/>
                <a:gd name="T38" fmla="*/ 238 w 383"/>
                <a:gd name="T39" fmla="*/ 307 h 501"/>
                <a:gd name="T40" fmla="*/ 145 w 383"/>
                <a:gd name="T41" fmla="*/ 307 h 501"/>
                <a:gd name="T42" fmla="*/ 181 w 383"/>
                <a:gd name="T43" fmla="*/ 377 h 501"/>
                <a:gd name="T44" fmla="*/ 182 w 383"/>
                <a:gd name="T45" fmla="*/ 380 h 501"/>
                <a:gd name="T46" fmla="*/ 182 w 383"/>
                <a:gd name="T47" fmla="*/ 470 h 501"/>
                <a:gd name="T48" fmla="*/ 175 w 383"/>
                <a:gd name="T49" fmla="*/ 476 h 501"/>
                <a:gd name="T50" fmla="*/ 168 w 383"/>
                <a:gd name="T51" fmla="*/ 470 h 501"/>
                <a:gd name="T52" fmla="*/ 168 w 383"/>
                <a:gd name="T53" fmla="*/ 381 h 501"/>
                <a:gd name="T54" fmla="*/ 128 w 383"/>
                <a:gd name="T55" fmla="*/ 303 h 501"/>
                <a:gd name="T56" fmla="*/ 128 w 383"/>
                <a:gd name="T57" fmla="*/ 297 h 501"/>
                <a:gd name="T58" fmla="*/ 134 w 383"/>
                <a:gd name="T59" fmla="*/ 294 h 501"/>
                <a:gd name="T60" fmla="*/ 249 w 383"/>
                <a:gd name="T61" fmla="*/ 294 h 501"/>
                <a:gd name="T62" fmla="*/ 255 w 383"/>
                <a:gd name="T63" fmla="*/ 297 h 501"/>
                <a:gd name="T64" fmla="*/ 255 w 383"/>
                <a:gd name="T65" fmla="*/ 30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83" h="501">
                  <a:moveTo>
                    <a:pt x="273" y="479"/>
                  </a:moveTo>
                  <a:cubicBezTo>
                    <a:pt x="271" y="479"/>
                    <a:pt x="271" y="479"/>
                    <a:pt x="271" y="479"/>
                  </a:cubicBezTo>
                  <a:cubicBezTo>
                    <a:pt x="271" y="363"/>
                    <a:pt x="383" y="290"/>
                    <a:pt x="383" y="177"/>
                  </a:cubicBezTo>
                  <a:cubicBezTo>
                    <a:pt x="383" y="97"/>
                    <a:pt x="305" y="0"/>
                    <a:pt x="192" y="0"/>
                  </a:cubicBezTo>
                  <a:cubicBezTo>
                    <a:pt x="62" y="0"/>
                    <a:pt x="0" y="97"/>
                    <a:pt x="0" y="177"/>
                  </a:cubicBezTo>
                  <a:cubicBezTo>
                    <a:pt x="0" y="290"/>
                    <a:pt x="112" y="363"/>
                    <a:pt x="112" y="479"/>
                  </a:cubicBezTo>
                  <a:cubicBezTo>
                    <a:pt x="110" y="479"/>
                    <a:pt x="110" y="479"/>
                    <a:pt x="110" y="479"/>
                  </a:cubicBezTo>
                  <a:cubicBezTo>
                    <a:pt x="103" y="479"/>
                    <a:pt x="97" y="484"/>
                    <a:pt x="97" y="490"/>
                  </a:cubicBezTo>
                  <a:cubicBezTo>
                    <a:pt x="97" y="496"/>
                    <a:pt x="103" y="501"/>
                    <a:pt x="110" y="501"/>
                  </a:cubicBezTo>
                  <a:cubicBezTo>
                    <a:pt x="273" y="501"/>
                    <a:pt x="273" y="501"/>
                    <a:pt x="273" y="501"/>
                  </a:cubicBezTo>
                  <a:cubicBezTo>
                    <a:pt x="280" y="501"/>
                    <a:pt x="286" y="496"/>
                    <a:pt x="286" y="490"/>
                  </a:cubicBezTo>
                  <a:cubicBezTo>
                    <a:pt x="286" y="484"/>
                    <a:pt x="280" y="479"/>
                    <a:pt x="273" y="479"/>
                  </a:cubicBezTo>
                  <a:close/>
                  <a:moveTo>
                    <a:pt x="255" y="303"/>
                  </a:moveTo>
                  <a:cubicBezTo>
                    <a:pt x="215" y="381"/>
                    <a:pt x="215" y="381"/>
                    <a:pt x="215" y="381"/>
                  </a:cubicBezTo>
                  <a:cubicBezTo>
                    <a:pt x="215" y="470"/>
                    <a:pt x="215" y="470"/>
                    <a:pt x="215" y="470"/>
                  </a:cubicBezTo>
                  <a:cubicBezTo>
                    <a:pt x="215" y="473"/>
                    <a:pt x="212" y="476"/>
                    <a:pt x="208" y="476"/>
                  </a:cubicBezTo>
                  <a:cubicBezTo>
                    <a:pt x="204" y="476"/>
                    <a:pt x="201" y="473"/>
                    <a:pt x="201" y="470"/>
                  </a:cubicBezTo>
                  <a:cubicBezTo>
                    <a:pt x="201" y="380"/>
                    <a:pt x="201" y="380"/>
                    <a:pt x="201" y="380"/>
                  </a:cubicBezTo>
                  <a:cubicBezTo>
                    <a:pt x="201" y="379"/>
                    <a:pt x="202" y="377"/>
                    <a:pt x="202" y="377"/>
                  </a:cubicBezTo>
                  <a:cubicBezTo>
                    <a:pt x="238" y="307"/>
                    <a:pt x="238" y="307"/>
                    <a:pt x="238" y="307"/>
                  </a:cubicBezTo>
                  <a:cubicBezTo>
                    <a:pt x="145" y="307"/>
                    <a:pt x="145" y="307"/>
                    <a:pt x="145" y="307"/>
                  </a:cubicBezTo>
                  <a:cubicBezTo>
                    <a:pt x="181" y="377"/>
                    <a:pt x="181" y="377"/>
                    <a:pt x="181" y="377"/>
                  </a:cubicBezTo>
                  <a:cubicBezTo>
                    <a:pt x="181" y="377"/>
                    <a:pt x="182" y="379"/>
                    <a:pt x="182" y="380"/>
                  </a:cubicBezTo>
                  <a:cubicBezTo>
                    <a:pt x="182" y="470"/>
                    <a:pt x="182" y="470"/>
                    <a:pt x="182" y="470"/>
                  </a:cubicBezTo>
                  <a:cubicBezTo>
                    <a:pt x="182" y="473"/>
                    <a:pt x="179" y="476"/>
                    <a:pt x="175" y="476"/>
                  </a:cubicBezTo>
                  <a:cubicBezTo>
                    <a:pt x="171" y="476"/>
                    <a:pt x="168" y="473"/>
                    <a:pt x="168" y="470"/>
                  </a:cubicBezTo>
                  <a:cubicBezTo>
                    <a:pt x="168" y="381"/>
                    <a:pt x="168" y="381"/>
                    <a:pt x="168" y="381"/>
                  </a:cubicBezTo>
                  <a:cubicBezTo>
                    <a:pt x="128" y="303"/>
                    <a:pt x="128" y="303"/>
                    <a:pt x="128" y="303"/>
                  </a:cubicBezTo>
                  <a:cubicBezTo>
                    <a:pt x="127" y="301"/>
                    <a:pt x="127" y="299"/>
                    <a:pt x="128" y="297"/>
                  </a:cubicBezTo>
                  <a:cubicBezTo>
                    <a:pt x="130" y="295"/>
                    <a:pt x="132" y="294"/>
                    <a:pt x="134" y="294"/>
                  </a:cubicBezTo>
                  <a:cubicBezTo>
                    <a:pt x="249" y="294"/>
                    <a:pt x="249" y="294"/>
                    <a:pt x="249" y="294"/>
                  </a:cubicBezTo>
                  <a:cubicBezTo>
                    <a:pt x="251" y="294"/>
                    <a:pt x="253" y="295"/>
                    <a:pt x="255" y="297"/>
                  </a:cubicBezTo>
                  <a:cubicBezTo>
                    <a:pt x="256" y="299"/>
                    <a:pt x="256" y="301"/>
                    <a:pt x="255" y="3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6278563" y="5275263"/>
              <a:ext cx="1447800" cy="1582738"/>
            </a:xfrm>
            <a:custGeom>
              <a:avLst/>
              <a:gdLst>
                <a:gd name="T0" fmla="*/ 653 w 653"/>
                <a:gd name="T1" fmla="*/ 0 h 715"/>
                <a:gd name="T2" fmla="*/ 653 w 653"/>
                <a:gd name="T3" fmla="*/ 180 h 715"/>
                <a:gd name="T4" fmla="*/ 512 w 653"/>
                <a:gd name="T5" fmla="*/ 320 h 715"/>
                <a:gd name="T6" fmla="*/ 141 w 653"/>
                <a:gd name="T7" fmla="*/ 320 h 715"/>
                <a:gd name="T8" fmla="*/ 0 w 653"/>
                <a:gd name="T9" fmla="*/ 460 h 715"/>
                <a:gd name="T10" fmla="*/ 0 w 653"/>
                <a:gd name="T11" fmla="*/ 715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3" h="715">
                  <a:moveTo>
                    <a:pt x="653" y="0"/>
                  </a:moveTo>
                  <a:cubicBezTo>
                    <a:pt x="653" y="180"/>
                    <a:pt x="653" y="180"/>
                    <a:pt x="653" y="180"/>
                  </a:cubicBezTo>
                  <a:cubicBezTo>
                    <a:pt x="653" y="257"/>
                    <a:pt x="590" y="320"/>
                    <a:pt x="512" y="320"/>
                  </a:cubicBezTo>
                  <a:cubicBezTo>
                    <a:pt x="141" y="320"/>
                    <a:pt x="141" y="320"/>
                    <a:pt x="141" y="320"/>
                  </a:cubicBezTo>
                  <a:cubicBezTo>
                    <a:pt x="63" y="320"/>
                    <a:pt x="0" y="383"/>
                    <a:pt x="0" y="460"/>
                  </a:cubicBezTo>
                  <a:cubicBezTo>
                    <a:pt x="0" y="715"/>
                    <a:pt x="0" y="715"/>
                    <a:pt x="0" y="715"/>
                  </a:cubicBezTo>
                </a:path>
              </a:pathLst>
            </a:custGeom>
            <a:noFill/>
            <a:ln w="8890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7" name="Freeform 47"/>
            <p:cNvSpPr>
              <a:spLocks/>
            </p:cNvSpPr>
            <p:nvPr/>
          </p:nvSpPr>
          <p:spPr bwMode="auto">
            <a:xfrm>
              <a:off x="6910388" y="4354513"/>
              <a:ext cx="196850" cy="38100"/>
            </a:xfrm>
            <a:custGeom>
              <a:avLst/>
              <a:gdLst>
                <a:gd name="T0" fmla="*/ 0 w 89"/>
                <a:gd name="T1" fmla="*/ 17 h 17"/>
                <a:gd name="T2" fmla="*/ 89 w 89"/>
                <a:gd name="T3" fmla="*/ 17 h 17"/>
                <a:gd name="T4" fmla="*/ 89 w 89"/>
                <a:gd name="T5" fmla="*/ 17 h 17"/>
                <a:gd name="T6" fmla="*/ 89 w 89"/>
                <a:gd name="T7" fmla="*/ 10 h 17"/>
                <a:gd name="T8" fmla="*/ 79 w 89"/>
                <a:gd name="T9" fmla="*/ 0 h 17"/>
                <a:gd name="T10" fmla="*/ 10 w 89"/>
                <a:gd name="T11" fmla="*/ 0 h 17"/>
                <a:gd name="T12" fmla="*/ 0 w 89"/>
                <a:gd name="T13" fmla="*/ 10 h 17"/>
                <a:gd name="T14" fmla="*/ 0 w 89"/>
                <a:gd name="T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17">
                  <a:moveTo>
                    <a:pt x="0" y="17"/>
                  </a:moveTo>
                  <a:cubicBezTo>
                    <a:pt x="89" y="17"/>
                    <a:pt x="89" y="17"/>
                    <a:pt x="89" y="17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89" y="4"/>
                    <a:pt x="84" y="0"/>
                    <a:pt x="7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8" name="Freeform 48"/>
            <p:cNvSpPr>
              <a:spLocks/>
            </p:cNvSpPr>
            <p:nvPr/>
          </p:nvSpPr>
          <p:spPr bwMode="auto">
            <a:xfrm>
              <a:off x="6911976" y="4410075"/>
              <a:ext cx="193675" cy="26988"/>
            </a:xfrm>
            <a:custGeom>
              <a:avLst/>
              <a:gdLst>
                <a:gd name="T0" fmla="*/ 87 w 87"/>
                <a:gd name="T1" fmla="*/ 0 h 12"/>
                <a:gd name="T2" fmla="*/ 0 w 87"/>
                <a:gd name="T3" fmla="*/ 0 h 12"/>
                <a:gd name="T4" fmla="*/ 2 w 87"/>
                <a:gd name="T5" fmla="*/ 12 h 12"/>
                <a:gd name="T6" fmla="*/ 85 w 87"/>
                <a:gd name="T7" fmla="*/ 12 h 12"/>
                <a:gd name="T8" fmla="*/ 87 w 8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2">
                  <a:moveTo>
                    <a:pt x="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2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6" y="8"/>
                    <a:pt x="87" y="4"/>
                    <a:pt x="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6926263" y="4451350"/>
              <a:ext cx="165100" cy="47625"/>
            </a:xfrm>
            <a:custGeom>
              <a:avLst/>
              <a:gdLst>
                <a:gd name="T0" fmla="*/ 0 w 75"/>
                <a:gd name="T1" fmla="*/ 0 h 21"/>
                <a:gd name="T2" fmla="*/ 38 w 75"/>
                <a:gd name="T3" fmla="*/ 21 h 21"/>
                <a:gd name="T4" fmla="*/ 38 w 75"/>
                <a:gd name="T5" fmla="*/ 21 h 21"/>
                <a:gd name="T6" fmla="*/ 75 w 75"/>
                <a:gd name="T7" fmla="*/ 0 h 21"/>
                <a:gd name="T8" fmla="*/ 0 w 7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1">
                  <a:moveTo>
                    <a:pt x="0" y="0"/>
                  </a:moveTo>
                  <a:cubicBezTo>
                    <a:pt x="8" y="13"/>
                    <a:pt x="22" y="21"/>
                    <a:pt x="38" y="21"/>
                  </a:cubicBezTo>
                  <a:cubicBezTo>
                    <a:pt x="38" y="21"/>
                    <a:pt x="38" y="21"/>
                    <a:pt x="38" y="21"/>
                  </a:cubicBezTo>
                  <a:cubicBezTo>
                    <a:pt x="53" y="21"/>
                    <a:pt x="67" y="13"/>
                    <a:pt x="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0" name="Freeform 50"/>
            <p:cNvSpPr>
              <a:spLocks noEditPoints="1"/>
            </p:cNvSpPr>
            <p:nvPr/>
          </p:nvSpPr>
          <p:spPr bwMode="auto">
            <a:xfrm>
              <a:off x="6791326" y="3783013"/>
              <a:ext cx="438150" cy="550863"/>
            </a:xfrm>
            <a:custGeom>
              <a:avLst/>
              <a:gdLst>
                <a:gd name="T0" fmla="*/ 99 w 198"/>
                <a:gd name="T1" fmla="*/ 0 h 249"/>
                <a:gd name="T2" fmla="*/ 0 w 198"/>
                <a:gd name="T3" fmla="*/ 87 h 249"/>
                <a:gd name="T4" fmla="*/ 54 w 198"/>
                <a:gd name="T5" fmla="*/ 239 h 249"/>
                <a:gd name="T6" fmla="*/ 67 w 198"/>
                <a:gd name="T7" fmla="*/ 249 h 249"/>
                <a:gd name="T8" fmla="*/ 130 w 198"/>
                <a:gd name="T9" fmla="*/ 249 h 249"/>
                <a:gd name="T10" fmla="*/ 143 w 198"/>
                <a:gd name="T11" fmla="*/ 239 h 249"/>
                <a:gd name="T12" fmla="*/ 198 w 198"/>
                <a:gd name="T13" fmla="*/ 87 h 249"/>
                <a:gd name="T14" fmla="*/ 99 w 198"/>
                <a:gd name="T15" fmla="*/ 0 h 249"/>
                <a:gd name="T16" fmla="*/ 83 w 198"/>
                <a:gd name="T17" fmla="*/ 225 h 249"/>
                <a:gd name="T18" fmla="*/ 82 w 198"/>
                <a:gd name="T19" fmla="*/ 225 h 249"/>
                <a:gd name="T20" fmla="*/ 78 w 198"/>
                <a:gd name="T21" fmla="*/ 222 h 249"/>
                <a:gd name="T22" fmla="*/ 42 w 198"/>
                <a:gd name="T23" fmla="*/ 127 h 249"/>
                <a:gd name="T24" fmla="*/ 44 w 198"/>
                <a:gd name="T25" fmla="*/ 123 h 249"/>
                <a:gd name="T26" fmla="*/ 49 w 198"/>
                <a:gd name="T27" fmla="*/ 125 h 249"/>
                <a:gd name="T28" fmla="*/ 85 w 198"/>
                <a:gd name="T29" fmla="*/ 220 h 249"/>
                <a:gd name="T30" fmla="*/ 83 w 198"/>
                <a:gd name="T31" fmla="*/ 225 h 249"/>
                <a:gd name="T32" fmla="*/ 108 w 198"/>
                <a:gd name="T33" fmla="*/ 131 h 249"/>
                <a:gd name="T34" fmla="*/ 105 w 198"/>
                <a:gd name="T35" fmla="*/ 130 h 249"/>
                <a:gd name="T36" fmla="*/ 98 w 198"/>
                <a:gd name="T37" fmla="*/ 123 h 249"/>
                <a:gd name="T38" fmla="*/ 92 w 198"/>
                <a:gd name="T39" fmla="*/ 130 h 249"/>
                <a:gd name="T40" fmla="*/ 87 w 198"/>
                <a:gd name="T41" fmla="*/ 130 h 249"/>
                <a:gd name="T42" fmla="*/ 80 w 198"/>
                <a:gd name="T43" fmla="*/ 123 h 249"/>
                <a:gd name="T44" fmla="*/ 73 w 198"/>
                <a:gd name="T45" fmla="*/ 130 h 249"/>
                <a:gd name="T46" fmla="*/ 68 w 198"/>
                <a:gd name="T47" fmla="*/ 130 h 249"/>
                <a:gd name="T48" fmla="*/ 59 w 198"/>
                <a:gd name="T49" fmla="*/ 121 h 249"/>
                <a:gd name="T50" fmla="*/ 59 w 198"/>
                <a:gd name="T51" fmla="*/ 116 h 249"/>
                <a:gd name="T52" fmla="*/ 64 w 198"/>
                <a:gd name="T53" fmla="*/ 116 h 249"/>
                <a:gd name="T54" fmla="*/ 71 w 198"/>
                <a:gd name="T55" fmla="*/ 122 h 249"/>
                <a:gd name="T56" fmla="*/ 77 w 198"/>
                <a:gd name="T57" fmla="*/ 116 h 249"/>
                <a:gd name="T58" fmla="*/ 83 w 198"/>
                <a:gd name="T59" fmla="*/ 116 h 249"/>
                <a:gd name="T60" fmla="*/ 89 w 198"/>
                <a:gd name="T61" fmla="*/ 122 h 249"/>
                <a:gd name="T62" fmla="*/ 96 w 198"/>
                <a:gd name="T63" fmla="*/ 116 h 249"/>
                <a:gd name="T64" fmla="*/ 101 w 198"/>
                <a:gd name="T65" fmla="*/ 116 h 249"/>
                <a:gd name="T66" fmla="*/ 108 w 198"/>
                <a:gd name="T67" fmla="*/ 122 h 249"/>
                <a:gd name="T68" fmla="*/ 114 w 198"/>
                <a:gd name="T69" fmla="*/ 116 h 249"/>
                <a:gd name="T70" fmla="*/ 120 w 198"/>
                <a:gd name="T71" fmla="*/ 116 h 249"/>
                <a:gd name="T72" fmla="*/ 126 w 198"/>
                <a:gd name="T73" fmla="*/ 122 h 249"/>
                <a:gd name="T74" fmla="*/ 133 w 198"/>
                <a:gd name="T75" fmla="*/ 116 h 249"/>
                <a:gd name="T76" fmla="*/ 138 w 198"/>
                <a:gd name="T77" fmla="*/ 116 h 249"/>
                <a:gd name="T78" fmla="*/ 138 w 198"/>
                <a:gd name="T79" fmla="*/ 121 h 249"/>
                <a:gd name="T80" fmla="*/ 129 w 198"/>
                <a:gd name="T81" fmla="*/ 130 h 249"/>
                <a:gd name="T82" fmla="*/ 124 w 198"/>
                <a:gd name="T83" fmla="*/ 130 h 249"/>
                <a:gd name="T84" fmla="*/ 117 w 198"/>
                <a:gd name="T85" fmla="*/ 123 h 249"/>
                <a:gd name="T86" fmla="*/ 110 w 198"/>
                <a:gd name="T87" fmla="*/ 130 h 249"/>
                <a:gd name="T88" fmla="*/ 108 w 198"/>
                <a:gd name="T89" fmla="*/ 131 h 249"/>
                <a:gd name="T90" fmla="*/ 155 w 198"/>
                <a:gd name="T91" fmla="*/ 127 h 249"/>
                <a:gd name="T92" fmla="*/ 119 w 198"/>
                <a:gd name="T93" fmla="*/ 222 h 249"/>
                <a:gd name="T94" fmla="*/ 115 w 198"/>
                <a:gd name="T95" fmla="*/ 225 h 249"/>
                <a:gd name="T96" fmla="*/ 114 w 198"/>
                <a:gd name="T97" fmla="*/ 225 h 249"/>
                <a:gd name="T98" fmla="*/ 112 w 198"/>
                <a:gd name="T99" fmla="*/ 220 h 249"/>
                <a:gd name="T100" fmla="*/ 148 w 198"/>
                <a:gd name="T101" fmla="*/ 125 h 249"/>
                <a:gd name="T102" fmla="*/ 153 w 198"/>
                <a:gd name="T103" fmla="*/ 123 h 249"/>
                <a:gd name="T104" fmla="*/ 155 w 198"/>
                <a:gd name="T105" fmla="*/ 12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98" h="249">
                  <a:moveTo>
                    <a:pt x="99" y="0"/>
                  </a:moveTo>
                  <a:cubicBezTo>
                    <a:pt x="32" y="0"/>
                    <a:pt x="0" y="40"/>
                    <a:pt x="0" y="87"/>
                  </a:cubicBezTo>
                  <a:cubicBezTo>
                    <a:pt x="0" y="145"/>
                    <a:pt x="42" y="185"/>
                    <a:pt x="54" y="239"/>
                  </a:cubicBezTo>
                  <a:cubicBezTo>
                    <a:pt x="56" y="245"/>
                    <a:pt x="61" y="249"/>
                    <a:pt x="67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36" y="249"/>
                    <a:pt x="141" y="245"/>
                    <a:pt x="143" y="239"/>
                  </a:cubicBezTo>
                  <a:cubicBezTo>
                    <a:pt x="155" y="185"/>
                    <a:pt x="198" y="145"/>
                    <a:pt x="198" y="87"/>
                  </a:cubicBezTo>
                  <a:cubicBezTo>
                    <a:pt x="198" y="40"/>
                    <a:pt x="157" y="0"/>
                    <a:pt x="99" y="0"/>
                  </a:cubicBezTo>
                  <a:close/>
                  <a:moveTo>
                    <a:pt x="83" y="225"/>
                  </a:moveTo>
                  <a:cubicBezTo>
                    <a:pt x="83" y="225"/>
                    <a:pt x="82" y="225"/>
                    <a:pt x="82" y="225"/>
                  </a:cubicBezTo>
                  <a:cubicBezTo>
                    <a:pt x="80" y="225"/>
                    <a:pt x="79" y="224"/>
                    <a:pt x="78" y="222"/>
                  </a:cubicBezTo>
                  <a:cubicBezTo>
                    <a:pt x="42" y="127"/>
                    <a:pt x="42" y="127"/>
                    <a:pt x="42" y="127"/>
                  </a:cubicBezTo>
                  <a:cubicBezTo>
                    <a:pt x="41" y="125"/>
                    <a:pt x="42" y="123"/>
                    <a:pt x="44" y="123"/>
                  </a:cubicBezTo>
                  <a:cubicBezTo>
                    <a:pt x="46" y="122"/>
                    <a:pt x="48" y="123"/>
                    <a:pt x="49" y="125"/>
                  </a:cubicBezTo>
                  <a:cubicBezTo>
                    <a:pt x="85" y="220"/>
                    <a:pt x="85" y="220"/>
                    <a:pt x="85" y="220"/>
                  </a:cubicBezTo>
                  <a:cubicBezTo>
                    <a:pt x="86" y="222"/>
                    <a:pt x="85" y="224"/>
                    <a:pt x="83" y="225"/>
                  </a:cubicBezTo>
                  <a:close/>
                  <a:moveTo>
                    <a:pt x="108" y="131"/>
                  </a:moveTo>
                  <a:cubicBezTo>
                    <a:pt x="107" y="131"/>
                    <a:pt x="106" y="131"/>
                    <a:pt x="105" y="130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2" y="130"/>
                    <a:pt x="92" y="130"/>
                    <a:pt x="92" y="130"/>
                  </a:cubicBezTo>
                  <a:cubicBezTo>
                    <a:pt x="90" y="131"/>
                    <a:pt x="88" y="131"/>
                    <a:pt x="87" y="130"/>
                  </a:cubicBezTo>
                  <a:cubicBezTo>
                    <a:pt x="80" y="123"/>
                    <a:pt x="80" y="123"/>
                    <a:pt x="80" y="123"/>
                  </a:cubicBezTo>
                  <a:cubicBezTo>
                    <a:pt x="73" y="130"/>
                    <a:pt x="73" y="130"/>
                    <a:pt x="73" y="130"/>
                  </a:cubicBezTo>
                  <a:cubicBezTo>
                    <a:pt x="72" y="131"/>
                    <a:pt x="70" y="131"/>
                    <a:pt x="68" y="130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58" y="119"/>
                    <a:pt x="58" y="117"/>
                    <a:pt x="59" y="116"/>
                  </a:cubicBezTo>
                  <a:cubicBezTo>
                    <a:pt x="60" y="114"/>
                    <a:pt x="63" y="114"/>
                    <a:pt x="64" y="116"/>
                  </a:cubicBezTo>
                  <a:cubicBezTo>
                    <a:pt x="71" y="122"/>
                    <a:pt x="71" y="122"/>
                    <a:pt x="71" y="122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9" y="114"/>
                    <a:pt x="81" y="114"/>
                    <a:pt x="83" y="116"/>
                  </a:cubicBezTo>
                  <a:cubicBezTo>
                    <a:pt x="89" y="122"/>
                    <a:pt x="89" y="122"/>
                    <a:pt x="89" y="12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7" y="114"/>
                    <a:pt x="100" y="114"/>
                    <a:pt x="101" y="116"/>
                  </a:cubicBezTo>
                  <a:cubicBezTo>
                    <a:pt x="108" y="122"/>
                    <a:pt x="108" y="122"/>
                    <a:pt x="108" y="122"/>
                  </a:cubicBezTo>
                  <a:cubicBezTo>
                    <a:pt x="114" y="116"/>
                    <a:pt x="114" y="116"/>
                    <a:pt x="114" y="116"/>
                  </a:cubicBezTo>
                  <a:cubicBezTo>
                    <a:pt x="116" y="114"/>
                    <a:pt x="118" y="114"/>
                    <a:pt x="120" y="116"/>
                  </a:cubicBezTo>
                  <a:cubicBezTo>
                    <a:pt x="126" y="122"/>
                    <a:pt x="126" y="122"/>
                    <a:pt x="126" y="122"/>
                  </a:cubicBezTo>
                  <a:cubicBezTo>
                    <a:pt x="133" y="116"/>
                    <a:pt x="133" y="116"/>
                    <a:pt x="133" y="116"/>
                  </a:cubicBezTo>
                  <a:cubicBezTo>
                    <a:pt x="134" y="114"/>
                    <a:pt x="137" y="114"/>
                    <a:pt x="138" y="116"/>
                  </a:cubicBezTo>
                  <a:cubicBezTo>
                    <a:pt x="139" y="117"/>
                    <a:pt x="139" y="119"/>
                    <a:pt x="138" y="121"/>
                  </a:cubicBezTo>
                  <a:cubicBezTo>
                    <a:pt x="129" y="130"/>
                    <a:pt x="129" y="130"/>
                    <a:pt x="129" y="130"/>
                  </a:cubicBezTo>
                  <a:cubicBezTo>
                    <a:pt x="127" y="131"/>
                    <a:pt x="125" y="131"/>
                    <a:pt x="124" y="130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10" y="130"/>
                    <a:pt x="110" y="130"/>
                    <a:pt x="110" y="130"/>
                  </a:cubicBezTo>
                  <a:cubicBezTo>
                    <a:pt x="110" y="131"/>
                    <a:pt x="109" y="131"/>
                    <a:pt x="108" y="131"/>
                  </a:cubicBezTo>
                  <a:close/>
                  <a:moveTo>
                    <a:pt x="155" y="127"/>
                  </a:moveTo>
                  <a:cubicBezTo>
                    <a:pt x="119" y="222"/>
                    <a:pt x="119" y="222"/>
                    <a:pt x="119" y="222"/>
                  </a:cubicBezTo>
                  <a:cubicBezTo>
                    <a:pt x="118" y="224"/>
                    <a:pt x="117" y="225"/>
                    <a:pt x="115" y="225"/>
                  </a:cubicBezTo>
                  <a:cubicBezTo>
                    <a:pt x="115" y="225"/>
                    <a:pt x="114" y="225"/>
                    <a:pt x="114" y="225"/>
                  </a:cubicBezTo>
                  <a:cubicBezTo>
                    <a:pt x="112" y="224"/>
                    <a:pt x="111" y="222"/>
                    <a:pt x="112" y="220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49" y="123"/>
                    <a:pt x="151" y="122"/>
                    <a:pt x="153" y="123"/>
                  </a:cubicBezTo>
                  <a:cubicBezTo>
                    <a:pt x="155" y="123"/>
                    <a:pt x="156" y="125"/>
                    <a:pt x="155" y="1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6575426" y="4479925"/>
              <a:ext cx="434975" cy="2378075"/>
            </a:xfrm>
            <a:custGeom>
              <a:avLst/>
              <a:gdLst>
                <a:gd name="T0" fmla="*/ 196 w 196"/>
                <a:gd name="T1" fmla="*/ 0 h 1074"/>
                <a:gd name="T2" fmla="*/ 196 w 196"/>
                <a:gd name="T3" fmla="*/ 211 h 1074"/>
                <a:gd name="T4" fmla="*/ 139 w 196"/>
                <a:gd name="T5" fmla="*/ 268 h 1074"/>
                <a:gd name="T6" fmla="*/ 57 w 196"/>
                <a:gd name="T7" fmla="*/ 268 h 1074"/>
                <a:gd name="T8" fmla="*/ 0 w 196"/>
                <a:gd name="T9" fmla="*/ 324 h 1074"/>
                <a:gd name="T10" fmla="*/ 0 w 196"/>
                <a:gd name="T11" fmla="*/ 1074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1074">
                  <a:moveTo>
                    <a:pt x="196" y="0"/>
                  </a:moveTo>
                  <a:cubicBezTo>
                    <a:pt x="196" y="211"/>
                    <a:pt x="196" y="211"/>
                    <a:pt x="196" y="211"/>
                  </a:cubicBezTo>
                  <a:cubicBezTo>
                    <a:pt x="196" y="243"/>
                    <a:pt x="170" y="268"/>
                    <a:pt x="139" y="268"/>
                  </a:cubicBezTo>
                  <a:cubicBezTo>
                    <a:pt x="57" y="268"/>
                    <a:pt x="57" y="268"/>
                    <a:pt x="57" y="268"/>
                  </a:cubicBezTo>
                  <a:cubicBezTo>
                    <a:pt x="25" y="268"/>
                    <a:pt x="0" y="293"/>
                    <a:pt x="0" y="324"/>
                  </a:cubicBezTo>
                  <a:cubicBezTo>
                    <a:pt x="0" y="1074"/>
                    <a:pt x="0" y="1074"/>
                    <a:pt x="0" y="1074"/>
                  </a:cubicBezTo>
                </a:path>
              </a:pathLst>
            </a:custGeom>
            <a:noFill/>
            <a:ln w="38100" cap="flat">
              <a:solidFill>
                <a:schemeClr val="accent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2" name="Freeform 52"/>
            <p:cNvSpPr>
              <a:spLocks/>
            </p:cNvSpPr>
            <p:nvPr/>
          </p:nvSpPr>
          <p:spPr bwMode="auto">
            <a:xfrm>
              <a:off x="4891088" y="5578475"/>
              <a:ext cx="1085850" cy="1279525"/>
            </a:xfrm>
            <a:custGeom>
              <a:avLst/>
              <a:gdLst>
                <a:gd name="T0" fmla="*/ 0 w 490"/>
                <a:gd name="T1" fmla="*/ 0 h 578"/>
                <a:gd name="T2" fmla="*/ 0 w 490"/>
                <a:gd name="T3" fmla="*/ 59 h 578"/>
                <a:gd name="T4" fmla="*/ 70 w 490"/>
                <a:gd name="T5" fmla="*/ 130 h 578"/>
                <a:gd name="T6" fmla="*/ 419 w 490"/>
                <a:gd name="T7" fmla="*/ 128 h 578"/>
                <a:gd name="T8" fmla="*/ 490 w 490"/>
                <a:gd name="T9" fmla="*/ 199 h 578"/>
                <a:gd name="T10" fmla="*/ 490 w 490"/>
                <a:gd name="T11" fmla="*/ 578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578">
                  <a:moveTo>
                    <a:pt x="0" y="0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98"/>
                    <a:pt x="31" y="130"/>
                    <a:pt x="70" y="130"/>
                  </a:cubicBezTo>
                  <a:cubicBezTo>
                    <a:pt x="419" y="128"/>
                    <a:pt x="419" y="128"/>
                    <a:pt x="419" y="128"/>
                  </a:cubicBezTo>
                  <a:cubicBezTo>
                    <a:pt x="458" y="128"/>
                    <a:pt x="490" y="160"/>
                    <a:pt x="490" y="199"/>
                  </a:cubicBezTo>
                  <a:cubicBezTo>
                    <a:pt x="490" y="578"/>
                    <a:pt x="490" y="578"/>
                    <a:pt x="490" y="578"/>
                  </a:cubicBezTo>
                </a:path>
              </a:pathLst>
            </a:custGeom>
            <a:noFill/>
            <a:ln w="17463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3" name="Freeform 53"/>
            <p:cNvSpPr>
              <a:spLocks noEditPoints="1"/>
            </p:cNvSpPr>
            <p:nvPr/>
          </p:nvSpPr>
          <p:spPr bwMode="auto">
            <a:xfrm>
              <a:off x="4681538" y="4919663"/>
              <a:ext cx="420688" cy="519113"/>
            </a:xfrm>
            <a:custGeom>
              <a:avLst/>
              <a:gdLst>
                <a:gd name="T0" fmla="*/ 134 w 190"/>
                <a:gd name="T1" fmla="*/ 235 h 235"/>
                <a:gd name="T2" fmla="*/ 56 w 190"/>
                <a:gd name="T3" fmla="*/ 235 h 235"/>
                <a:gd name="T4" fmla="*/ 52 w 190"/>
                <a:gd name="T5" fmla="*/ 232 h 235"/>
                <a:gd name="T6" fmla="*/ 27 w 190"/>
                <a:gd name="T7" fmla="*/ 165 h 235"/>
                <a:gd name="T8" fmla="*/ 0 w 190"/>
                <a:gd name="T9" fmla="*/ 83 h 235"/>
                <a:gd name="T10" fmla="*/ 95 w 190"/>
                <a:gd name="T11" fmla="*/ 0 h 235"/>
                <a:gd name="T12" fmla="*/ 190 w 190"/>
                <a:gd name="T13" fmla="*/ 83 h 235"/>
                <a:gd name="T14" fmla="*/ 163 w 190"/>
                <a:gd name="T15" fmla="*/ 165 h 235"/>
                <a:gd name="T16" fmla="*/ 137 w 190"/>
                <a:gd name="T17" fmla="*/ 232 h 235"/>
                <a:gd name="T18" fmla="*/ 134 w 190"/>
                <a:gd name="T19" fmla="*/ 235 h 235"/>
                <a:gd name="T20" fmla="*/ 58 w 190"/>
                <a:gd name="T21" fmla="*/ 228 h 235"/>
                <a:gd name="T22" fmla="*/ 131 w 190"/>
                <a:gd name="T23" fmla="*/ 228 h 235"/>
                <a:gd name="T24" fmla="*/ 157 w 190"/>
                <a:gd name="T25" fmla="*/ 162 h 235"/>
                <a:gd name="T26" fmla="*/ 183 w 190"/>
                <a:gd name="T27" fmla="*/ 83 h 235"/>
                <a:gd name="T28" fmla="*/ 95 w 190"/>
                <a:gd name="T29" fmla="*/ 7 h 235"/>
                <a:gd name="T30" fmla="*/ 7 w 190"/>
                <a:gd name="T31" fmla="*/ 83 h 235"/>
                <a:gd name="T32" fmla="*/ 33 w 190"/>
                <a:gd name="T33" fmla="*/ 162 h 235"/>
                <a:gd name="T34" fmla="*/ 58 w 190"/>
                <a:gd name="T35" fmla="*/ 22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0" h="235">
                  <a:moveTo>
                    <a:pt x="134" y="235"/>
                  </a:moveTo>
                  <a:cubicBezTo>
                    <a:pt x="56" y="235"/>
                    <a:pt x="56" y="235"/>
                    <a:pt x="56" y="235"/>
                  </a:cubicBezTo>
                  <a:cubicBezTo>
                    <a:pt x="54" y="235"/>
                    <a:pt x="52" y="233"/>
                    <a:pt x="52" y="232"/>
                  </a:cubicBezTo>
                  <a:cubicBezTo>
                    <a:pt x="49" y="207"/>
                    <a:pt x="37" y="186"/>
                    <a:pt x="27" y="165"/>
                  </a:cubicBezTo>
                  <a:cubicBezTo>
                    <a:pt x="13" y="140"/>
                    <a:pt x="0" y="114"/>
                    <a:pt x="0" y="83"/>
                  </a:cubicBezTo>
                  <a:cubicBezTo>
                    <a:pt x="0" y="32"/>
                    <a:pt x="37" y="0"/>
                    <a:pt x="95" y="0"/>
                  </a:cubicBezTo>
                  <a:cubicBezTo>
                    <a:pt x="149" y="0"/>
                    <a:pt x="190" y="36"/>
                    <a:pt x="190" y="83"/>
                  </a:cubicBezTo>
                  <a:cubicBezTo>
                    <a:pt x="190" y="114"/>
                    <a:pt x="176" y="140"/>
                    <a:pt x="163" y="165"/>
                  </a:cubicBezTo>
                  <a:cubicBezTo>
                    <a:pt x="152" y="186"/>
                    <a:pt x="141" y="207"/>
                    <a:pt x="137" y="232"/>
                  </a:cubicBezTo>
                  <a:cubicBezTo>
                    <a:pt x="137" y="233"/>
                    <a:pt x="136" y="235"/>
                    <a:pt x="134" y="235"/>
                  </a:cubicBezTo>
                  <a:close/>
                  <a:moveTo>
                    <a:pt x="58" y="228"/>
                  </a:moveTo>
                  <a:cubicBezTo>
                    <a:pt x="131" y="228"/>
                    <a:pt x="131" y="228"/>
                    <a:pt x="131" y="228"/>
                  </a:cubicBezTo>
                  <a:cubicBezTo>
                    <a:pt x="135" y="203"/>
                    <a:pt x="146" y="182"/>
                    <a:pt x="157" y="162"/>
                  </a:cubicBezTo>
                  <a:cubicBezTo>
                    <a:pt x="170" y="136"/>
                    <a:pt x="183" y="112"/>
                    <a:pt x="183" y="83"/>
                  </a:cubicBezTo>
                  <a:cubicBezTo>
                    <a:pt x="183" y="40"/>
                    <a:pt x="145" y="7"/>
                    <a:pt x="95" y="7"/>
                  </a:cubicBezTo>
                  <a:cubicBezTo>
                    <a:pt x="30" y="7"/>
                    <a:pt x="7" y="46"/>
                    <a:pt x="7" y="83"/>
                  </a:cubicBezTo>
                  <a:cubicBezTo>
                    <a:pt x="7" y="112"/>
                    <a:pt x="19" y="136"/>
                    <a:pt x="33" y="162"/>
                  </a:cubicBezTo>
                  <a:cubicBezTo>
                    <a:pt x="43" y="182"/>
                    <a:pt x="54" y="203"/>
                    <a:pt x="58" y="228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4" name="Freeform 54"/>
            <p:cNvSpPr>
              <a:spLocks noEditPoints="1"/>
            </p:cNvSpPr>
            <p:nvPr/>
          </p:nvSpPr>
          <p:spPr bwMode="auto">
            <a:xfrm>
              <a:off x="4783138" y="5422900"/>
              <a:ext cx="217488" cy="165100"/>
            </a:xfrm>
            <a:custGeom>
              <a:avLst/>
              <a:gdLst>
                <a:gd name="T0" fmla="*/ 49 w 98"/>
                <a:gd name="T1" fmla="*/ 74 h 74"/>
                <a:gd name="T2" fmla="*/ 0 w 98"/>
                <a:gd name="T3" fmla="*/ 25 h 74"/>
                <a:gd name="T4" fmla="*/ 0 w 98"/>
                <a:gd name="T5" fmla="*/ 13 h 74"/>
                <a:gd name="T6" fmla="*/ 14 w 98"/>
                <a:gd name="T7" fmla="*/ 0 h 74"/>
                <a:gd name="T8" fmla="*/ 84 w 98"/>
                <a:gd name="T9" fmla="*/ 0 h 74"/>
                <a:gd name="T10" fmla="*/ 98 w 98"/>
                <a:gd name="T11" fmla="*/ 13 h 74"/>
                <a:gd name="T12" fmla="*/ 98 w 98"/>
                <a:gd name="T13" fmla="*/ 25 h 74"/>
                <a:gd name="T14" fmla="*/ 49 w 98"/>
                <a:gd name="T15" fmla="*/ 74 h 74"/>
                <a:gd name="T16" fmla="*/ 14 w 98"/>
                <a:gd name="T17" fmla="*/ 7 h 74"/>
                <a:gd name="T18" fmla="*/ 7 w 98"/>
                <a:gd name="T19" fmla="*/ 13 h 74"/>
                <a:gd name="T20" fmla="*/ 7 w 98"/>
                <a:gd name="T21" fmla="*/ 25 h 74"/>
                <a:gd name="T22" fmla="*/ 49 w 98"/>
                <a:gd name="T23" fmla="*/ 67 h 74"/>
                <a:gd name="T24" fmla="*/ 91 w 98"/>
                <a:gd name="T25" fmla="*/ 25 h 74"/>
                <a:gd name="T26" fmla="*/ 91 w 98"/>
                <a:gd name="T27" fmla="*/ 13 h 74"/>
                <a:gd name="T28" fmla="*/ 84 w 98"/>
                <a:gd name="T29" fmla="*/ 7 h 74"/>
                <a:gd name="T30" fmla="*/ 14 w 98"/>
                <a:gd name="T31" fmla="*/ 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74">
                  <a:moveTo>
                    <a:pt x="49" y="74"/>
                  </a:moveTo>
                  <a:cubicBezTo>
                    <a:pt x="22" y="74"/>
                    <a:pt x="0" y="52"/>
                    <a:pt x="0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2" y="0"/>
                    <a:pt x="98" y="6"/>
                    <a:pt x="98" y="13"/>
                  </a:cubicBezTo>
                  <a:cubicBezTo>
                    <a:pt x="98" y="25"/>
                    <a:pt x="98" y="25"/>
                    <a:pt x="98" y="25"/>
                  </a:cubicBezTo>
                  <a:cubicBezTo>
                    <a:pt x="98" y="52"/>
                    <a:pt x="76" y="74"/>
                    <a:pt x="49" y="74"/>
                  </a:cubicBezTo>
                  <a:close/>
                  <a:moveTo>
                    <a:pt x="14" y="7"/>
                  </a:moveTo>
                  <a:cubicBezTo>
                    <a:pt x="10" y="7"/>
                    <a:pt x="7" y="10"/>
                    <a:pt x="7" y="13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48"/>
                    <a:pt x="26" y="67"/>
                    <a:pt x="49" y="67"/>
                  </a:cubicBezTo>
                  <a:cubicBezTo>
                    <a:pt x="72" y="67"/>
                    <a:pt x="91" y="48"/>
                    <a:pt x="91" y="25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10"/>
                    <a:pt x="88" y="7"/>
                    <a:pt x="84" y="7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5" name="Freeform 55"/>
            <p:cNvSpPr>
              <a:spLocks/>
            </p:cNvSpPr>
            <p:nvPr/>
          </p:nvSpPr>
          <p:spPr bwMode="auto">
            <a:xfrm>
              <a:off x="4789488" y="5470525"/>
              <a:ext cx="204788" cy="14288"/>
            </a:xfrm>
            <a:custGeom>
              <a:avLst/>
              <a:gdLst>
                <a:gd name="T0" fmla="*/ 88 w 92"/>
                <a:gd name="T1" fmla="*/ 7 h 7"/>
                <a:gd name="T2" fmla="*/ 3 w 92"/>
                <a:gd name="T3" fmla="*/ 7 h 7"/>
                <a:gd name="T4" fmla="*/ 0 w 92"/>
                <a:gd name="T5" fmla="*/ 4 h 7"/>
                <a:gd name="T6" fmla="*/ 3 w 92"/>
                <a:gd name="T7" fmla="*/ 0 h 7"/>
                <a:gd name="T8" fmla="*/ 88 w 92"/>
                <a:gd name="T9" fmla="*/ 0 h 7"/>
                <a:gd name="T10" fmla="*/ 92 w 92"/>
                <a:gd name="T11" fmla="*/ 4 h 7"/>
                <a:gd name="T12" fmla="*/ 88 w 9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7">
                  <a:moveTo>
                    <a:pt x="88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2" y="2"/>
                    <a:pt x="92" y="4"/>
                  </a:cubicBezTo>
                  <a:cubicBezTo>
                    <a:pt x="92" y="6"/>
                    <a:pt x="90" y="7"/>
                    <a:pt x="88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6" name="Freeform 56"/>
            <p:cNvSpPr>
              <a:spLocks/>
            </p:cNvSpPr>
            <p:nvPr/>
          </p:nvSpPr>
          <p:spPr bwMode="auto">
            <a:xfrm>
              <a:off x="4799013" y="5516563"/>
              <a:ext cx="184150" cy="15875"/>
            </a:xfrm>
            <a:custGeom>
              <a:avLst/>
              <a:gdLst>
                <a:gd name="T0" fmla="*/ 80 w 83"/>
                <a:gd name="T1" fmla="*/ 7 h 7"/>
                <a:gd name="T2" fmla="*/ 3 w 83"/>
                <a:gd name="T3" fmla="*/ 7 h 7"/>
                <a:gd name="T4" fmla="*/ 0 w 83"/>
                <a:gd name="T5" fmla="*/ 3 h 7"/>
                <a:gd name="T6" fmla="*/ 3 w 83"/>
                <a:gd name="T7" fmla="*/ 0 h 7"/>
                <a:gd name="T8" fmla="*/ 80 w 83"/>
                <a:gd name="T9" fmla="*/ 0 h 7"/>
                <a:gd name="T10" fmla="*/ 83 w 83"/>
                <a:gd name="T11" fmla="*/ 3 h 7"/>
                <a:gd name="T12" fmla="*/ 80 w 83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">
                  <a:moveTo>
                    <a:pt x="80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2" y="0"/>
                    <a:pt x="83" y="1"/>
                    <a:pt x="83" y="3"/>
                  </a:cubicBezTo>
                  <a:cubicBezTo>
                    <a:pt x="83" y="5"/>
                    <a:pt x="82" y="7"/>
                    <a:pt x="80" y="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7" name="Freeform 57"/>
            <p:cNvSpPr>
              <a:spLocks/>
            </p:cNvSpPr>
            <p:nvPr/>
          </p:nvSpPr>
          <p:spPr bwMode="auto">
            <a:xfrm>
              <a:off x="4916488" y="5173663"/>
              <a:ext cx="92075" cy="207963"/>
            </a:xfrm>
            <a:custGeom>
              <a:avLst/>
              <a:gdLst>
                <a:gd name="T0" fmla="*/ 4 w 42"/>
                <a:gd name="T1" fmla="*/ 94 h 94"/>
                <a:gd name="T2" fmla="*/ 3 w 42"/>
                <a:gd name="T3" fmla="*/ 94 h 94"/>
                <a:gd name="T4" fmla="*/ 1 w 42"/>
                <a:gd name="T5" fmla="*/ 90 h 94"/>
                <a:gd name="T6" fmla="*/ 35 w 42"/>
                <a:gd name="T7" fmla="*/ 2 h 94"/>
                <a:gd name="T8" fmla="*/ 39 w 42"/>
                <a:gd name="T9" fmla="*/ 1 h 94"/>
                <a:gd name="T10" fmla="*/ 41 w 42"/>
                <a:gd name="T11" fmla="*/ 5 h 94"/>
                <a:gd name="T12" fmla="*/ 8 w 42"/>
                <a:gd name="T13" fmla="*/ 92 h 94"/>
                <a:gd name="T14" fmla="*/ 4 w 42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94">
                  <a:moveTo>
                    <a:pt x="4" y="94"/>
                  </a:moveTo>
                  <a:cubicBezTo>
                    <a:pt x="4" y="94"/>
                    <a:pt x="3" y="94"/>
                    <a:pt x="3" y="94"/>
                  </a:cubicBezTo>
                  <a:cubicBezTo>
                    <a:pt x="1" y="93"/>
                    <a:pt x="0" y="91"/>
                    <a:pt x="1" y="90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6" y="1"/>
                    <a:pt x="38" y="0"/>
                    <a:pt x="39" y="1"/>
                  </a:cubicBezTo>
                  <a:cubicBezTo>
                    <a:pt x="41" y="1"/>
                    <a:pt x="42" y="3"/>
                    <a:pt x="41" y="5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7" y="93"/>
                    <a:pt x="6" y="94"/>
                    <a:pt x="4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8" name="Freeform 58"/>
            <p:cNvSpPr>
              <a:spLocks/>
            </p:cNvSpPr>
            <p:nvPr/>
          </p:nvSpPr>
          <p:spPr bwMode="auto">
            <a:xfrm>
              <a:off x="4773613" y="5173663"/>
              <a:ext cx="92075" cy="207963"/>
            </a:xfrm>
            <a:custGeom>
              <a:avLst/>
              <a:gdLst>
                <a:gd name="T0" fmla="*/ 37 w 41"/>
                <a:gd name="T1" fmla="*/ 94 h 94"/>
                <a:gd name="T2" fmla="*/ 34 w 41"/>
                <a:gd name="T3" fmla="*/ 92 h 94"/>
                <a:gd name="T4" fmla="*/ 0 w 41"/>
                <a:gd name="T5" fmla="*/ 5 h 94"/>
                <a:gd name="T6" fmla="*/ 2 w 41"/>
                <a:gd name="T7" fmla="*/ 1 h 94"/>
                <a:gd name="T8" fmla="*/ 7 w 41"/>
                <a:gd name="T9" fmla="*/ 2 h 94"/>
                <a:gd name="T10" fmla="*/ 40 w 41"/>
                <a:gd name="T11" fmla="*/ 90 h 94"/>
                <a:gd name="T12" fmla="*/ 38 w 41"/>
                <a:gd name="T13" fmla="*/ 94 h 94"/>
                <a:gd name="T14" fmla="*/ 37 w 41"/>
                <a:gd name="T1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94">
                  <a:moveTo>
                    <a:pt x="37" y="94"/>
                  </a:moveTo>
                  <a:cubicBezTo>
                    <a:pt x="36" y="94"/>
                    <a:pt x="35" y="93"/>
                    <a:pt x="34" y="9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6" y="1"/>
                    <a:pt x="7" y="2"/>
                  </a:cubicBezTo>
                  <a:cubicBezTo>
                    <a:pt x="40" y="90"/>
                    <a:pt x="40" y="90"/>
                    <a:pt x="40" y="90"/>
                  </a:cubicBezTo>
                  <a:cubicBezTo>
                    <a:pt x="41" y="91"/>
                    <a:pt x="40" y="93"/>
                    <a:pt x="38" y="94"/>
                  </a:cubicBezTo>
                  <a:cubicBezTo>
                    <a:pt x="38" y="94"/>
                    <a:pt x="38" y="94"/>
                    <a:pt x="37" y="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9" name="Freeform 59"/>
            <p:cNvSpPr>
              <a:spLocks/>
            </p:cNvSpPr>
            <p:nvPr/>
          </p:nvSpPr>
          <p:spPr bwMode="auto">
            <a:xfrm>
              <a:off x="4806951" y="5157788"/>
              <a:ext cx="168275" cy="34925"/>
            </a:xfrm>
            <a:custGeom>
              <a:avLst/>
              <a:gdLst>
                <a:gd name="T0" fmla="*/ 12 w 76"/>
                <a:gd name="T1" fmla="*/ 15 h 16"/>
                <a:gd name="T2" fmla="*/ 10 w 76"/>
                <a:gd name="T3" fmla="*/ 14 h 16"/>
                <a:gd name="T4" fmla="*/ 1 w 76"/>
                <a:gd name="T5" fmla="*/ 6 h 16"/>
                <a:gd name="T6" fmla="*/ 1 w 76"/>
                <a:gd name="T7" fmla="*/ 1 h 16"/>
                <a:gd name="T8" fmla="*/ 6 w 76"/>
                <a:gd name="T9" fmla="*/ 1 h 16"/>
                <a:gd name="T10" fmla="*/ 12 w 76"/>
                <a:gd name="T11" fmla="*/ 7 h 16"/>
                <a:gd name="T12" fmla="*/ 18 w 76"/>
                <a:gd name="T13" fmla="*/ 1 h 16"/>
                <a:gd name="T14" fmla="*/ 23 w 76"/>
                <a:gd name="T15" fmla="*/ 1 h 16"/>
                <a:gd name="T16" fmla="*/ 29 w 76"/>
                <a:gd name="T17" fmla="*/ 7 h 16"/>
                <a:gd name="T18" fmla="*/ 35 w 76"/>
                <a:gd name="T19" fmla="*/ 1 h 16"/>
                <a:gd name="T20" fmla="*/ 40 w 76"/>
                <a:gd name="T21" fmla="*/ 1 h 16"/>
                <a:gd name="T22" fmla="*/ 46 w 76"/>
                <a:gd name="T23" fmla="*/ 7 h 16"/>
                <a:gd name="T24" fmla="*/ 52 w 76"/>
                <a:gd name="T25" fmla="*/ 1 h 16"/>
                <a:gd name="T26" fmla="*/ 57 w 76"/>
                <a:gd name="T27" fmla="*/ 1 h 16"/>
                <a:gd name="T28" fmla="*/ 63 w 76"/>
                <a:gd name="T29" fmla="*/ 7 h 16"/>
                <a:gd name="T30" fmla="*/ 69 w 76"/>
                <a:gd name="T31" fmla="*/ 1 h 16"/>
                <a:gd name="T32" fmla="*/ 74 w 76"/>
                <a:gd name="T33" fmla="*/ 1 h 16"/>
                <a:gd name="T34" fmla="*/ 74 w 76"/>
                <a:gd name="T35" fmla="*/ 6 h 16"/>
                <a:gd name="T36" fmla="*/ 66 w 76"/>
                <a:gd name="T37" fmla="*/ 14 h 16"/>
                <a:gd name="T38" fmla="*/ 61 w 76"/>
                <a:gd name="T39" fmla="*/ 14 h 16"/>
                <a:gd name="T40" fmla="*/ 55 w 76"/>
                <a:gd name="T41" fmla="*/ 8 h 16"/>
                <a:gd name="T42" fmla="*/ 49 w 76"/>
                <a:gd name="T43" fmla="*/ 14 h 16"/>
                <a:gd name="T44" fmla="*/ 44 w 76"/>
                <a:gd name="T45" fmla="*/ 14 h 16"/>
                <a:gd name="T46" fmla="*/ 38 w 76"/>
                <a:gd name="T47" fmla="*/ 8 h 16"/>
                <a:gd name="T48" fmla="*/ 32 w 76"/>
                <a:gd name="T49" fmla="*/ 14 h 16"/>
                <a:gd name="T50" fmla="*/ 27 w 76"/>
                <a:gd name="T51" fmla="*/ 14 h 16"/>
                <a:gd name="T52" fmla="*/ 21 w 76"/>
                <a:gd name="T53" fmla="*/ 8 h 16"/>
                <a:gd name="T54" fmla="*/ 15 w 76"/>
                <a:gd name="T55" fmla="*/ 14 h 16"/>
                <a:gd name="T56" fmla="*/ 12 w 76"/>
                <a:gd name="T5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6" h="16">
                  <a:moveTo>
                    <a:pt x="12" y="15"/>
                  </a:moveTo>
                  <a:cubicBezTo>
                    <a:pt x="11" y="15"/>
                    <a:pt x="10" y="15"/>
                    <a:pt x="10" y="14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39" y="0"/>
                    <a:pt x="40" y="1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4" y="0"/>
                    <a:pt x="56" y="0"/>
                    <a:pt x="57" y="1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1" y="0"/>
                    <a:pt x="73" y="0"/>
                    <a:pt x="74" y="1"/>
                  </a:cubicBezTo>
                  <a:cubicBezTo>
                    <a:pt x="76" y="2"/>
                    <a:pt x="76" y="5"/>
                    <a:pt x="74" y="6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4" y="16"/>
                    <a:pt x="62" y="16"/>
                    <a:pt x="61" y="14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7" y="16"/>
                    <a:pt x="45" y="16"/>
                    <a:pt x="44" y="1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6"/>
                    <a:pt x="28" y="16"/>
                    <a:pt x="27" y="14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4" y="15"/>
                    <a:pt x="13" y="15"/>
                    <a:pt x="12" y="1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0" name="Line 60"/>
            <p:cNvSpPr>
              <a:spLocks noChangeShapeType="1"/>
            </p:cNvSpPr>
            <p:nvPr/>
          </p:nvSpPr>
          <p:spPr bwMode="auto">
            <a:xfrm>
              <a:off x="6108701" y="3473450"/>
              <a:ext cx="0" cy="3384550"/>
            </a:xfrm>
            <a:prstGeom prst="line">
              <a:avLst/>
            </a:prstGeom>
            <a:noFill/>
            <a:ln w="106363" cap="flat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1" name="Freeform 61"/>
            <p:cNvSpPr>
              <a:spLocks/>
            </p:cNvSpPr>
            <p:nvPr/>
          </p:nvSpPr>
          <p:spPr bwMode="auto">
            <a:xfrm>
              <a:off x="5851526" y="3351213"/>
              <a:ext cx="511175" cy="68263"/>
            </a:xfrm>
            <a:custGeom>
              <a:avLst/>
              <a:gdLst>
                <a:gd name="T0" fmla="*/ 216 w 231"/>
                <a:gd name="T1" fmla="*/ 31 h 31"/>
                <a:gd name="T2" fmla="*/ 15 w 231"/>
                <a:gd name="T3" fmla="*/ 31 h 31"/>
                <a:gd name="T4" fmla="*/ 0 w 231"/>
                <a:gd name="T5" fmla="*/ 16 h 31"/>
                <a:gd name="T6" fmla="*/ 0 w 231"/>
                <a:gd name="T7" fmla="*/ 16 h 31"/>
                <a:gd name="T8" fmla="*/ 15 w 231"/>
                <a:gd name="T9" fmla="*/ 0 h 31"/>
                <a:gd name="T10" fmla="*/ 216 w 231"/>
                <a:gd name="T11" fmla="*/ 0 h 31"/>
                <a:gd name="T12" fmla="*/ 231 w 231"/>
                <a:gd name="T13" fmla="*/ 16 h 31"/>
                <a:gd name="T14" fmla="*/ 231 w 231"/>
                <a:gd name="T15" fmla="*/ 16 h 31"/>
                <a:gd name="T16" fmla="*/ 216 w 231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">
                  <a:moveTo>
                    <a:pt x="216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6"/>
                  </a:cubicBezTo>
                  <a:cubicBezTo>
                    <a:pt x="231" y="16"/>
                    <a:pt x="231" y="16"/>
                    <a:pt x="231" y="16"/>
                  </a:cubicBezTo>
                  <a:cubicBezTo>
                    <a:pt x="231" y="24"/>
                    <a:pt x="224" y="31"/>
                    <a:pt x="216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2" name="Freeform 62"/>
            <p:cNvSpPr>
              <a:spLocks/>
            </p:cNvSpPr>
            <p:nvPr/>
          </p:nvSpPr>
          <p:spPr bwMode="auto">
            <a:xfrm>
              <a:off x="5937251" y="3446463"/>
              <a:ext cx="339725" cy="68263"/>
            </a:xfrm>
            <a:custGeom>
              <a:avLst/>
              <a:gdLst>
                <a:gd name="T0" fmla="*/ 141 w 153"/>
                <a:gd name="T1" fmla="*/ 31 h 31"/>
                <a:gd name="T2" fmla="*/ 12 w 153"/>
                <a:gd name="T3" fmla="*/ 31 h 31"/>
                <a:gd name="T4" fmla="*/ 0 w 153"/>
                <a:gd name="T5" fmla="*/ 18 h 31"/>
                <a:gd name="T6" fmla="*/ 0 w 153"/>
                <a:gd name="T7" fmla="*/ 13 h 31"/>
                <a:gd name="T8" fmla="*/ 12 w 153"/>
                <a:gd name="T9" fmla="*/ 0 h 31"/>
                <a:gd name="T10" fmla="*/ 141 w 153"/>
                <a:gd name="T11" fmla="*/ 0 h 31"/>
                <a:gd name="T12" fmla="*/ 153 w 153"/>
                <a:gd name="T13" fmla="*/ 13 h 31"/>
                <a:gd name="T14" fmla="*/ 153 w 153"/>
                <a:gd name="T15" fmla="*/ 18 h 31"/>
                <a:gd name="T16" fmla="*/ 141 w 153"/>
                <a:gd name="T1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3" h="31">
                  <a:moveTo>
                    <a:pt x="141" y="31"/>
                  </a:moveTo>
                  <a:cubicBezTo>
                    <a:pt x="12" y="31"/>
                    <a:pt x="12" y="31"/>
                    <a:pt x="12" y="31"/>
                  </a:cubicBezTo>
                  <a:cubicBezTo>
                    <a:pt x="5" y="31"/>
                    <a:pt x="0" y="25"/>
                    <a:pt x="0" y="1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8" y="0"/>
                    <a:pt x="153" y="6"/>
                    <a:pt x="153" y="13"/>
                  </a:cubicBezTo>
                  <a:cubicBezTo>
                    <a:pt x="153" y="18"/>
                    <a:pt x="153" y="18"/>
                    <a:pt x="153" y="18"/>
                  </a:cubicBezTo>
                  <a:cubicBezTo>
                    <a:pt x="153" y="25"/>
                    <a:pt x="148" y="31"/>
                    <a:pt x="141" y="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3" name="Freeform 63"/>
            <p:cNvSpPr>
              <a:spLocks/>
            </p:cNvSpPr>
            <p:nvPr/>
          </p:nvSpPr>
          <p:spPr bwMode="auto">
            <a:xfrm>
              <a:off x="5851526" y="3259138"/>
              <a:ext cx="511175" cy="66675"/>
            </a:xfrm>
            <a:custGeom>
              <a:avLst/>
              <a:gdLst>
                <a:gd name="T0" fmla="*/ 216 w 231"/>
                <a:gd name="T1" fmla="*/ 30 h 30"/>
                <a:gd name="T2" fmla="*/ 15 w 231"/>
                <a:gd name="T3" fmla="*/ 30 h 30"/>
                <a:gd name="T4" fmla="*/ 0 w 231"/>
                <a:gd name="T5" fmla="*/ 15 h 30"/>
                <a:gd name="T6" fmla="*/ 0 w 231"/>
                <a:gd name="T7" fmla="*/ 15 h 30"/>
                <a:gd name="T8" fmla="*/ 15 w 231"/>
                <a:gd name="T9" fmla="*/ 0 h 30"/>
                <a:gd name="T10" fmla="*/ 216 w 231"/>
                <a:gd name="T11" fmla="*/ 0 h 30"/>
                <a:gd name="T12" fmla="*/ 231 w 231"/>
                <a:gd name="T13" fmla="*/ 15 h 30"/>
                <a:gd name="T14" fmla="*/ 231 w 231"/>
                <a:gd name="T15" fmla="*/ 15 h 30"/>
                <a:gd name="T16" fmla="*/ 216 w 231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0">
                  <a:moveTo>
                    <a:pt x="216" y="30"/>
                  </a:move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4" y="0"/>
                    <a:pt x="231" y="7"/>
                    <a:pt x="231" y="15"/>
                  </a:cubicBezTo>
                  <a:cubicBezTo>
                    <a:pt x="231" y="15"/>
                    <a:pt x="231" y="15"/>
                    <a:pt x="231" y="15"/>
                  </a:cubicBezTo>
                  <a:cubicBezTo>
                    <a:pt x="231" y="23"/>
                    <a:pt x="224" y="30"/>
                    <a:pt x="216" y="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4" name="Freeform 64"/>
            <p:cNvSpPr>
              <a:spLocks noEditPoints="1"/>
            </p:cNvSpPr>
            <p:nvPr/>
          </p:nvSpPr>
          <p:spPr bwMode="auto">
            <a:xfrm>
              <a:off x="5514976" y="1682750"/>
              <a:ext cx="1184275" cy="1549400"/>
            </a:xfrm>
            <a:custGeom>
              <a:avLst/>
              <a:gdLst>
                <a:gd name="T0" fmla="*/ 382 w 535"/>
                <a:gd name="T1" fmla="*/ 669 h 700"/>
                <a:gd name="T2" fmla="*/ 379 w 535"/>
                <a:gd name="T3" fmla="*/ 669 h 700"/>
                <a:gd name="T4" fmla="*/ 535 w 535"/>
                <a:gd name="T5" fmla="*/ 248 h 700"/>
                <a:gd name="T6" fmla="*/ 268 w 535"/>
                <a:gd name="T7" fmla="*/ 0 h 700"/>
                <a:gd name="T8" fmla="*/ 0 w 535"/>
                <a:gd name="T9" fmla="*/ 248 h 700"/>
                <a:gd name="T10" fmla="*/ 156 w 535"/>
                <a:gd name="T11" fmla="*/ 669 h 700"/>
                <a:gd name="T12" fmla="*/ 154 w 535"/>
                <a:gd name="T13" fmla="*/ 669 h 700"/>
                <a:gd name="T14" fmla="*/ 136 w 535"/>
                <a:gd name="T15" fmla="*/ 684 h 700"/>
                <a:gd name="T16" fmla="*/ 154 w 535"/>
                <a:gd name="T17" fmla="*/ 700 h 700"/>
                <a:gd name="T18" fmla="*/ 382 w 535"/>
                <a:gd name="T19" fmla="*/ 700 h 700"/>
                <a:gd name="T20" fmla="*/ 399 w 535"/>
                <a:gd name="T21" fmla="*/ 684 h 700"/>
                <a:gd name="T22" fmla="*/ 382 w 535"/>
                <a:gd name="T23" fmla="*/ 669 h 700"/>
                <a:gd name="T24" fmla="*/ 254 w 535"/>
                <a:gd name="T25" fmla="*/ 656 h 700"/>
                <a:gd name="T26" fmla="*/ 245 w 535"/>
                <a:gd name="T27" fmla="*/ 665 h 700"/>
                <a:gd name="T28" fmla="*/ 235 w 535"/>
                <a:gd name="T29" fmla="*/ 656 h 700"/>
                <a:gd name="T30" fmla="*/ 235 w 535"/>
                <a:gd name="T31" fmla="*/ 556 h 700"/>
                <a:gd name="T32" fmla="*/ 180 w 535"/>
                <a:gd name="T33" fmla="*/ 467 h 700"/>
                <a:gd name="T34" fmla="*/ 183 w 535"/>
                <a:gd name="T35" fmla="*/ 454 h 700"/>
                <a:gd name="T36" fmla="*/ 196 w 535"/>
                <a:gd name="T37" fmla="*/ 457 h 700"/>
                <a:gd name="T38" fmla="*/ 252 w 535"/>
                <a:gd name="T39" fmla="*/ 548 h 700"/>
                <a:gd name="T40" fmla="*/ 254 w 535"/>
                <a:gd name="T41" fmla="*/ 553 h 700"/>
                <a:gd name="T42" fmla="*/ 254 w 535"/>
                <a:gd name="T43" fmla="*/ 656 h 700"/>
                <a:gd name="T44" fmla="*/ 355 w 535"/>
                <a:gd name="T45" fmla="*/ 467 h 700"/>
                <a:gd name="T46" fmla="*/ 300 w 535"/>
                <a:gd name="T47" fmla="*/ 556 h 700"/>
                <a:gd name="T48" fmla="*/ 300 w 535"/>
                <a:gd name="T49" fmla="*/ 656 h 700"/>
                <a:gd name="T50" fmla="*/ 291 w 535"/>
                <a:gd name="T51" fmla="*/ 665 h 700"/>
                <a:gd name="T52" fmla="*/ 281 w 535"/>
                <a:gd name="T53" fmla="*/ 656 h 700"/>
                <a:gd name="T54" fmla="*/ 281 w 535"/>
                <a:gd name="T55" fmla="*/ 553 h 700"/>
                <a:gd name="T56" fmla="*/ 283 w 535"/>
                <a:gd name="T57" fmla="*/ 548 h 700"/>
                <a:gd name="T58" fmla="*/ 340 w 535"/>
                <a:gd name="T59" fmla="*/ 457 h 700"/>
                <a:gd name="T60" fmla="*/ 353 w 535"/>
                <a:gd name="T61" fmla="*/ 454 h 700"/>
                <a:gd name="T62" fmla="*/ 355 w 535"/>
                <a:gd name="T63" fmla="*/ 467 h 700"/>
                <a:gd name="T64" fmla="*/ 348 w 535"/>
                <a:gd name="T65" fmla="*/ 426 h 700"/>
                <a:gd name="T66" fmla="*/ 188 w 535"/>
                <a:gd name="T67" fmla="*/ 426 h 700"/>
                <a:gd name="T68" fmla="*/ 178 w 535"/>
                <a:gd name="T69" fmla="*/ 417 h 700"/>
                <a:gd name="T70" fmla="*/ 188 w 535"/>
                <a:gd name="T71" fmla="*/ 407 h 700"/>
                <a:gd name="T72" fmla="*/ 348 w 535"/>
                <a:gd name="T73" fmla="*/ 407 h 700"/>
                <a:gd name="T74" fmla="*/ 357 w 535"/>
                <a:gd name="T75" fmla="*/ 417 h 700"/>
                <a:gd name="T76" fmla="*/ 348 w 535"/>
                <a:gd name="T77" fmla="*/ 426 h 700"/>
                <a:gd name="T78" fmla="*/ 348 w 535"/>
                <a:gd name="T79" fmla="*/ 385 h 700"/>
                <a:gd name="T80" fmla="*/ 188 w 535"/>
                <a:gd name="T81" fmla="*/ 385 h 700"/>
                <a:gd name="T82" fmla="*/ 178 w 535"/>
                <a:gd name="T83" fmla="*/ 375 h 700"/>
                <a:gd name="T84" fmla="*/ 188 w 535"/>
                <a:gd name="T85" fmla="*/ 366 h 700"/>
                <a:gd name="T86" fmla="*/ 348 w 535"/>
                <a:gd name="T87" fmla="*/ 366 h 700"/>
                <a:gd name="T88" fmla="*/ 357 w 535"/>
                <a:gd name="T89" fmla="*/ 375 h 700"/>
                <a:gd name="T90" fmla="*/ 348 w 535"/>
                <a:gd name="T91" fmla="*/ 385 h 700"/>
                <a:gd name="T92" fmla="*/ 348 w 535"/>
                <a:gd name="T93" fmla="*/ 344 h 700"/>
                <a:gd name="T94" fmla="*/ 188 w 535"/>
                <a:gd name="T95" fmla="*/ 344 h 700"/>
                <a:gd name="T96" fmla="*/ 178 w 535"/>
                <a:gd name="T97" fmla="*/ 334 h 700"/>
                <a:gd name="T98" fmla="*/ 188 w 535"/>
                <a:gd name="T99" fmla="*/ 325 h 700"/>
                <a:gd name="T100" fmla="*/ 348 w 535"/>
                <a:gd name="T101" fmla="*/ 325 h 700"/>
                <a:gd name="T102" fmla="*/ 357 w 535"/>
                <a:gd name="T103" fmla="*/ 334 h 700"/>
                <a:gd name="T104" fmla="*/ 348 w 535"/>
                <a:gd name="T105" fmla="*/ 344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5" h="700">
                  <a:moveTo>
                    <a:pt x="382" y="669"/>
                  </a:moveTo>
                  <a:cubicBezTo>
                    <a:pt x="379" y="669"/>
                    <a:pt x="379" y="669"/>
                    <a:pt x="379" y="669"/>
                  </a:cubicBezTo>
                  <a:cubicBezTo>
                    <a:pt x="379" y="506"/>
                    <a:pt x="535" y="405"/>
                    <a:pt x="535" y="248"/>
                  </a:cubicBezTo>
                  <a:cubicBezTo>
                    <a:pt x="535" y="137"/>
                    <a:pt x="426" y="0"/>
                    <a:pt x="268" y="0"/>
                  </a:cubicBezTo>
                  <a:cubicBezTo>
                    <a:pt x="88" y="0"/>
                    <a:pt x="0" y="137"/>
                    <a:pt x="0" y="248"/>
                  </a:cubicBezTo>
                  <a:cubicBezTo>
                    <a:pt x="0" y="405"/>
                    <a:pt x="156" y="506"/>
                    <a:pt x="156" y="669"/>
                  </a:cubicBezTo>
                  <a:cubicBezTo>
                    <a:pt x="154" y="669"/>
                    <a:pt x="154" y="669"/>
                    <a:pt x="154" y="669"/>
                  </a:cubicBezTo>
                  <a:cubicBezTo>
                    <a:pt x="144" y="669"/>
                    <a:pt x="136" y="676"/>
                    <a:pt x="136" y="684"/>
                  </a:cubicBezTo>
                  <a:cubicBezTo>
                    <a:pt x="136" y="693"/>
                    <a:pt x="144" y="700"/>
                    <a:pt x="154" y="700"/>
                  </a:cubicBezTo>
                  <a:cubicBezTo>
                    <a:pt x="382" y="700"/>
                    <a:pt x="382" y="700"/>
                    <a:pt x="382" y="700"/>
                  </a:cubicBezTo>
                  <a:cubicBezTo>
                    <a:pt x="391" y="700"/>
                    <a:pt x="399" y="693"/>
                    <a:pt x="399" y="684"/>
                  </a:cubicBezTo>
                  <a:cubicBezTo>
                    <a:pt x="399" y="676"/>
                    <a:pt x="391" y="669"/>
                    <a:pt x="382" y="669"/>
                  </a:cubicBezTo>
                  <a:close/>
                  <a:moveTo>
                    <a:pt x="254" y="656"/>
                  </a:moveTo>
                  <a:cubicBezTo>
                    <a:pt x="254" y="661"/>
                    <a:pt x="250" y="665"/>
                    <a:pt x="245" y="665"/>
                  </a:cubicBezTo>
                  <a:cubicBezTo>
                    <a:pt x="239" y="665"/>
                    <a:pt x="235" y="661"/>
                    <a:pt x="235" y="656"/>
                  </a:cubicBezTo>
                  <a:cubicBezTo>
                    <a:pt x="235" y="556"/>
                    <a:pt x="235" y="556"/>
                    <a:pt x="235" y="556"/>
                  </a:cubicBezTo>
                  <a:cubicBezTo>
                    <a:pt x="180" y="467"/>
                    <a:pt x="180" y="467"/>
                    <a:pt x="180" y="467"/>
                  </a:cubicBezTo>
                  <a:cubicBezTo>
                    <a:pt x="177" y="463"/>
                    <a:pt x="178" y="457"/>
                    <a:pt x="183" y="454"/>
                  </a:cubicBezTo>
                  <a:cubicBezTo>
                    <a:pt x="187" y="452"/>
                    <a:pt x="193" y="453"/>
                    <a:pt x="196" y="457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53" y="549"/>
                    <a:pt x="254" y="551"/>
                    <a:pt x="254" y="553"/>
                  </a:cubicBezTo>
                  <a:lnTo>
                    <a:pt x="254" y="656"/>
                  </a:lnTo>
                  <a:close/>
                  <a:moveTo>
                    <a:pt x="355" y="467"/>
                  </a:moveTo>
                  <a:cubicBezTo>
                    <a:pt x="300" y="556"/>
                    <a:pt x="300" y="556"/>
                    <a:pt x="300" y="556"/>
                  </a:cubicBezTo>
                  <a:cubicBezTo>
                    <a:pt x="300" y="656"/>
                    <a:pt x="300" y="656"/>
                    <a:pt x="300" y="656"/>
                  </a:cubicBezTo>
                  <a:cubicBezTo>
                    <a:pt x="300" y="661"/>
                    <a:pt x="296" y="665"/>
                    <a:pt x="291" y="665"/>
                  </a:cubicBezTo>
                  <a:cubicBezTo>
                    <a:pt x="286" y="665"/>
                    <a:pt x="281" y="661"/>
                    <a:pt x="281" y="656"/>
                  </a:cubicBezTo>
                  <a:cubicBezTo>
                    <a:pt x="281" y="553"/>
                    <a:pt x="281" y="553"/>
                    <a:pt x="281" y="553"/>
                  </a:cubicBezTo>
                  <a:cubicBezTo>
                    <a:pt x="281" y="551"/>
                    <a:pt x="282" y="549"/>
                    <a:pt x="283" y="548"/>
                  </a:cubicBezTo>
                  <a:cubicBezTo>
                    <a:pt x="340" y="457"/>
                    <a:pt x="340" y="457"/>
                    <a:pt x="340" y="457"/>
                  </a:cubicBezTo>
                  <a:cubicBezTo>
                    <a:pt x="342" y="453"/>
                    <a:pt x="348" y="452"/>
                    <a:pt x="353" y="454"/>
                  </a:cubicBezTo>
                  <a:cubicBezTo>
                    <a:pt x="357" y="457"/>
                    <a:pt x="358" y="463"/>
                    <a:pt x="355" y="467"/>
                  </a:cubicBezTo>
                  <a:close/>
                  <a:moveTo>
                    <a:pt x="348" y="426"/>
                  </a:moveTo>
                  <a:cubicBezTo>
                    <a:pt x="188" y="426"/>
                    <a:pt x="188" y="426"/>
                    <a:pt x="188" y="426"/>
                  </a:cubicBezTo>
                  <a:cubicBezTo>
                    <a:pt x="183" y="426"/>
                    <a:pt x="178" y="422"/>
                    <a:pt x="178" y="417"/>
                  </a:cubicBezTo>
                  <a:cubicBezTo>
                    <a:pt x="178" y="411"/>
                    <a:pt x="183" y="407"/>
                    <a:pt x="188" y="407"/>
                  </a:cubicBezTo>
                  <a:cubicBezTo>
                    <a:pt x="348" y="407"/>
                    <a:pt x="348" y="407"/>
                    <a:pt x="348" y="407"/>
                  </a:cubicBezTo>
                  <a:cubicBezTo>
                    <a:pt x="353" y="407"/>
                    <a:pt x="357" y="411"/>
                    <a:pt x="357" y="417"/>
                  </a:cubicBezTo>
                  <a:cubicBezTo>
                    <a:pt x="357" y="422"/>
                    <a:pt x="353" y="426"/>
                    <a:pt x="348" y="426"/>
                  </a:cubicBezTo>
                  <a:close/>
                  <a:moveTo>
                    <a:pt x="348" y="385"/>
                  </a:moveTo>
                  <a:cubicBezTo>
                    <a:pt x="188" y="385"/>
                    <a:pt x="188" y="385"/>
                    <a:pt x="188" y="385"/>
                  </a:cubicBezTo>
                  <a:cubicBezTo>
                    <a:pt x="183" y="385"/>
                    <a:pt x="178" y="381"/>
                    <a:pt x="178" y="375"/>
                  </a:cubicBezTo>
                  <a:cubicBezTo>
                    <a:pt x="178" y="370"/>
                    <a:pt x="183" y="366"/>
                    <a:pt x="188" y="366"/>
                  </a:cubicBezTo>
                  <a:cubicBezTo>
                    <a:pt x="348" y="366"/>
                    <a:pt x="348" y="366"/>
                    <a:pt x="348" y="366"/>
                  </a:cubicBezTo>
                  <a:cubicBezTo>
                    <a:pt x="353" y="366"/>
                    <a:pt x="357" y="370"/>
                    <a:pt x="357" y="375"/>
                  </a:cubicBezTo>
                  <a:cubicBezTo>
                    <a:pt x="357" y="381"/>
                    <a:pt x="353" y="385"/>
                    <a:pt x="348" y="385"/>
                  </a:cubicBezTo>
                  <a:close/>
                  <a:moveTo>
                    <a:pt x="348" y="344"/>
                  </a:moveTo>
                  <a:cubicBezTo>
                    <a:pt x="188" y="344"/>
                    <a:pt x="188" y="344"/>
                    <a:pt x="188" y="344"/>
                  </a:cubicBezTo>
                  <a:cubicBezTo>
                    <a:pt x="183" y="344"/>
                    <a:pt x="178" y="339"/>
                    <a:pt x="178" y="334"/>
                  </a:cubicBezTo>
                  <a:cubicBezTo>
                    <a:pt x="178" y="329"/>
                    <a:pt x="183" y="325"/>
                    <a:pt x="188" y="325"/>
                  </a:cubicBezTo>
                  <a:cubicBezTo>
                    <a:pt x="348" y="325"/>
                    <a:pt x="348" y="325"/>
                    <a:pt x="348" y="325"/>
                  </a:cubicBezTo>
                  <a:cubicBezTo>
                    <a:pt x="353" y="325"/>
                    <a:pt x="357" y="329"/>
                    <a:pt x="357" y="334"/>
                  </a:cubicBezTo>
                  <a:cubicBezTo>
                    <a:pt x="357" y="339"/>
                    <a:pt x="353" y="344"/>
                    <a:pt x="348" y="3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5" name="Freeform 65"/>
            <p:cNvSpPr>
              <a:spLocks/>
            </p:cNvSpPr>
            <p:nvPr/>
          </p:nvSpPr>
          <p:spPr bwMode="auto">
            <a:xfrm>
              <a:off x="6061076" y="1241425"/>
              <a:ext cx="69850" cy="1023938"/>
            </a:xfrm>
            <a:custGeom>
              <a:avLst/>
              <a:gdLst>
                <a:gd name="T0" fmla="*/ 31 w 31"/>
                <a:gd name="T1" fmla="*/ 17 h 462"/>
                <a:gd name="T2" fmla="*/ 21 w 31"/>
                <a:gd name="T3" fmla="*/ 462 h 462"/>
                <a:gd name="T4" fmla="*/ 0 w 31"/>
                <a:gd name="T5" fmla="*/ 17 h 462"/>
                <a:gd name="T6" fmla="*/ 15 w 31"/>
                <a:gd name="T7" fmla="*/ 1 h 462"/>
                <a:gd name="T8" fmla="*/ 31 w 31"/>
                <a:gd name="T9" fmla="*/ 16 h 462"/>
                <a:gd name="T10" fmla="*/ 31 w 31"/>
                <a:gd name="T11" fmla="*/ 1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62">
                  <a:moveTo>
                    <a:pt x="31" y="17"/>
                  </a:moveTo>
                  <a:cubicBezTo>
                    <a:pt x="21" y="462"/>
                    <a:pt x="21" y="462"/>
                    <a:pt x="21" y="46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6" y="1"/>
                    <a:pt x="15" y="1"/>
                  </a:cubicBezTo>
                  <a:cubicBezTo>
                    <a:pt x="24" y="0"/>
                    <a:pt x="31" y="7"/>
                    <a:pt x="31" y="16"/>
                  </a:cubicBezTo>
                  <a:cubicBezTo>
                    <a:pt x="31" y="16"/>
                    <a:pt x="31" y="16"/>
                    <a:pt x="31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6" name="Freeform 66"/>
            <p:cNvSpPr>
              <a:spLocks/>
            </p:cNvSpPr>
            <p:nvPr/>
          </p:nvSpPr>
          <p:spPr bwMode="auto">
            <a:xfrm>
              <a:off x="5719763" y="1301750"/>
              <a:ext cx="388938" cy="963613"/>
            </a:xfrm>
            <a:custGeom>
              <a:avLst/>
              <a:gdLst>
                <a:gd name="T0" fmla="*/ 32 w 175"/>
                <a:gd name="T1" fmla="*/ 13 h 435"/>
                <a:gd name="T2" fmla="*/ 175 w 175"/>
                <a:gd name="T3" fmla="*/ 435 h 435"/>
                <a:gd name="T4" fmla="*/ 3 w 175"/>
                <a:gd name="T5" fmla="*/ 24 h 435"/>
                <a:gd name="T6" fmla="*/ 11 w 175"/>
                <a:gd name="T7" fmla="*/ 4 h 435"/>
                <a:gd name="T8" fmla="*/ 32 w 175"/>
                <a:gd name="T9" fmla="*/ 12 h 435"/>
                <a:gd name="T10" fmla="*/ 32 w 175"/>
                <a:gd name="T11" fmla="*/ 13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435">
                  <a:moveTo>
                    <a:pt x="32" y="13"/>
                  </a:moveTo>
                  <a:cubicBezTo>
                    <a:pt x="175" y="435"/>
                    <a:pt x="175" y="435"/>
                    <a:pt x="175" y="435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0" y="16"/>
                    <a:pt x="3" y="7"/>
                    <a:pt x="11" y="4"/>
                  </a:cubicBezTo>
                  <a:cubicBezTo>
                    <a:pt x="19" y="0"/>
                    <a:pt x="29" y="4"/>
                    <a:pt x="32" y="12"/>
                  </a:cubicBezTo>
                  <a:cubicBezTo>
                    <a:pt x="32" y="12"/>
                    <a:pt x="32" y="13"/>
                    <a:pt x="32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7" name="Freeform 67"/>
            <p:cNvSpPr>
              <a:spLocks/>
            </p:cNvSpPr>
            <p:nvPr/>
          </p:nvSpPr>
          <p:spPr bwMode="auto">
            <a:xfrm>
              <a:off x="5426076" y="1479550"/>
              <a:ext cx="682625" cy="785813"/>
            </a:xfrm>
            <a:custGeom>
              <a:avLst/>
              <a:gdLst>
                <a:gd name="T0" fmla="*/ 29 w 308"/>
                <a:gd name="T1" fmla="*/ 7 h 355"/>
                <a:gd name="T2" fmla="*/ 308 w 308"/>
                <a:gd name="T3" fmla="*/ 355 h 355"/>
                <a:gd name="T4" fmla="*/ 6 w 308"/>
                <a:gd name="T5" fmla="*/ 28 h 355"/>
                <a:gd name="T6" fmla="*/ 7 w 308"/>
                <a:gd name="T7" fmla="*/ 5 h 355"/>
                <a:gd name="T8" fmla="*/ 29 w 308"/>
                <a:gd name="T9" fmla="*/ 6 h 355"/>
                <a:gd name="T10" fmla="*/ 29 w 308"/>
                <a:gd name="T11" fmla="*/ 7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355">
                  <a:moveTo>
                    <a:pt x="29" y="7"/>
                  </a:moveTo>
                  <a:cubicBezTo>
                    <a:pt x="308" y="355"/>
                    <a:pt x="308" y="355"/>
                    <a:pt x="308" y="355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0" y="21"/>
                    <a:pt x="0" y="11"/>
                    <a:pt x="7" y="5"/>
                  </a:cubicBezTo>
                  <a:cubicBezTo>
                    <a:pt x="13" y="0"/>
                    <a:pt x="23" y="0"/>
                    <a:pt x="29" y="6"/>
                  </a:cubicBezTo>
                  <a:cubicBezTo>
                    <a:pt x="29" y="7"/>
                    <a:pt x="29" y="7"/>
                    <a:pt x="29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8" name="Freeform 68"/>
            <p:cNvSpPr>
              <a:spLocks/>
            </p:cNvSpPr>
            <p:nvPr/>
          </p:nvSpPr>
          <p:spPr bwMode="auto">
            <a:xfrm>
              <a:off x="5207001" y="1743075"/>
              <a:ext cx="901700" cy="522288"/>
            </a:xfrm>
            <a:custGeom>
              <a:avLst/>
              <a:gdLst>
                <a:gd name="T0" fmla="*/ 26 w 407"/>
                <a:gd name="T1" fmla="*/ 4 h 236"/>
                <a:gd name="T2" fmla="*/ 407 w 407"/>
                <a:gd name="T3" fmla="*/ 236 h 236"/>
                <a:gd name="T4" fmla="*/ 11 w 407"/>
                <a:gd name="T5" fmla="*/ 32 h 236"/>
                <a:gd name="T6" fmla="*/ 4 w 407"/>
                <a:gd name="T7" fmla="*/ 11 h 236"/>
                <a:gd name="T8" fmla="*/ 25 w 407"/>
                <a:gd name="T9" fmla="*/ 4 h 236"/>
                <a:gd name="T10" fmla="*/ 26 w 407"/>
                <a:gd name="T11" fmla="*/ 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36">
                  <a:moveTo>
                    <a:pt x="26" y="4"/>
                  </a:moveTo>
                  <a:cubicBezTo>
                    <a:pt x="407" y="236"/>
                    <a:pt x="407" y="236"/>
                    <a:pt x="407" y="236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3" y="28"/>
                    <a:pt x="0" y="18"/>
                    <a:pt x="4" y="11"/>
                  </a:cubicBezTo>
                  <a:cubicBezTo>
                    <a:pt x="8" y="3"/>
                    <a:pt x="17" y="0"/>
                    <a:pt x="25" y="4"/>
                  </a:cubicBezTo>
                  <a:cubicBezTo>
                    <a:pt x="25" y="4"/>
                    <a:pt x="26" y="4"/>
                    <a:pt x="2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69" name="Freeform 69"/>
            <p:cNvSpPr>
              <a:spLocks/>
            </p:cNvSpPr>
            <p:nvPr/>
          </p:nvSpPr>
          <p:spPr bwMode="auto">
            <a:xfrm>
              <a:off x="5095876" y="2066925"/>
              <a:ext cx="1012825" cy="198438"/>
            </a:xfrm>
            <a:custGeom>
              <a:avLst/>
              <a:gdLst>
                <a:gd name="T0" fmla="*/ 20 w 457"/>
                <a:gd name="T1" fmla="*/ 2 h 89"/>
                <a:gd name="T2" fmla="*/ 457 w 457"/>
                <a:gd name="T3" fmla="*/ 89 h 89"/>
                <a:gd name="T4" fmla="*/ 15 w 457"/>
                <a:gd name="T5" fmla="*/ 32 h 89"/>
                <a:gd name="T6" fmla="*/ 1 w 457"/>
                <a:gd name="T7" fmla="*/ 15 h 89"/>
                <a:gd name="T8" fmla="*/ 19 w 457"/>
                <a:gd name="T9" fmla="*/ 1 h 89"/>
                <a:gd name="T10" fmla="*/ 20 w 457"/>
                <a:gd name="T11" fmla="*/ 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7" h="89">
                  <a:moveTo>
                    <a:pt x="20" y="2"/>
                  </a:moveTo>
                  <a:cubicBezTo>
                    <a:pt x="457" y="89"/>
                    <a:pt x="457" y="89"/>
                    <a:pt x="457" y="89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6" y="31"/>
                    <a:pt x="0" y="23"/>
                    <a:pt x="1" y="15"/>
                  </a:cubicBezTo>
                  <a:cubicBezTo>
                    <a:pt x="2" y="6"/>
                    <a:pt x="10" y="0"/>
                    <a:pt x="19" y="1"/>
                  </a:cubicBezTo>
                  <a:cubicBezTo>
                    <a:pt x="19" y="1"/>
                    <a:pt x="19" y="1"/>
                    <a:pt x="2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0" name="Freeform 70"/>
            <p:cNvSpPr>
              <a:spLocks/>
            </p:cNvSpPr>
            <p:nvPr/>
          </p:nvSpPr>
          <p:spPr bwMode="auto">
            <a:xfrm>
              <a:off x="5097463" y="2265363"/>
              <a:ext cx="1011238" cy="220663"/>
            </a:xfrm>
            <a:custGeom>
              <a:avLst/>
              <a:gdLst>
                <a:gd name="T0" fmla="*/ 15 w 456"/>
                <a:gd name="T1" fmla="*/ 67 h 100"/>
                <a:gd name="T2" fmla="*/ 456 w 456"/>
                <a:gd name="T3" fmla="*/ 0 h 100"/>
                <a:gd name="T4" fmla="*/ 21 w 456"/>
                <a:gd name="T5" fmla="*/ 98 h 100"/>
                <a:gd name="T6" fmla="*/ 2 w 456"/>
                <a:gd name="T7" fmla="*/ 86 h 100"/>
                <a:gd name="T8" fmla="*/ 14 w 456"/>
                <a:gd name="T9" fmla="*/ 67 h 100"/>
                <a:gd name="T10" fmla="*/ 15 w 456"/>
                <a:gd name="T11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100">
                  <a:moveTo>
                    <a:pt x="15" y="67"/>
                  </a:moveTo>
                  <a:cubicBezTo>
                    <a:pt x="456" y="0"/>
                    <a:pt x="456" y="0"/>
                    <a:pt x="456" y="0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12" y="100"/>
                    <a:pt x="4" y="95"/>
                    <a:pt x="2" y="86"/>
                  </a:cubicBezTo>
                  <a:cubicBezTo>
                    <a:pt x="0" y="78"/>
                    <a:pt x="5" y="69"/>
                    <a:pt x="14" y="67"/>
                  </a:cubicBezTo>
                  <a:cubicBezTo>
                    <a:pt x="14" y="67"/>
                    <a:pt x="15" y="67"/>
                    <a:pt x="15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1" name="Freeform 71"/>
            <p:cNvSpPr>
              <a:spLocks/>
            </p:cNvSpPr>
            <p:nvPr/>
          </p:nvSpPr>
          <p:spPr bwMode="auto">
            <a:xfrm>
              <a:off x="5218113" y="2265363"/>
              <a:ext cx="890588" cy="544513"/>
            </a:xfrm>
            <a:custGeom>
              <a:avLst/>
              <a:gdLst>
                <a:gd name="T0" fmla="*/ 10 w 402"/>
                <a:gd name="T1" fmla="*/ 214 h 246"/>
                <a:gd name="T2" fmla="*/ 402 w 402"/>
                <a:gd name="T3" fmla="*/ 0 h 246"/>
                <a:gd name="T4" fmla="*/ 26 w 402"/>
                <a:gd name="T5" fmla="*/ 241 h 246"/>
                <a:gd name="T6" fmla="*/ 5 w 402"/>
                <a:gd name="T7" fmla="*/ 236 h 246"/>
                <a:gd name="T8" fmla="*/ 9 w 402"/>
                <a:gd name="T9" fmla="*/ 214 h 246"/>
                <a:gd name="T10" fmla="*/ 10 w 402"/>
                <a:gd name="T11" fmla="*/ 21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246">
                  <a:moveTo>
                    <a:pt x="10" y="214"/>
                  </a:moveTo>
                  <a:cubicBezTo>
                    <a:pt x="402" y="0"/>
                    <a:pt x="402" y="0"/>
                    <a:pt x="402" y="0"/>
                  </a:cubicBezTo>
                  <a:cubicBezTo>
                    <a:pt x="26" y="241"/>
                    <a:pt x="26" y="241"/>
                    <a:pt x="26" y="241"/>
                  </a:cubicBezTo>
                  <a:cubicBezTo>
                    <a:pt x="19" y="246"/>
                    <a:pt x="9" y="243"/>
                    <a:pt x="5" y="236"/>
                  </a:cubicBezTo>
                  <a:cubicBezTo>
                    <a:pt x="0" y="229"/>
                    <a:pt x="2" y="219"/>
                    <a:pt x="9" y="214"/>
                  </a:cubicBezTo>
                  <a:cubicBezTo>
                    <a:pt x="10" y="214"/>
                    <a:pt x="10" y="214"/>
                    <a:pt x="1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2" name="Freeform 72"/>
            <p:cNvSpPr>
              <a:spLocks/>
            </p:cNvSpPr>
            <p:nvPr/>
          </p:nvSpPr>
          <p:spPr bwMode="auto">
            <a:xfrm>
              <a:off x="5441951" y="2265363"/>
              <a:ext cx="666750" cy="803275"/>
            </a:xfrm>
            <a:custGeom>
              <a:avLst/>
              <a:gdLst>
                <a:gd name="T0" fmla="*/ 6 w 301"/>
                <a:gd name="T1" fmla="*/ 335 h 363"/>
                <a:gd name="T2" fmla="*/ 301 w 301"/>
                <a:gd name="T3" fmla="*/ 0 h 363"/>
                <a:gd name="T4" fmla="*/ 30 w 301"/>
                <a:gd name="T5" fmla="*/ 355 h 363"/>
                <a:gd name="T6" fmla="*/ 8 w 301"/>
                <a:gd name="T7" fmla="*/ 358 h 363"/>
                <a:gd name="T8" fmla="*/ 5 w 301"/>
                <a:gd name="T9" fmla="*/ 336 h 363"/>
                <a:gd name="T10" fmla="*/ 6 w 301"/>
                <a:gd name="T11" fmla="*/ 3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1" h="363">
                  <a:moveTo>
                    <a:pt x="6" y="335"/>
                  </a:moveTo>
                  <a:cubicBezTo>
                    <a:pt x="301" y="0"/>
                    <a:pt x="301" y="0"/>
                    <a:pt x="301" y="0"/>
                  </a:cubicBezTo>
                  <a:cubicBezTo>
                    <a:pt x="30" y="355"/>
                    <a:pt x="30" y="355"/>
                    <a:pt x="30" y="355"/>
                  </a:cubicBezTo>
                  <a:cubicBezTo>
                    <a:pt x="25" y="362"/>
                    <a:pt x="15" y="363"/>
                    <a:pt x="8" y="358"/>
                  </a:cubicBezTo>
                  <a:cubicBezTo>
                    <a:pt x="1" y="352"/>
                    <a:pt x="0" y="343"/>
                    <a:pt x="5" y="336"/>
                  </a:cubicBezTo>
                  <a:cubicBezTo>
                    <a:pt x="6" y="335"/>
                    <a:pt x="6" y="335"/>
                    <a:pt x="6" y="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3" name="Freeform 73"/>
            <p:cNvSpPr>
              <a:spLocks/>
            </p:cNvSpPr>
            <p:nvPr/>
          </p:nvSpPr>
          <p:spPr bwMode="auto">
            <a:xfrm>
              <a:off x="6108701" y="2265363"/>
              <a:ext cx="679450" cy="787400"/>
            </a:xfrm>
            <a:custGeom>
              <a:avLst/>
              <a:gdLst>
                <a:gd name="T0" fmla="*/ 278 w 307"/>
                <a:gd name="T1" fmla="*/ 349 h 356"/>
                <a:gd name="T2" fmla="*/ 0 w 307"/>
                <a:gd name="T3" fmla="*/ 0 h 356"/>
                <a:gd name="T4" fmla="*/ 302 w 307"/>
                <a:gd name="T5" fmla="*/ 328 h 356"/>
                <a:gd name="T6" fmla="*/ 301 w 307"/>
                <a:gd name="T7" fmla="*/ 350 h 356"/>
                <a:gd name="T8" fmla="*/ 279 w 307"/>
                <a:gd name="T9" fmla="*/ 349 h 356"/>
                <a:gd name="T10" fmla="*/ 278 w 307"/>
                <a:gd name="T11" fmla="*/ 349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56">
                  <a:moveTo>
                    <a:pt x="278" y="349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02" y="328"/>
                    <a:pt x="302" y="328"/>
                    <a:pt x="302" y="328"/>
                  </a:cubicBezTo>
                  <a:cubicBezTo>
                    <a:pt x="307" y="334"/>
                    <a:pt x="307" y="344"/>
                    <a:pt x="301" y="350"/>
                  </a:cubicBezTo>
                  <a:cubicBezTo>
                    <a:pt x="294" y="356"/>
                    <a:pt x="284" y="356"/>
                    <a:pt x="279" y="349"/>
                  </a:cubicBezTo>
                  <a:cubicBezTo>
                    <a:pt x="278" y="349"/>
                    <a:pt x="278" y="349"/>
                    <a:pt x="278" y="3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4" name="Freeform 74"/>
            <p:cNvSpPr>
              <a:spLocks/>
            </p:cNvSpPr>
            <p:nvPr/>
          </p:nvSpPr>
          <p:spPr bwMode="auto">
            <a:xfrm>
              <a:off x="6108701" y="2265363"/>
              <a:ext cx="898525" cy="523875"/>
            </a:xfrm>
            <a:custGeom>
              <a:avLst/>
              <a:gdLst>
                <a:gd name="T0" fmla="*/ 380 w 406"/>
                <a:gd name="T1" fmla="*/ 232 h 237"/>
                <a:gd name="T2" fmla="*/ 0 w 406"/>
                <a:gd name="T3" fmla="*/ 0 h 237"/>
                <a:gd name="T4" fmla="*/ 395 w 406"/>
                <a:gd name="T5" fmla="*/ 205 h 237"/>
                <a:gd name="T6" fmla="*/ 402 w 406"/>
                <a:gd name="T7" fmla="*/ 226 h 237"/>
                <a:gd name="T8" fmla="*/ 381 w 406"/>
                <a:gd name="T9" fmla="*/ 233 h 237"/>
                <a:gd name="T10" fmla="*/ 380 w 406"/>
                <a:gd name="T11" fmla="*/ 232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237">
                  <a:moveTo>
                    <a:pt x="380" y="23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95" y="205"/>
                    <a:pt x="395" y="205"/>
                    <a:pt x="395" y="205"/>
                  </a:cubicBezTo>
                  <a:cubicBezTo>
                    <a:pt x="403" y="209"/>
                    <a:pt x="406" y="218"/>
                    <a:pt x="402" y="226"/>
                  </a:cubicBezTo>
                  <a:cubicBezTo>
                    <a:pt x="398" y="234"/>
                    <a:pt x="389" y="237"/>
                    <a:pt x="381" y="233"/>
                  </a:cubicBezTo>
                  <a:cubicBezTo>
                    <a:pt x="381" y="233"/>
                    <a:pt x="380" y="233"/>
                    <a:pt x="380" y="2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5" name="Freeform 75"/>
            <p:cNvSpPr>
              <a:spLocks/>
            </p:cNvSpPr>
            <p:nvPr/>
          </p:nvSpPr>
          <p:spPr bwMode="auto">
            <a:xfrm>
              <a:off x="6108701" y="2265363"/>
              <a:ext cx="1009650" cy="198438"/>
            </a:xfrm>
            <a:custGeom>
              <a:avLst/>
              <a:gdLst>
                <a:gd name="T0" fmla="*/ 437 w 456"/>
                <a:gd name="T1" fmla="*/ 88 h 90"/>
                <a:gd name="T2" fmla="*/ 0 w 456"/>
                <a:gd name="T3" fmla="*/ 0 h 90"/>
                <a:gd name="T4" fmla="*/ 442 w 456"/>
                <a:gd name="T5" fmla="*/ 57 h 90"/>
                <a:gd name="T6" fmla="*/ 455 w 456"/>
                <a:gd name="T7" fmla="*/ 75 h 90"/>
                <a:gd name="T8" fmla="*/ 438 w 456"/>
                <a:gd name="T9" fmla="*/ 88 h 90"/>
                <a:gd name="T10" fmla="*/ 437 w 456"/>
                <a:gd name="T11" fmla="*/ 8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90">
                  <a:moveTo>
                    <a:pt x="437" y="8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42" y="57"/>
                    <a:pt x="442" y="57"/>
                    <a:pt x="442" y="57"/>
                  </a:cubicBezTo>
                  <a:cubicBezTo>
                    <a:pt x="450" y="58"/>
                    <a:pt x="456" y="66"/>
                    <a:pt x="455" y="75"/>
                  </a:cubicBezTo>
                  <a:cubicBezTo>
                    <a:pt x="454" y="83"/>
                    <a:pt x="446" y="90"/>
                    <a:pt x="438" y="88"/>
                  </a:cubicBezTo>
                  <a:cubicBezTo>
                    <a:pt x="437" y="88"/>
                    <a:pt x="437" y="88"/>
                    <a:pt x="437" y="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6" name="Freeform 76"/>
            <p:cNvSpPr>
              <a:spLocks/>
            </p:cNvSpPr>
            <p:nvPr/>
          </p:nvSpPr>
          <p:spPr bwMode="auto">
            <a:xfrm>
              <a:off x="6108701" y="2046288"/>
              <a:ext cx="1008063" cy="219075"/>
            </a:xfrm>
            <a:custGeom>
              <a:avLst/>
              <a:gdLst>
                <a:gd name="T0" fmla="*/ 440 w 455"/>
                <a:gd name="T1" fmla="*/ 33 h 99"/>
                <a:gd name="T2" fmla="*/ 0 w 455"/>
                <a:gd name="T3" fmla="*/ 99 h 99"/>
                <a:gd name="T4" fmla="*/ 434 w 455"/>
                <a:gd name="T5" fmla="*/ 2 h 99"/>
                <a:gd name="T6" fmla="*/ 453 w 455"/>
                <a:gd name="T7" fmla="*/ 14 h 99"/>
                <a:gd name="T8" fmla="*/ 441 w 455"/>
                <a:gd name="T9" fmla="*/ 32 h 99"/>
                <a:gd name="T10" fmla="*/ 440 w 455"/>
                <a:gd name="T11" fmla="*/ 33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5" h="99">
                  <a:moveTo>
                    <a:pt x="440" y="33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434" y="2"/>
                    <a:pt x="434" y="2"/>
                    <a:pt x="434" y="2"/>
                  </a:cubicBezTo>
                  <a:cubicBezTo>
                    <a:pt x="443" y="0"/>
                    <a:pt x="451" y="5"/>
                    <a:pt x="453" y="14"/>
                  </a:cubicBezTo>
                  <a:cubicBezTo>
                    <a:pt x="455" y="22"/>
                    <a:pt x="450" y="30"/>
                    <a:pt x="441" y="32"/>
                  </a:cubicBezTo>
                  <a:cubicBezTo>
                    <a:pt x="441" y="32"/>
                    <a:pt x="441" y="32"/>
                    <a:pt x="440" y="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7" name="Freeform 77"/>
            <p:cNvSpPr>
              <a:spLocks/>
            </p:cNvSpPr>
            <p:nvPr/>
          </p:nvSpPr>
          <p:spPr bwMode="auto">
            <a:xfrm>
              <a:off x="6108701" y="1722438"/>
              <a:ext cx="887413" cy="542925"/>
            </a:xfrm>
            <a:custGeom>
              <a:avLst/>
              <a:gdLst>
                <a:gd name="T0" fmla="*/ 391 w 401"/>
                <a:gd name="T1" fmla="*/ 32 h 245"/>
                <a:gd name="T2" fmla="*/ 0 w 401"/>
                <a:gd name="T3" fmla="*/ 245 h 245"/>
                <a:gd name="T4" fmla="*/ 375 w 401"/>
                <a:gd name="T5" fmla="*/ 5 h 245"/>
                <a:gd name="T6" fmla="*/ 396 w 401"/>
                <a:gd name="T7" fmla="*/ 10 h 245"/>
                <a:gd name="T8" fmla="*/ 392 w 401"/>
                <a:gd name="T9" fmla="*/ 31 h 245"/>
                <a:gd name="T10" fmla="*/ 391 w 401"/>
                <a:gd name="T11" fmla="*/ 32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1" h="245">
                  <a:moveTo>
                    <a:pt x="391" y="32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375" y="5"/>
                    <a:pt x="375" y="5"/>
                    <a:pt x="375" y="5"/>
                  </a:cubicBezTo>
                  <a:cubicBezTo>
                    <a:pt x="382" y="0"/>
                    <a:pt x="392" y="2"/>
                    <a:pt x="396" y="10"/>
                  </a:cubicBezTo>
                  <a:cubicBezTo>
                    <a:pt x="401" y="17"/>
                    <a:pt x="399" y="27"/>
                    <a:pt x="392" y="31"/>
                  </a:cubicBezTo>
                  <a:cubicBezTo>
                    <a:pt x="391" y="31"/>
                    <a:pt x="391" y="32"/>
                    <a:pt x="391" y="3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8" name="Freeform 78"/>
            <p:cNvSpPr>
              <a:spLocks/>
            </p:cNvSpPr>
            <p:nvPr/>
          </p:nvSpPr>
          <p:spPr bwMode="auto">
            <a:xfrm>
              <a:off x="6108701" y="1463675"/>
              <a:ext cx="663575" cy="801688"/>
            </a:xfrm>
            <a:custGeom>
              <a:avLst/>
              <a:gdLst>
                <a:gd name="T0" fmla="*/ 294 w 300"/>
                <a:gd name="T1" fmla="*/ 28 h 362"/>
                <a:gd name="T2" fmla="*/ 0 w 300"/>
                <a:gd name="T3" fmla="*/ 362 h 362"/>
                <a:gd name="T4" fmla="*/ 270 w 300"/>
                <a:gd name="T5" fmla="*/ 8 h 362"/>
                <a:gd name="T6" fmla="*/ 292 w 300"/>
                <a:gd name="T7" fmla="*/ 5 h 362"/>
                <a:gd name="T8" fmla="*/ 295 w 300"/>
                <a:gd name="T9" fmla="*/ 27 h 362"/>
                <a:gd name="T10" fmla="*/ 294 w 300"/>
                <a:gd name="T11" fmla="*/ 28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0" h="362">
                  <a:moveTo>
                    <a:pt x="294" y="28"/>
                  </a:moveTo>
                  <a:cubicBezTo>
                    <a:pt x="0" y="362"/>
                    <a:pt x="0" y="362"/>
                    <a:pt x="0" y="362"/>
                  </a:cubicBezTo>
                  <a:cubicBezTo>
                    <a:pt x="270" y="8"/>
                    <a:pt x="270" y="8"/>
                    <a:pt x="270" y="8"/>
                  </a:cubicBezTo>
                  <a:cubicBezTo>
                    <a:pt x="275" y="1"/>
                    <a:pt x="285" y="0"/>
                    <a:pt x="292" y="5"/>
                  </a:cubicBezTo>
                  <a:cubicBezTo>
                    <a:pt x="299" y="10"/>
                    <a:pt x="300" y="20"/>
                    <a:pt x="295" y="27"/>
                  </a:cubicBezTo>
                  <a:cubicBezTo>
                    <a:pt x="295" y="27"/>
                    <a:pt x="294" y="28"/>
                    <a:pt x="294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79" name="Freeform 79"/>
            <p:cNvSpPr>
              <a:spLocks/>
            </p:cNvSpPr>
            <p:nvPr/>
          </p:nvSpPr>
          <p:spPr bwMode="auto">
            <a:xfrm>
              <a:off x="6108701" y="1295400"/>
              <a:ext cx="365125" cy="969963"/>
            </a:xfrm>
            <a:custGeom>
              <a:avLst/>
              <a:gdLst>
                <a:gd name="T0" fmla="*/ 162 w 165"/>
                <a:gd name="T1" fmla="*/ 23 h 438"/>
                <a:gd name="T2" fmla="*/ 0 w 165"/>
                <a:gd name="T3" fmla="*/ 438 h 438"/>
                <a:gd name="T4" fmla="*/ 132 w 165"/>
                <a:gd name="T5" fmla="*/ 13 h 438"/>
                <a:gd name="T6" fmla="*/ 152 w 165"/>
                <a:gd name="T7" fmla="*/ 3 h 438"/>
                <a:gd name="T8" fmla="*/ 162 w 165"/>
                <a:gd name="T9" fmla="*/ 22 h 438"/>
                <a:gd name="T10" fmla="*/ 162 w 165"/>
                <a:gd name="T11" fmla="*/ 23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438">
                  <a:moveTo>
                    <a:pt x="162" y="23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135" y="5"/>
                    <a:pt x="144" y="0"/>
                    <a:pt x="152" y="3"/>
                  </a:cubicBezTo>
                  <a:cubicBezTo>
                    <a:pt x="160" y="5"/>
                    <a:pt x="165" y="14"/>
                    <a:pt x="162" y="22"/>
                  </a:cubicBezTo>
                  <a:cubicBezTo>
                    <a:pt x="162" y="23"/>
                    <a:pt x="162" y="23"/>
                    <a:pt x="162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81" name="Rectangle 80"/>
          <p:cNvSpPr/>
          <p:nvPr/>
        </p:nvSpPr>
        <p:spPr>
          <a:xfrm>
            <a:off x="8348499" y="1667967"/>
            <a:ext cx="26347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947151" y="2986683"/>
            <a:ext cx="2512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26276" y="2867950"/>
            <a:ext cx="2445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211284" y="4423569"/>
            <a:ext cx="2516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87" name="Rectangle 8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8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06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roup 358"/>
          <p:cNvGrpSpPr/>
          <p:nvPr/>
        </p:nvGrpSpPr>
        <p:grpSpPr>
          <a:xfrm>
            <a:off x="1016000" y="889000"/>
            <a:ext cx="10160000" cy="5342376"/>
            <a:chOff x="1689100" y="1257664"/>
            <a:chExt cx="8813800" cy="4605048"/>
          </a:xfrm>
        </p:grpSpPr>
        <p:sp>
          <p:nvSpPr>
            <p:cNvPr id="181" name="Freeform 11"/>
            <p:cNvSpPr>
              <a:spLocks/>
            </p:cNvSpPr>
            <p:nvPr/>
          </p:nvSpPr>
          <p:spPr bwMode="auto">
            <a:xfrm>
              <a:off x="6875759" y="4549608"/>
              <a:ext cx="180592" cy="361180"/>
            </a:xfrm>
            <a:custGeom>
              <a:avLst/>
              <a:gdLst>
                <a:gd name="T0" fmla="*/ 15 w 157"/>
                <a:gd name="T1" fmla="*/ 204 h 316"/>
                <a:gd name="T2" fmla="*/ 30 w 157"/>
                <a:gd name="T3" fmla="*/ 169 h 316"/>
                <a:gd name="T4" fmla="*/ 19 w 157"/>
                <a:gd name="T5" fmla="*/ 127 h 316"/>
                <a:gd name="T6" fmla="*/ 68 w 157"/>
                <a:gd name="T7" fmla="*/ 77 h 316"/>
                <a:gd name="T8" fmla="*/ 121 w 157"/>
                <a:gd name="T9" fmla="*/ 24 h 316"/>
                <a:gd name="T10" fmla="*/ 126 w 157"/>
                <a:gd name="T11" fmla="*/ 0 h 316"/>
                <a:gd name="T12" fmla="*/ 157 w 157"/>
                <a:gd name="T13" fmla="*/ 75 h 316"/>
                <a:gd name="T14" fmla="*/ 157 w 157"/>
                <a:gd name="T15" fmla="*/ 87 h 316"/>
                <a:gd name="T16" fmla="*/ 144 w 157"/>
                <a:gd name="T17" fmla="*/ 83 h 316"/>
                <a:gd name="T18" fmla="*/ 110 w 157"/>
                <a:gd name="T19" fmla="*/ 227 h 316"/>
                <a:gd name="T20" fmla="*/ 43 w 157"/>
                <a:gd name="T21" fmla="*/ 316 h 316"/>
                <a:gd name="T22" fmla="*/ 7 w 157"/>
                <a:gd name="T23" fmla="*/ 272 h 316"/>
                <a:gd name="T24" fmla="*/ 9 w 157"/>
                <a:gd name="T25" fmla="*/ 252 h 316"/>
                <a:gd name="T26" fmla="*/ 0 w 157"/>
                <a:gd name="T27" fmla="*/ 220 h 316"/>
                <a:gd name="T28" fmla="*/ 15 w 157"/>
                <a:gd name="T29" fmla="*/ 20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7" h="316">
                  <a:moveTo>
                    <a:pt x="15" y="204"/>
                  </a:moveTo>
                  <a:cubicBezTo>
                    <a:pt x="15" y="204"/>
                    <a:pt x="30" y="170"/>
                    <a:pt x="30" y="169"/>
                  </a:cubicBezTo>
                  <a:cubicBezTo>
                    <a:pt x="30" y="160"/>
                    <a:pt x="19" y="140"/>
                    <a:pt x="19" y="127"/>
                  </a:cubicBezTo>
                  <a:cubicBezTo>
                    <a:pt x="19" y="88"/>
                    <a:pt x="46" y="91"/>
                    <a:pt x="68" y="77"/>
                  </a:cubicBezTo>
                  <a:cubicBezTo>
                    <a:pt x="85" y="67"/>
                    <a:pt x="109" y="37"/>
                    <a:pt x="121" y="24"/>
                  </a:cubicBezTo>
                  <a:cubicBezTo>
                    <a:pt x="125" y="20"/>
                    <a:pt x="123" y="6"/>
                    <a:pt x="126" y="0"/>
                  </a:cubicBezTo>
                  <a:cubicBezTo>
                    <a:pt x="151" y="3"/>
                    <a:pt x="149" y="55"/>
                    <a:pt x="157" y="75"/>
                  </a:cubicBezTo>
                  <a:cubicBezTo>
                    <a:pt x="157" y="87"/>
                    <a:pt x="157" y="87"/>
                    <a:pt x="157" y="87"/>
                  </a:cubicBezTo>
                  <a:cubicBezTo>
                    <a:pt x="153" y="86"/>
                    <a:pt x="145" y="83"/>
                    <a:pt x="144" y="83"/>
                  </a:cubicBezTo>
                  <a:cubicBezTo>
                    <a:pt x="144" y="141"/>
                    <a:pt x="126" y="181"/>
                    <a:pt x="110" y="227"/>
                  </a:cubicBezTo>
                  <a:cubicBezTo>
                    <a:pt x="96" y="262"/>
                    <a:pt x="89" y="316"/>
                    <a:pt x="43" y="316"/>
                  </a:cubicBezTo>
                  <a:cubicBezTo>
                    <a:pt x="24" y="316"/>
                    <a:pt x="7" y="293"/>
                    <a:pt x="7" y="272"/>
                  </a:cubicBezTo>
                  <a:cubicBezTo>
                    <a:pt x="7" y="262"/>
                    <a:pt x="10" y="258"/>
                    <a:pt x="9" y="252"/>
                  </a:cubicBezTo>
                  <a:cubicBezTo>
                    <a:pt x="0" y="245"/>
                    <a:pt x="0" y="232"/>
                    <a:pt x="0" y="220"/>
                  </a:cubicBezTo>
                  <a:cubicBezTo>
                    <a:pt x="0" y="217"/>
                    <a:pt x="14" y="204"/>
                    <a:pt x="15" y="20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2" name="Freeform 12"/>
            <p:cNvSpPr>
              <a:spLocks/>
            </p:cNvSpPr>
            <p:nvPr/>
          </p:nvSpPr>
          <p:spPr bwMode="auto">
            <a:xfrm>
              <a:off x="5394294" y="3204364"/>
              <a:ext cx="1683483" cy="1974248"/>
            </a:xfrm>
            <a:custGeom>
              <a:avLst/>
              <a:gdLst>
                <a:gd name="T0" fmla="*/ 857 w 1471"/>
                <a:gd name="T1" fmla="*/ 119 h 1725"/>
                <a:gd name="T2" fmla="*/ 905 w 1471"/>
                <a:gd name="T3" fmla="*/ 145 h 1725"/>
                <a:gd name="T4" fmla="*/ 1045 w 1471"/>
                <a:gd name="T5" fmla="*/ 155 h 1725"/>
                <a:gd name="T6" fmla="*/ 1106 w 1471"/>
                <a:gd name="T7" fmla="*/ 159 h 1725"/>
                <a:gd name="T8" fmla="*/ 1106 w 1471"/>
                <a:gd name="T9" fmla="*/ 245 h 1725"/>
                <a:gd name="T10" fmla="*/ 1064 w 1471"/>
                <a:gd name="T11" fmla="*/ 207 h 1725"/>
                <a:gd name="T12" fmla="*/ 1166 w 1471"/>
                <a:gd name="T13" fmla="*/ 402 h 1725"/>
                <a:gd name="T14" fmla="*/ 1200 w 1471"/>
                <a:gd name="T15" fmla="*/ 481 h 1725"/>
                <a:gd name="T16" fmla="*/ 1253 w 1471"/>
                <a:gd name="T17" fmla="*/ 559 h 1725"/>
                <a:gd name="T18" fmla="*/ 1296 w 1471"/>
                <a:gd name="T19" fmla="*/ 626 h 1725"/>
                <a:gd name="T20" fmla="*/ 1352 w 1471"/>
                <a:gd name="T21" fmla="*/ 646 h 1725"/>
                <a:gd name="T22" fmla="*/ 1465 w 1471"/>
                <a:gd name="T23" fmla="*/ 622 h 1725"/>
                <a:gd name="T24" fmla="*/ 1418 w 1471"/>
                <a:gd name="T25" fmla="*/ 766 h 1725"/>
                <a:gd name="T26" fmla="*/ 1234 w 1471"/>
                <a:gd name="T27" fmla="*/ 974 h 1725"/>
                <a:gd name="T28" fmla="*/ 1215 w 1471"/>
                <a:gd name="T29" fmla="*/ 1081 h 1725"/>
                <a:gd name="T30" fmla="*/ 1238 w 1471"/>
                <a:gd name="T31" fmla="*/ 1149 h 1725"/>
                <a:gd name="T32" fmla="*/ 1236 w 1471"/>
                <a:gd name="T33" fmla="*/ 1219 h 1725"/>
                <a:gd name="T34" fmla="*/ 1134 w 1471"/>
                <a:gd name="T35" fmla="*/ 1342 h 1725"/>
                <a:gd name="T36" fmla="*/ 1132 w 1471"/>
                <a:gd name="T37" fmla="*/ 1419 h 1725"/>
                <a:gd name="T38" fmla="*/ 1103 w 1471"/>
                <a:gd name="T39" fmla="*/ 1471 h 1725"/>
                <a:gd name="T40" fmla="*/ 1077 w 1471"/>
                <a:gd name="T41" fmla="*/ 1525 h 1725"/>
                <a:gd name="T42" fmla="*/ 1016 w 1471"/>
                <a:gd name="T43" fmla="*/ 1626 h 1725"/>
                <a:gd name="T44" fmla="*/ 924 w 1471"/>
                <a:gd name="T45" fmla="*/ 1704 h 1725"/>
                <a:gd name="T46" fmla="*/ 880 w 1471"/>
                <a:gd name="T47" fmla="*/ 1701 h 1725"/>
                <a:gd name="T48" fmla="*/ 776 w 1471"/>
                <a:gd name="T49" fmla="*/ 1709 h 1725"/>
                <a:gd name="T50" fmla="*/ 755 w 1471"/>
                <a:gd name="T51" fmla="*/ 1673 h 1725"/>
                <a:gd name="T52" fmla="*/ 740 w 1471"/>
                <a:gd name="T53" fmla="*/ 1608 h 1725"/>
                <a:gd name="T54" fmla="*/ 678 w 1471"/>
                <a:gd name="T55" fmla="*/ 1421 h 1725"/>
                <a:gd name="T56" fmla="*/ 619 w 1471"/>
                <a:gd name="T57" fmla="*/ 1276 h 1725"/>
                <a:gd name="T58" fmla="*/ 656 w 1471"/>
                <a:gd name="T59" fmla="*/ 1119 h 1725"/>
                <a:gd name="T60" fmla="*/ 625 w 1471"/>
                <a:gd name="T61" fmla="*/ 1006 h 1725"/>
                <a:gd name="T62" fmla="*/ 579 w 1471"/>
                <a:gd name="T63" fmla="*/ 882 h 1725"/>
                <a:gd name="T64" fmla="*/ 587 w 1471"/>
                <a:gd name="T65" fmla="*/ 831 h 1725"/>
                <a:gd name="T66" fmla="*/ 507 w 1471"/>
                <a:gd name="T67" fmla="*/ 797 h 1725"/>
                <a:gd name="T68" fmla="*/ 354 w 1471"/>
                <a:gd name="T69" fmla="*/ 779 h 1725"/>
                <a:gd name="T70" fmla="*/ 282 w 1471"/>
                <a:gd name="T71" fmla="*/ 781 h 1725"/>
                <a:gd name="T72" fmla="*/ 187 w 1471"/>
                <a:gd name="T73" fmla="*/ 791 h 1725"/>
                <a:gd name="T74" fmla="*/ 68 w 1471"/>
                <a:gd name="T75" fmla="*/ 664 h 1725"/>
                <a:gd name="T76" fmla="*/ 13 w 1471"/>
                <a:gd name="T77" fmla="*/ 608 h 1725"/>
                <a:gd name="T78" fmla="*/ 11 w 1471"/>
                <a:gd name="T79" fmla="*/ 583 h 1725"/>
                <a:gd name="T80" fmla="*/ 32 w 1471"/>
                <a:gd name="T81" fmla="*/ 485 h 1725"/>
                <a:gd name="T82" fmla="*/ 38 w 1471"/>
                <a:gd name="T83" fmla="*/ 358 h 1725"/>
                <a:gd name="T84" fmla="*/ 132 w 1471"/>
                <a:gd name="T85" fmla="*/ 237 h 1725"/>
                <a:gd name="T86" fmla="*/ 179 w 1471"/>
                <a:gd name="T87" fmla="*/ 139 h 1725"/>
                <a:gd name="T88" fmla="*/ 242 w 1471"/>
                <a:gd name="T89" fmla="*/ 64 h 1725"/>
                <a:gd name="T90" fmla="*/ 322 w 1471"/>
                <a:gd name="T91" fmla="*/ 62 h 1725"/>
                <a:gd name="T92" fmla="*/ 469 w 1471"/>
                <a:gd name="T93" fmla="*/ 10 h 1725"/>
                <a:gd name="T94" fmla="*/ 528 w 1471"/>
                <a:gd name="T95" fmla="*/ 6 h 1725"/>
                <a:gd name="T96" fmla="*/ 581 w 1471"/>
                <a:gd name="T97" fmla="*/ 0 h 1725"/>
                <a:gd name="T98" fmla="*/ 615 w 1471"/>
                <a:gd name="T99" fmla="*/ 10 h 1725"/>
                <a:gd name="T100" fmla="*/ 613 w 1471"/>
                <a:gd name="T101" fmla="*/ 48 h 1725"/>
                <a:gd name="T102" fmla="*/ 638 w 1471"/>
                <a:gd name="T103" fmla="*/ 115 h 1725"/>
                <a:gd name="T104" fmla="*/ 781 w 1471"/>
                <a:gd name="T105" fmla="*/ 179 h 1725"/>
                <a:gd name="T106" fmla="*/ 797 w 1471"/>
                <a:gd name="T107" fmla="*/ 151 h 1725"/>
                <a:gd name="T108" fmla="*/ 841 w 1471"/>
                <a:gd name="T109" fmla="*/ 119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1" h="1725">
                  <a:moveTo>
                    <a:pt x="841" y="119"/>
                  </a:moveTo>
                  <a:cubicBezTo>
                    <a:pt x="857" y="119"/>
                    <a:pt x="857" y="119"/>
                    <a:pt x="857" y="119"/>
                  </a:cubicBezTo>
                  <a:cubicBezTo>
                    <a:pt x="857" y="130"/>
                    <a:pt x="865" y="133"/>
                    <a:pt x="869" y="137"/>
                  </a:cubicBezTo>
                  <a:cubicBezTo>
                    <a:pt x="875" y="147"/>
                    <a:pt x="893" y="141"/>
                    <a:pt x="905" y="145"/>
                  </a:cubicBezTo>
                  <a:cubicBezTo>
                    <a:pt x="929" y="155"/>
                    <a:pt x="963" y="167"/>
                    <a:pt x="990" y="167"/>
                  </a:cubicBezTo>
                  <a:cubicBezTo>
                    <a:pt x="1014" y="167"/>
                    <a:pt x="1021" y="155"/>
                    <a:pt x="1045" y="155"/>
                  </a:cubicBezTo>
                  <a:cubicBezTo>
                    <a:pt x="1059" y="155"/>
                    <a:pt x="1068" y="165"/>
                    <a:pt x="1084" y="165"/>
                  </a:cubicBezTo>
                  <a:cubicBezTo>
                    <a:pt x="1096" y="165"/>
                    <a:pt x="1096" y="161"/>
                    <a:pt x="1106" y="159"/>
                  </a:cubicBezTo>
                  <a:cubicBezTo>
                    <a:pt x="1111" y="173"/>
                    <a:pt x="1121" y="184"/>
                    <a:pt x="1121" y="199"/>
                  </a:cubicBezTo>
                  <a:cubicBezTo>
                    <a:pt x="1121" y="206"/>
                    <a:pt x="1109" y="235"/>
                    <a:pt x="1106" y="245"/>
                  </a:cubicBezTo>
                  <a:cubicBezTo>
                    <a:pt x="1090" y="242"/>
                    <a:pt x="1077" y="207"/>
                    <a:pt x="1064" y="193"/>
                  </a:cubicBezTo>
                  <a:cubicBezTo>
                    <a:pt x="1064" y="207"/>
                    <a:pt x="1064" y="207"/>
                    <a:pt x="1064" y="207"/>
                  </a:cubicBezTo>
                  <a:cubicBezTo>
                    <a:pt x="1136" y="340"/>
                    <a:pt x="1136" y="340"/>
                    <a:pt x="1136" y="340"/>
                  </a:cubicBezTo>
                  <a:cubicBezTo>
                    <a:pt x="1132" y="357"/>
                    <a:pt x="1155" y="392"/>
                    <a:pt x="1166" y="402"/>
                  </a:cubicBezTo>
                  <a:cubicBezTo>
                    <a:pt x="1166" y="444"/>
                    <a:pt x="1166" y="444"/>
                    <a:pt x="1166" y="444"/>
                  </a:cubicBezTo>
                  <a:cubicBezTo>
                    <a:pt x="1174" y="465"/>
                    <a:pt x="1189" y="465"/>
                    <a:pt x="1200" y="481"/>
                  </a:cubicBezTo>
                  <a:cubicBezTo>
                    <a:pt x="1214" y="500"/>
                    <a:pt x="1206" y="521"/>
                    <a:pt x="1219" y="535"/>
                  </a:cubicBezTo>
                  <a:cubicBezTo>
                    <a:pt x="1231" y="548"/>
                    <a:pt x="1240" y="549"/>
                    <a:pt x="1253" y="559"/>
                  </a:cubicBezTo>
                  <a:cubicBezTo>
                    <a:pt x="1265" y="568"/>
                    <a:pt x="1272" y="601"/>
                    <a:pt x="1297" y="601"/>
                  </a:cubicBezTo>
                  <a:cubicBezTo>
                    <a:pt x="1297" y="615"/>
                    <a:pt x="1304" y="617"/>
                    <a:pt x="1296" y="626"/>
                  </a:cubicBezTo>
                  <a:cubicBezTo>
                    <a:pt x="1306" y="634"/>
                    <a:pt x="1316" y="660"/>
                    <a:pt x="1329" y="660"/>
                  </a:cubicBezTo>
                  <a:cubicBezTo>
                    <a:pt x="1341" y="660"/>
                    <a:pt x="1342" y="649"/>
                    <a:pt x="1352" y="646"/>
                  </a:cubicBezTo>
                  <a:cubicBezTo>
                    <a:pt x="1363" y="642"/>
                    <a:pt x="1371" y="648"/>
                    <a:pt x="1382" y="646"/>
                  </a:cubicBezTo>
                  <a:cubicBezTo>
                    <a:pt x="1411" y="642"/>
                    <a:pt x="1438" y="630"/>
                    <a:pt x="1465" y="622"/>
                  </a:cubicBezTo>
                  <a:cubicBezTo>
                    <a:pt x="1468" y="627"/>
                    <a:pt x="1471" y="630"/>
                    <a:pt x="1471" y="634"/>
                  </a:cubicBezTo>
                  <a:cubicBezTo>
                    <a:pt x="1471" y="680"/>
                    <a:pt x="1437" y="739"/>
                    <a:pt x="1418" y="766"/>
                  </a:cubicBezTo>
                  <a:cubicBezTo>
                    <a:pt x="1395" y="797"/>
                    <a:pt x="1385" y="826"/>
                    <a:pt x="1357" y="849"/>
                  </a:cubicBezTo>
                  <a:cubicBezTo>
                    <a:pt x="1307" y="890"/>
                    <a:pt x="1253" y="903"/>
                    <a:pt x="1234" y="974"/>
                  </a:cubicBezTo>
                  <a:cubicBezTo>
                    <a:pt x="1229" y="994"/>
                    <a:pt x="1209" y="999"/>
                    <a:pt x="1209" y="1022"/>
                  </a:cubicBezTo>
                  <a:cubicBezTo>
                    <a:pt x="1209" y="1046"/>
                    <a:pt x="1215" y="1057"/>
                    <a:pt x="1215" y="1081"/>
                  </a:cubicBezTo>
                  <a:cubicBezTo>
                    <a:pt x="1215" y="1108"/>
                    <a:pt x="1243" y="1122"/>
                    <a:pt x="1243" y="1137"/>
                  </a:cubicBezTo>
                  <a:cubicBezTo>
                    <a:pt x="1243" y="1142"/>
                    <a:pt x="1239" y="1147"/>
                    <a:pt x="1238" y="1149"/>
                  </a:cubicBezTo>
                  <a:cubicBezTo>
                    <a:pt x="1238" y="1169"/>
                    <a:pt x="1238" y="1169"/>
                    <a:pt x="1238" y="1169"/>
                  </a:cubicBezTo>
                  <a:cubicBezTo>
                    <a:pt x="1238" y="1181"/>
                    <a:pt x="1236" y="1196"/>
                    <a:pt x="1236" y="1219"/>
                  </a:cubicBezTo>
                  <a:cubicBezTo>
                    <a:pt x="1240" y="1223"/>
                    <a:pt x="1242" y="1228"/>
                    <a:pt x="1242" y="1235"/>
                  </a:cubicBezTo>
                  <a:cubicBezTo>
                    <a:pt x="1242" y="1297"/>
                    <a:pt x="1142" y="1290"/>
                    <a:pt x="1134" y="1342"/>
                  </a:cubicBezTo>
                  <a:cubicBezTo>
                    <a:pt x="1123" y="1344"/>
                    <a:pt x="1111" y="1357"/>
                    <a:pt x="1111" y="1366"/>
                  </a:cubicBezTo>
                  <a:cubicBezTo>
                    <a:pt x="1111" y="1383"/>
                    <a:pt x="1132" y="1395"/>
                    <a:pt x="1132" y="1419"/>
                  </a:cubicBezTo>
                  <a:cubicBezTo>
                    <a:pt x="1132" y="1432"/>
                    <a:pt x="1131" y="1458"/>
                    <a:pt x="1126" y="1465"/>
                  </a:cubicBezTo>
                  <a:cubicBezTo>
                    <a:pt x="1121" y="1471"/>
                    <a:pt x="1109" y="1468"/>
                    <a:pt x="1103" y="1471"/>
                  </a:cubicBezTo>
                  <a:cubicBezTo>
                    <a:pt x="1085" y="1480"/>
                    <a:pt x="1075" y="1488"/>
                    <a:pt x="1065" y="1508"/>
                  </a:cubicBezTo>
                  <a:cubicBezTo>
                    <a:pt x="1072" y="1512"/>
                    <a:pt x="1077" y="1518"/>
                    <a:pt x="1077" y="1525"/>
                  </a:cubicBezTo>
                  <a:cubicBezTo>
                    <a:pt x="1077" y="1547"/>
                    <a:pt x="1056" y="1564"/>
                    <a:pt x="1047" y="1574"/>
                  </a:cubicBezTo>
                  <a:cubicBezTo>
                    <a:pt x="1030" y="1592"/>
                    <a:pt x="1028" y="1610"/>
                    <a:pt x="1016" y="1626"/>
                  </a:cubicBezTo>
                  <a:cubicBezTo>
                    <a:pt x="997" y="1651"/>
                    <a:pt x="989" y="1673"/>
                    <a:pt x="958" y="1689"/>
                  </a:cubicBezTo>
                  <a:cubicBezTo>
                    <a:pt x="945" y="1696"/>
                    <a:pt x="926" y="1689"/>
                    <a:pt x="924" y="1704"/>
                  </a:cubicBezTo>
                  <a:cubicBezTo>
                    <a:pt x="914" y="1704"/>
                    <a:pt x="908" y="1709"/>
                    <a:pt x="901" y="1709"/>
                  </a:cubicBezTo>
                  <a:cubicBezTo>
                    <a:pt x="893" y="1709"/>
                    <a:pt x="888" y="1701"/>
                    <a:pt x="880" y="1701"/>
                  </a:cubicBezTo>
                  <a:cubicBezTo>
                    <a:pt x="848" y="1701"/>
                    <a:pt x="829" y="1725"/>
                    <a:pt x="800" y="1725"/>
                  </a:cubicBezTo>
                  <a:cubicBezTo>
                    <a:pt x="787" y="1725"/>
                    <a:pt x="781" y="1718"/>
                    <a:pt x="776" y="1709"/>
                  </a:cubicBezTo>
                  <a:cubicBezTo>
                    <a:pt x="772" y="1710"/>
                    <a:pt x="770" y="1712"/>
                    <a:pt x="769" y="1713"/>
                  </a:cubicBezTo>
                  <a:cubicBezTo>
                    <a:pt x="769" y="1697"/>
                    <a:pt x="761" y="1680"/>
                    <a:pt x="755" y="1673"/>
                  </a:cubicBezTo>
                  <a:cubicBezTo>
                    <a:pt x="761" y="1667"/>
                    <a:pt x="765" y="1661"/>
                    <a:pt x="765" y="1652"/>
                  </a:cubicBezTo>
                  <a:cubicBezTo>
                    <a:pt x="765" y="1639"/>
                    <a:pt x="744" y="1615"/>
                    <a:pt x="740" y="1608"/>
                  </a:cubicBezTo>
                  <a:cubicBezTo>
                    <a:pt x="712" y="1560"/>
                    <a:pt x="678" y="1513"/>
                    <a:pt x="678" y="1443"/>
                  </a:cubicBezTo>
                  <a:cubicBezTo>
                    <a:pt x="678" y="1430"/>
                    <a:pt x="678" y="1428"/>
                    <a:pt x="678" y="1421"/>
                  </a:cubicBezTo>
                  <a:cubicBezTo>
                    <a:pt x="678" y="1410"/>
                    <a:pt x="669" y="1406"/>
                    <a:pt x="663" y="1395"/>
                  </a:cubicBezTo>
                  <a:cubicBezTo>
                    <a:pt x="641" y="1358"/>
                    <a:pt x="619" y="1328"/>
                    <a:pt x="619" y="1276"/>
                  </a:cubicBezTo>
                  <a:cubicBezTo>
                    <a:pt x="619" y="1220"/>
                    <a:pt x="666" y="1207"/>
                    <a:pt x="666" y="1165"/>
                  </a:cubicBezTo>
                  <a:cubicBezTo>
                    <a:pt x="666" y="1145"/>
                    <a:pt x="659" y="1137"/>
                    <a:pt x="656" y="1119"/>
                  </a:cubicBezTo>
                  <a:cubicBezTo>
                    <a:pt x="651" y="1085"/>
                    <a:pt x="645" y="1073"/>
                    <a:pt x="638" y="1053"/>
                  </a:cubicBezTo>
                  <a:cubicBezTo>
                    <a:pt x="631" y="1037"/>
                    <a:pt x="634" y="1019"/>
                    <a:pt x="625" y="1006"/>
                  </a:cubicBezTo>
                  <a:cubicBezTo>
                    <a:pt x="605" y="979"/>
                    <a:pt x="562" y="952"/>
                    <a:pt x="562" y="914"/>
                  </a:cubicBezTo>
                  <a:cubicBezTo>
                    <a:pt x="562" y="905"/>
                    <a:pt x="574" y="886"/>
                    <a:pt x="579" y="882"/>
                  </a:cubicBezTo>
                  <a:cubicBezTo>
                    <a:pt x="576" y="875"/>
                    <a:pt x="579" y="874"/>
                    <a:pt x="579" y="871"/>
                  </a:cubicBezTo>
                  <a:cubicBezTo>
                    <a:pt x="579" y="861"/>
                    <a:pt x="579" y="837"/>
                    <a:pt x="587" y="831"/>
                  </a:cubicBezTo>
                  <a:cubicBezTo>
                    <a:pt x="578" y="813"/>
                    <a:pt x="565" y="797"/>
                    <a:pt x="539" y="797"/>
                  </a:cubicBezTo>
                  <a:cubicBezTo>
                    <a:pt x="525" y="797"/>
                    <a:pt x="514" y="797"/>
                    <a:pt x="507" y="797"/>
                  </a:cubicBezTo>
                  <a:cubicBezTo>
                    <a:pt x="485" y="797"/>
                    <a:pt x="479" y="751"/>
                    <a:pt x="448" y="751"/>
                  </a:cubicBezTo>
                  <a:cubicBezTo>
                    <a:pt x="410" y="751"/>
                    <a:pt x="382" y="770"/>
                    <a:pt x="354" y="779"/>
                  </a:cubicBezTo>
                  <a:cubicBezTo>
                    <a:pt x="342" y="783"/>
                    <a:pt x="338" y="793"/>
                    <a:pt x="327" y="793"/>
                  </a:cubicBezTo>
                  <a:cubicBezTo>
                    <a:pt x="316" y="793"/>
                    <a:pt x="297" y="781"/>
                    <a:pt x="282" y="781"/>
                  </a:cubicBezTo>
                  <a:cubicBezTo>
                    <a:pt x="252" y="781"/>
                    <a:pt x="239" y="797"/>
                    <a:pt x="210" y="797"/>
                  </a:cubicBezTo>
                  <a:cubicBezTo>
                    <a:pt x="201" y="797"/>
                    <a:pt x="190" y="793"/>
                    <a:pt x="187" y="791"/>
                  </a:cubicBezTo>
                  <a:cubicBezTo>
                    <a:pt x="166" y="774"/>
                    <a:pt x="122" y="747"/>
                    <a:pt x="106" y="722"/>
                  </a:cubicBezTo>
                  <a:cubicBezTo>
                    <a:pt x="91" y="699"/>
                    <a:pt x="87" y="680"/>
                    <a:pt x="68" y="664"/>
                  </a:cubicBezTo>
                  <a:cubicBezTo>
                    <a:pt x="63" y="660"/>
                    <a:pt x="23" y="622"/>
                    <a:pt x="23" y="619"/>
                  </a:cubicBezTo>
                  <a:cubicBezTo>
                    <a:pt x="19" y="615"/>
                    <a:pt x="16" y="613"/>
                    <a:pt x="13" y="608"/>
                  </a:cubicBezTo>
                  <a:cubicBezTo>
                    <a:pt x="15" y="608"/>
                    <a:pt x="15" y="608"/>
                    <a:pt x="15" y="608"/>
                  </a:cubicBezTo>
                  <a:cubicBezTo>
                    <a:pt x="15" y="596"/>
                    <a:pt x="11" y="590"/>
                    <a:pt x="11" y="583"/>
                  </a:cubicBezTo>
                  <a:cubicBezTo>
                    <a:pt x="11" y="572"/>
                    <a:pt x="5" y="568"/>
                    <a:pt x="0" y="556"/>
                  </a:cubicBezTo>
                  <a:cubicBezTo>
                    <a:pt x="16" y="548"/>
                    <a:pt x="32" y="505"/>
                    <a:pt x="32" y="485"/>
                  </a:cubicBezTo>
                  <a:cubicBezTo>
                    <a:pt x="32" y="450"/>
                    <a:pt x="16" y="428"/>
                    <a:pt x="16" y="396"/>
                  </a:cubicBezTo>
                  <a:cubicBezTo>
                    <a:pt x="16" y="380"/>
                    <a:pt x="34" y="370"/>
                    <a:pt x="38" y="358"/>
                  </a:cubicBezTo>
                  <a:cubicBezTo>
                    <a:pt x="48" y="327"/>
                    <a:pt x="70" y="285"/>
                    <a:pt x="88" y="258"/>
                  </a:cubicBezTo>
                  <a:cubicBezTo>
                    <a:pt x="99" y="243"/>
                    <a:pt x="119" y="245"/>
                    <a:pt x="132" y="237"/>
                  </a:cubicBezTo>
                  <a:cubicBezTo>
                    <a:pt x="144" y="230"/>
                    <a:pt x="163" y="214"/>
                    <a:pt x="166" y="201"/>
                  </a:cubicBezTo>
                  <a:cubicBezTo>
                    <a:pt x="176" y="172"/>
                    <a:pt x="164" y="159"/>
                    <a:pt x="179" y="139"/>
                  </a:cubicBezTo>
                  <a:cubicBezTo>
                    <a:pt x="199" y="113"/>
                    <a:pt x="225" y="88"/>
                    <a:pt x="244" y="64"/>
                  </a:cubicBezTo>
                  <a:cubicBezTo>
                    <a:pt x="242" y="64"/>
                    <a:pt x="242" y="64"/>
                    <a:pt x="242" y="64"/>
                  </a:cubicBezTo>
                  <a:cubicBezTo>
                    <a:pt x="248" y="56"/>
                    <a:pt x="250" y="48"/>
                    <a:pt x="257" y="42"/>
                  </a:cubicBezTo>
                  <a:cubicBezTo>
                    <a:pt x="276" y="56"/>
                    <a:pt x="296" y="62"/>
                    <a:pt x="322" y="62"/>
                  </a:cubicBezTo>
                  <a:cubicBezTo>
                    <a:pt x="338" y="62"/>
                    <a:pt x="341" y="52"/>
                    <a:pt x="350" y="48"/>
                  </a:cubicBezTo>
                  <a:cubicBezTo>
                    <a:pt x="379" y="33"/>
                    <a:pt x="435" y="10"/>
                    <a:pt x="469" y="10"/>
                  </a:cubicBezTo>
                  <a:cubicBezTo>
                    <a:pt x="480" y="10"/>
                    <a:pt x="490" y="18"/>
                    <a:pt x="496" y="18"/>
                  </a:cubicBezTo>
                  <a:cubicBezTo>
                    <a:pt x="504" y="18"/>
                    <a:pt x="516" y="6"/>
                    <a:pt x="528" y="6"/>
                  </a:cubicBezTo>
                  <a:cubicBezTo>
                    <a:pt x="538" y="6"/>
                    <a:pt x="542" y="12"/>
                    <a:pt x="550" y="12"/>
                  </a:cubicBezTo>
                  <a:cubicBezTo>
                    <a:pt x="566" y="12"/>
                    <a:pt x="566" y="0"/>
                    <a:pt x="581" y="0"/>
                  </a:cubicBezTo>
                  <a:cubicBezTo>
                    <a:pt x="595" y="0"/>
                    <a:pt x="591" y="14"/>
                    <a:pt x="603" y="14"/>
                  </a:cubicBezTo>
                  <a:cubicBezTo>
                    <a:pt x="608" y="14"/>
                    <a:pt x="610" y="10"/>
                    <a:pt x="615" y="10"/>
                  </a:cubicBezTo>
                  <a:cubicBezTo>
                    <a:pt x="614" y="21"/>
                    <a:pt x="603" y="20"/>
                    <a:pt x="603" y="30"/>
                  </a:cubicBezTo>
                  <a:cubicBezTo>
                    <a:pt x="603" y="37"/>
                    <a:pt x="613" y="41"/>
                    <a:pt x="613" y="48"/>
                  </a:cubicBezTo>
                  <a:cubicBezTo>
                    <a:pt x="613" y="60"/>
                    <a:pt x="603" y="66"/>
                    <a:pt x="603" y="78"/>
                  </a:cubicBezTo>
                  <a:cubicBezTo>
                    <a:pt x="603" y="98"/>
                    <a:pt x="623" y="115"/>
                    <a:pt x="638" y="115"/>
                  </a:cubicBezTo>
                  <a:cubicBezTo>
                    <a:pt x="647" y="115"/>
                    <a:pt x="653" y="115"/>
                    <a:pt x="659" y="115"/>
                  </a:cubicBezTo>
                  <a:cubicBezTo>
                    <a:pt x="708" y="115"/>
                    <a:pt x="725" y="179"/>
                    <a:pt x="781" y="179"/>
                  </a:cubicBezTo>
                  <a:cubicBezTo>
                    <a:pt x="788" y="179"/>
                    <a:pt x="797" y="171"/>
                    <a:pt x="797" y="167"/>
                  </a:cubicBezTo>
                  <a:cubicBezTo>
                    <a:pt x="797" y="161"/>
                    <a:pt x="797" y="157"/>
                    <a:pt x="797" y="151"/>
                  </a:cubicBezTo>
                  <a:cubicBezTo>
                    <a:pt x="797" y="126"/>
                    <a:pt x="815" y="126"/>
                    <a:pt x="838" y="118"/>
                  </a:cubicBezTo>
                  <a:lnTo>
                    <a:pt x="841" y="119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3" name="Freeform 13"/>
            <p:cNvSpPr>
              <a:spLocks/>
            </p:cNvSpPr>
            <p:nvPr/>
          </p:nvSpPr>
          <p:spPr bwMode="auto">
            <a:xfrm>
              <a:off x="6456418" y="3063565"/>
              <a:ext cx="918264" cy="835612"/>
            </a:xfrm>
            <a:custGeom>
              <a:avLst/>
              <a:gdLst>
                <a:gd name="T0" fmla="*/ 176 w 803"/>
                <a:gd name="T1" fmla="*/ 277 h 730"/>
                <a:gd name="T2" fmla="*/ 194 w 803"/>
                <a:gd name="T3" fmla="*/ 226 h 730"/>
                <a:gd name="T4" fmla="*/ 210 w 803"/>
                <a:gd name="T5" fmla="*/ 154 h 730"/>
                <a:gd name="T6" fmla="*/ 215 w 803"/>
                <a:gd name="T7" fmla="*/ 138 h 730"/>
                <a:gd name="T8" fmla="*/ 186 w 803"/>
                <a:gd name="T9" fmla="*/ 139 h 730"/>
                <a:gd name="T10" fmla="*/ 110 w 803"/>
                <a:gd name="T11" fmla="*/ 139 h 730"/>
                <a:gd name="T12" fmla="*/ 47 w 803"/>
                <a:gd name="T13" fmla="*/ 143 h 730"/>
                <a:gd name="T14" fmla="*/ 45 w 803"/>
                <a:gd name="T15" fmla="*/ 138 h 730"/>
                <a:gd name="T16" fmla="*/ 0 w 803"/>
                <a:gd name="T17" fmla="*/ 98 h 730"/>
                <a:gd name="T18" fmla="*/ 16 w 803"/>
                <a:gd name="T19" fmla="*/ 67 h 730"/>
                <a:gd name="T20" fmla="*/ 72 w 803"/>
                <a:gd name="T21" fmla="*/ 36 h 730"/>
                <a:gd name="T22" fmla="*/ 84 w 803"/>
                <a:gd name="T23" fmla="*/ 23 h 730"/>
                <a:gd name="T24" fmla="*/ 138 w 803"/>
                <a:gd name="T25" fmla="*/ 7 h 730"/>
                <a:gd name="T26" fmla="*/ 219 w 803"/>
                <a:gd name="T27" fmla="*/ 12 h 730"/>
                <a:gd name="T28" fmla="*/ 300 w 803"/>
                <a:gd name="T29" fmla="*/ 28 h 730"/>
                <a:gd name="T30" fmla="*/ 384 w 803"/>
                <a:gd name="T31" fmla="*/ 38 h 730"/>
                <a:gd name="T32" fmla="*/ 440 w 803"/>
                <a:gd name="T33" fmla="*/ 79 h 730"/>
                <a:gd name="T34" fmla="*/ 477 w 803"/>
                <a:gd name="T35" fmla="*/ 59 h 730"/>
                <a:gd name="T36" fmla="*/ 483 w 803"/>
                <a:gd name="T37" fmla="*/ 78 h 730"/>
                <a:gd name="T38" fmla="*/ 496 w 803"/>
                <a:gd name="T39" fmla="*/ 117 h 730"/>
                <a:gd name="T40" fmla="*/ 531 w 803"/>
                <a:gd name="T41" fmla="*/ 137 h 730"/>
                <a:gd name="T42" fmla="*/ 602 w 803"/>
                <a:gd name="T43" fmla="*/ 137 h 730"/>
                <a:gd name="T44" fmla="*/ 618 w 803"/>
                <a:gd name="T45" fmla="*/ 113 h 730"/>
                <a:gd name="T46" fmla="*/ 666 w 803"/>
                <a:gd name="T47" fmla="*/ 92 h 730"/>
                <a:gd name="T48" fmla="*/ 755 w 803"/>
                <a:gd name="T49" fmla="*/ 133 h 730"/>
                <a:gd name="T50" fmla="*/ 765 w 803"/>
                <a:gd name="T51" fmla="*/ 173 h 730"/>
                <a:gd name="T52" fmla="*/ 747 w 803"/>
                <a:gd name="T53" fmla="*/ 214 h 730"/>
                <a:gd name="T54" fmla="*/ 750 w 803"/>
                <a:gd name="T55" fmla="*/ 249 h 730"/>
                <a:gd name="T56" fmla="*/ 772 w 803"/>
                <a:gd name="T57" fmla="*/ 281 h 730"/>
                <a:gd name="T58" fmla="*/ 765 w 803"/>
                <a:gd name="T59" fmla="*/ 323 h 730"/>
                <a:gd name="T60" fmla="*/ 771 w 803"/>
                <a:gd name="T61" fmla="*/ 419 h 730"/>
                <a:gd name="T62" fmla="*/ 770 w 803"/>
                <a:gd name="T63" fmla="*/ 432 h 730"/>
                <a:gd name="T64" fmla="*/ 675 w 803"/>
                <a:gd name="T65" fmla="*/ 416 h 730"/>
                <a:gd name="T66" fmla="*/ 636 w 803"/>
                <a:gd name="T67" fmla="*/ 396 h 730"/>
                <a:gd name="T68" fmla="*/ 572 w 803"/>
                <a:gd name="T69" fmla="*/ 373 h 730"/>
                <a:gd name="T70" fmla="*/ 539 w 803"/>
                <a:gd name="T71" fmla="*/ 346 h 730"/>
                <a:gd name="T72" fmla="*/ 477 w 803"/>
                <a:gd name="T73" fmla="*/ 329 h 730"/>
                <a:gd name="T74" fmla="*/ 522 w 803"/>
                <a:gd name="T75" fmla="*/ 404 h 730"/>
                <a:gd name="T76" fmla="*/ 543 w 803"/>
                <a:gd name="T77" fmla="*/ 408 h 730"/>
                <a:gd name="T78" fmla="*/ 538 w 803"/>
                <a:gd name="T79" fmla="*/ 443 h 730"/>
                <a:gd name="T80" fmla="*/ 651 w 803"/>
                <a:gd name="T81" fmla="*/ 405 h 730"/>
                <a:gd name="T82" fmla="*/ 698 w 803"/>
                <a:gd name="T83" fmla="*/ 469 h 730"/>
                <a:gd name="T84" fmla="*/ 712 w 803"/>
                <a:gd name="T85" fmla="*/ 487 h 730"/>
                <a:gd name="T86" fmla="*/ 705 w 803"/>
                <a:gd name="T87" fmla="*/ 544 h 730"/>
                <a:gd name="T88" fmla="*/ 671 w 803"/>
                <a:gd name="T89" fmla="*/ 579 h 730"/>
                <a:gd name="T90" fmla="*/ 628 w 803"/>
                <a:gd name="T91" fmla="*/ 625 h 730"/>
                <a:gd name="T92" fmla="*/ 565 w 803"/>
                <a:gd name="T93" fmla="*/ 663 h 730"/>
                <a:gd name="T94" fmla="*/ 456 w 803"/>
                <a:gd name="T95" fmla="*/ 711 h 730"/>
                <a:gd name="T96" fmla="*/ 402 w 803"/>
                <a:gd name="T97" fmla="*/ 727 h 730"/>
                <a:gd name="T98" fmla="*/ 374 w 803"/>
                <a:gd name="T99" fmla="*/ 719 h 730"/>
                <a:gd name="T100" fmla="*/ 359 w 803"/>
                <a:gd name="T101" fmla="*/ 670 h 730"/>
                <a:gd name="T102" fmla="*/ 341 w 803"/>
                <a:gd name="T103" fmla="*/ 613 h 730"/>
                <a:gd name="T104" fmla="*/ 278 w 803"/>
                <a:gd name="T105" fmla="*/ 505 h 730"/>
                <a:gd name="T106" fmla="*/ 265 w 803"/>
                <a:gd name="T107" fmla="*/ 467 h 730"/>
                <a:gd name="T108" fmla="*/ 240 w 803"/>
                <a:gd name="T109" fmla="*/ 453 h 730"/>
                <a:gd name="T110" fmla="*/ 225 w 803"/>
                <a:gd name="T111" fmla="*/ 412 h 730"/>
                <a:gd name="T112" fmla="*/ 187 w 803"/>
                <a:gd name="T113" fmla="*/ 354 h 730"/>
                <a:gd name="T114" fmla="*/ 193 w 803"/>
                <a:gd name="T115" fmla="*/ 319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03" h="730">
                  <a:moveTo>
                    <a:pt x="193" y="319"/>
                  </a:moveTo>
                  <a:cubicBezTo>
                    <a:pt x="176" y="277"/>
                    <a:pt x="176" y="277"/>
                    <a:pt x="176" y="277"/>
                  </a:cubicBezTo>
                  <a:cubicBezTo>
                    <a:pt x="176" y="272"/>
                    <a:pt x="181" y="272"/>
                    <a:pt x="182" y="268"/>
                  </a:cubicBezTo>
                  <a:cubicBezTo>
                    <a:pt x="187" y="251"/>
                    <a:pt x="190" y="242"/>
                    <a:pt x="194" y="226"/>
                  </a:cubicBezTo>
                  <a:cubicBezTo>
                    <a:pt x="199" y="210"/>
                    <a:pt x="214" y="206"/>
                    <a:pt x="214" y="188"/>
                  </a:cubicBezTo>
                  <a:cubicBezTo>
                    <a:pt x="214" y="175"/>
                    <a:pt x="210" y="164"/>
                    <a:pt x="210" y="154"/>
                  </a:cubicBezTo>
                  <a:cubicBezTo>
                    <a:pt x="210" y="149"/>
                    <a:pt x="214" y="148"/>
                    <a:pt x="215" y="146"/>
                  </a:cubicBezTo>
                  <a:cubicBezTo>
                    <a:pt x="215" y="138"/>
                    <a:pt x="215" y="138"/>
                    <a:pt x="215" y="138"/>
                  </a:cubicBezTo>
                  <a:cubicBezTo>
                    <a:pt x="209" y="140"/>
                    <a:pt x="207" y="145"/>
                    <a:pt x="201" y="145"/>
                  </a:cubicBezTo>
                  <a:cubicBezTo>
                    <a:pt x="193" y="145"/>
                    <a:pt x="189" y="142"/>
                    <a:pt x="186" y="139"/>
                  </a:cubicBezTo>
                  <a:cubicBezTo>
                    <a:pt x="174" y="148"/>
                    <a:pt x="170" y="159"/>
                    <a:pt x="148" y="159"/>
                  </a:cubicBezTo>
                  <a:cubicBezTo>
                    <a:pt x="132" y="159"/>
                    <a:pt x="126" y="139"/>
                    <a:pt x="110" y="139"/>
                  </a:cubicBezTo>
                  <a:cubicBezTo>
                    <a:pt x="94" y="139"/>
                    <a:pt x="97" y="157"/>
                    <a:pt x="84" y="157"/>
                  </a:cubicBezTo>
                  <a:cubicBezTo>
                    <a:pt x="69" y="157"/>
                    <a:pt x="62" y="136"/>
                    <a:pt x="47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41" y="142"/>
                    <a:pt x="44" y="140"/>
                    <a:pt x="45" y="138"/>
                  </a:cubicBezTo>
                  <a:cubicBezTo>
                    <a:pt x="40" y="133"/>
                    <a:pt x="19" y="121"/>
                    <a:pt x="26" y="113"/>
                  </a:cubicBezTo>
                  <a:cubicBezTo>
                    <a:pt x="19" y="103"/>
                    <a:pt x="11" y="104"/>
                    <a:pt x="0" y="98"/>
                  </a:cubicBezTo>
                  <a:cubicBezTo>
                    <a:pt x="8" y="90"/>
                    <a:pt x="16" y="92"/>
                    <a:pt x="16" y="77"/>
                  </a:cubicBezTo>
                  <a:cubicBezTo>
                    <a:pt x="16" y="71"/>
                    <a:pt x="15" y="71"/>
                    <a:pt x="16" y="67"/>
                  </a:cubicBezTo>
                  <a:cubicBezTo>
                    <a:pt x="11" y="67"/>
                    <a:pt x="3" y="68"/>
                    <a:pt x="3" y="63"/>
                  </a:cubicBezTo>
                  <a:cubicBezTo>
                    <a:pt x="3" y="39"/>
                    <a:pt x="58" y="44"/>
                    <a:pt x="72" y="36"/>
                  </a:cubicBezTo>
                  <a:cubicBezTo>
                    <a:pt x="70" y="30"/>
                    <a:pt x="65" y="32"/>
                    <a:pt x="65" y="27"/>
                  </a:cubicBezTo>
                  <a:cubicBezTo>
                    <a:pt x="65" y="20"/>
                    <a:pt x="80" y="23"/>
                    <a:pt x="84" y="23"/>
                  </a:cubicBezTo>
                  <a:cubicBezTo>
                    <a:pt x="93" y="23"/>
                    <a:pt x="107" y="23"/>
                    <a:pt x="107" y="23"/>
                  </a:cubicBezTo>
                  <a:cubicBezTo>
                    <a:pt x="116" y="23"/>
                    <a:pt x="130" y="13"/>
                    <a:pt x="138" y="7"/>
                  </a:cubicBezTo>
                  <a:cubicBezTo>
                    <a:pt x="148" y="1"/>
                    <a:pt x="169" y="0"/>
                    <a:pt x="182" y="0"/>
                  </a:cubicBezTo>
                  <a:cubicBezTo>
                    <a:pt x="203" y="0"/>
                    <a:pt x="202" y="12"/>
                    <a:pt x="219" y="12"/>
                  </a:cubicBezTo>
                  <a:cubicBezTo>
                    <a:pt x="219" y="21"/>
                    <a:pt x="249" y="27"/>
                    <a:pt x="257" y="28"/>
                  </a:cubicBezTo>
                  <a:cubicBezTo>
                    <a:pt x="279" y="28"/>
                    <a:pt x="293" y="28"/>
                    <a:pt x="300" y="28"/>
                  </a:cubicBezTo>
                  <a:cubicBezTo>
                    <a:pt x="321" y="28"/>
                    <a:pt x="330" y="6"/>
                    <a:pt x="353" y="6"/>
                  </a:cubicBezTo>
                  <a:cubicBezTo>
                    <a:pt x="377" y="6"/>
                    <a:pt x="376" y="21"/>
                    <a:pt x="384" y="38"/>
                  </a:cubicBezTo>
                  <a:cubicBezTo>
                    <a:pt x="385" y="41"/>
                    <a:pt x="400" y="51"/>
                    <a:pt x="402" y="51"/>
                  </a:cubicBezTo>
                  <a:cubicBezTo>
                    <a:pt x="415" y="55"/>
                    <a:pt x="418" y="79"/>
                    <a:pt x="440" y="79"/>
                  </a:cubicBezTo>
                  <a:cubicBezTo>
                    <a:pt x="456" y="79"/>
                    <a:pt x="456" y="65"/>
                    <a:pt x="467" y="61"/>
                  </a:cubicBezTo>
                  <a:cubicBezTo>
                    <a:pt x="473" y="59"/>
                    <a:pt x="472" y="59"/>
                    <a:pt x="477" y="59"/>
                  </a:cubicBezTo>
                  <a:cubicBezTo>
                    <a:pt x="480" y="63"/>
                    <a:pt x="480" y="70"/>
                    <a:pt x="483" y="73"/>
                  </a:cubicBezTo>
                  <a:cubicBezTo>
                    <a:pt x="482" y="75"/>
                    <a:pt x="483" y="76"/>
                    <a:pt x="483" y="78"/>
                  </a:cubicBezTo>
                  <a:cubicBezTo>
                    <a:pt x="483" y="86"/>
                    <a:pt x="489" y="85"/>
                    <a:pt x="493" y="91"/>
                  </a:cubicBezTo>
                  <a:cubicBezTo>
                    <a:pt x="499" y="101"/>
                    <a:pt x="492" y="107"/>
                    <a:pt x="496" y="117"/>
                  </a:cubicBezTo>
                  <a:cubicBezTo>
                    <a:pt x="500" y="125"/>
                    <a:pt x="510" y="121"/>
                    <a:pt x="518" y="122"/>
                  </a:cubicBezTo>
                  <a:cubicBezTo>
                    <a:pt x="525" y="124"/>
                    <a:pt x="527" y="132"/>
                    <a:pt x="531" y="137"/>
                  </a:cubicBezTo>
                  <a:cubicBezTo>
                    <a:pt x="537" y="143"/>
                    <a:pt x="556" y="141"/>
                    <a:pt x="566" y="141"/>
                  </a:cubicBezTo>
                  <a:cubicBezTo>
                    <a:pt x="579" y="141"/>
                    <a:pt x="593" y="139"/>
                    <a:pt x="602" y="137"/>
                  </a:cubicBezTo>
                  <a:cubicBezTo>
                    <a:pt x="602" y="129"/>
                    <a:pt x="602" y="129"/>
                    <a:pt x="602" y="122"/>
                  </a:cubicBezTo>
                  <a:cubicBezTo>
                    <a:pt x="602" y="115"/>
                    <a:pt x="611" y="115"/>
                    <a:pt x="618" y="113"/>
                  </a:cubicBezTo>
                  <a:cubicBezTo>
                    <a:pt x="627" y="109"/>
                    <a:pt x="624" y="106"/>
                    <a:pt x="632" y="103"/>
                  </a:cubicBezTo>
                  <a:cubicBezTo>
                    <a:pt x="646" y="98"/>
                    <a:pt x="655" y="101"/>
                    <a:pt x="666" y="92"/>
                  </a:cubicBezTo>
                  <a:cubicBezTo>
                    <a:pt x="683" y="102"/>
                    <a:pt x="693" y="103"/>
                    <a:pt x="708" y="109"/>
                  </a:cubicBezTo>
                  <a:cubicBezTo>
                    <a:pt x="727" y="115"/>
                    <a:pt x="733" y="133"/>
                    <a:pt x="755" y="133"/>
                  </a:cubicBezTo>
                  <a:cubicBezTo>
                    <a:pt x="755" y="137"/>
                    <a:pt x="760" y="139"/>
                    <a:pt x="761" y="142"/>
                  </a:cubicBezTo>
                  <a:cubicBezTo>
                    <a:pt x="765" y="154"/>
                    <a:pt x="760" y="166"/>
                    <a:pt x="765" y="173"/>
                  </a:cubicBezTo>
                  <a:cubicBezTo>
                    <a:pt x="759" y="176"/>
                    <a:pt x="747" y="205"/>
                    <a:pt x="747" y="206"/>
                  </a:cubicBezTo>
                  <a:cubicBezTo>
                    <a:pt x="747" y="209"/>
                    <a:pt x="749" y="213"/>
                    <a:pt x="747" y="214"/>
                  </a:cubicBezTo>
                  <a:cubicBezTo>
                    <a:pt x="749" y="218"/>
                    <a:pt x="749" y="220"/>
                    <a:pt x="750" y="224"/>
                  </a:cubicBezTo>
                  <a:cubicBezTo>
                    <a:pt x="750" y="249"/>
                    <a:pt x="750" y="249"/>
                    <a:pt x="750" y="249"/>
                  </a:cubicBezTo>
                  <a:cubicBezTo>
                    <a:pt x="753" y="256"/>
                    <a:pt x="751" y="260"/>
                    <a:pt x="754" y="268"/>
                  </a:cubicBezTo>
                  <a:cubicBezTo>
                    <a:pt x="757" y="275"/>
                    <a:pt x="772" y="268"/>
                    <a:pt x="772" y="281"/>
                  </a:cubicBezTo>
                  <a:cubicBezTo>
                    <a:pt x="772" y="298"/>
                    <a:pt x="755" y="295"/>
                    <a:pt x="755" y="309"/>
                  </a:cubicBezTo>
                  <a:cubicBezTo>
                    <a:pt x="755" y="319"/>
                    <a:pt x="762" y="319"/>
                    <a:pt x="765" y="323"/>
                  </a:cubicBezTo>
                  <a:cubicBezTo>
                    <a:pt x="777" y="350"/>
                    <a:pt x="803" y="354"/>
                    <a:pt x="803" y="388"/>
                  </a:cubicBezTo>
                  <a:cubicBezTo>
                    <a:pt x="783" y="392"/>
                    <a:pt x="771" y="396"/>
                    <a:pt x="771" y="419"/>
                  </a:cubicBezTo>
                  <a:cubicBezTo>
                    <a:pt x="771" y="424"/>
                    <a:pt x="774" y="428"/>
                    <a:pt x="774" y="432"/>
                  </a:cubicBezTo>
                  <a:cubicBezTo>
                    <a:pt x="774" y="433"/>
                    <a:pt x="771" y="432"/>
                    <a:pt x="770" y="432"/>
                  </a:cubicBezTo>
                  <a:cubicBezTo>
                    <a:pt x="755" y="432"/>
                    <a:pt x="722" y="423"/>
                    <a:pt x="702" y="423"/>
                  </a:cubicBezTo>
                  <a:cubicBezTo>
                    <a:pt x="698" y="423"/>
                    <a:pt x="676" y="416"/>
                    <a:pt x="675" y="416"/>
                  </a:cubicBezTo>
                  <a:cubicBezTo>
                    <a:pt x="668" y="408"/>
                    <a:pt x="668" y="384"/>
                    <a:pt x="652" y="384"/>
                  </a:cubicBezTo>
                  <a:cubicBezTo>
                    <a:pt x="643" y="384"/>
                    <a:pt x="640" y="391"/>
                    <a:pt x="636" y="396"/>
                  </a:cubicBezTo>
                  <a:cubicBezTo>
                    <a:pt x="598" y="396"/>
                    <a:pt x="598" y="396"/>
                    <a:pt x="598" y="396"/>
                  </a:cubicBezTo>
                  <a:cubicBezTo>
                    <a:pt x="586" y="392"/>
                    <a:pt x="580" y="381"/>
                    <a:pt x="572" y="373"/>
                  </a:cubicBezTo>
                  <a:cubicBezTo>
                    <a:pt x="563" y="364"/>
                    <a:pt x="551" y="369"/>
                    <a:pt x="543" y="360"/>
                  </a:cubicBezTo>
                  <a:cubicBezTo>
                    <a:pt x="538" y="355"/>
                    <a:pt x="540" y="349"/>
                    <a:pt x="539" y="346"/>
                  </a:cubicBezTo>
                  <a:cubicBezTo>
                    <a:pt x="530" y="328"/>
                    <a:pt x="514" y="303"/>
                    <a:pt x="493" y="303"/>
                  </a:cubicBezTo>
                  <a:cubicBezTo>
                    <a:pt x="482" y="303"/>
                    <a:pt x="477" y="318"/>
                    <a:pt x="477" y="329"/>
                  </a:cubicBezTo>
                  <a:cubicBezTo>
                    <a:pt x="477" y="337"/>
                    <a:pt x="477" y="341"/>
                    <a:pt x="479" y="347"/>
                  </a:cubicBezTo>
                  <a:cubicBezTo>
                    <a:pt x="484" y="366"/>
                    <a:pt x="505" y="400"/>
                    <a:pt x="522" y="404"/>
                  </a:cubicBezTo>
                  <a:cubicBezTo>
                    <a:pt x="522" y="413"/>
                    <a:pt x="527" y="416"/>
                    <a:pt x="527" y="423"/>
                  </a:cubicBezTo>
                  <a:cubicBezTo>
                    <a:pt x="537" y="420"/>
                    <a:pt x="535" y="410"/>
                    <a:pt x="543" y="408"/>
                  </a:cubicBezTo>
                  <a:cubicBezTo>
                    <a:pt x="543" y="412"/>
                    <a:pt x="543" y="414"/>
                    <a:pt x="543" y="417"/>
                  </a:cubicBezTo>
                  <a:cubicBezTo>
                    <a:pt x="543" y="427"/>
                    <a:pt x="538" y="433"/>
                    <a:pt x="538" y="443"/>
                  </a:cubicBezTo>
                  <a:cubicBezTo>
                    <a:pt x="538" y="454"/>
                    <a:pt x="558" y="459"/>
                    <a:pt x="569" y="459"/>
                  </a:cubicBezTo>
                  <a:cubicBezTo>
                    <a:pt x="620" y="459"/>
                    <a:pt x="624" y="427"/>
                    <a:pt x="651" y="405"/>
                  </a:cubicBezTo>
                  <a:cubicBezTo>
                    <a:pt x="651" y="435"/>
                    <a:pt x="651" y="435"/>
                    <a:pt x="651" y="435"/>
                  </a:cubicBezTo>
                  <a:cubicBezTo>
                    <a:pt x="662" y="458"/>
                    <a:pt x="676" y="462"/>
                    <a:pt x="698" y="469"/>
                  </a:cubicBezTo>
                  <a:cubicBezTo>
                    <a:pt x="706" y="471"/>
                    <a:pt x="707" y="485"/>
                    <a:pt x="712" y="488"/>
                  </a:cubicBezTo>
                  <a:cubicBezTo>
                    <a:pt x="712" y="487"/>
                    <a:pt x="712" y="487"/>
                    <a:pt x="712" y="487"/>
                  </a:cubicBezTo>
                  <a:cubicBezTo>
                    <a:pt x="716" y="494"/>
                    <a:pt x="727" y="493"/>
                    <a:pt x="727" y="500"/>
                  </a:cubicBezTo>
                  <a:cubicBezTo>
                    <a:pt x="727" y="518"/>
                    <a:pt x="705" y="525"/>
                    <a:pt x="705" y="544"/>
                  </a:cubicBezTo>
                  <a:cubicBezTo>
                    <a:pt x="693" y="544"/>
                    <a:pt x="686" y="547"/>
                    <a:pt x="683" y="556"/>
                  </a:cubicBezTo>
                  <a:cubicBezTo>
                    <a:pt x="680" y="566"/>
                    <a:pt x="680" y="579"/>
                    <a:pt x="671" y="579"/>
                  </a:cubicBezTo>
                  <a:cubicBezTo>
                    <a:pt x="660" y="579"/>
                    <a:pt x="661" y="602"/>
                    <a:pt x="649" y="602"/>
                  </a:cubicBezTo>
                  <a:cubicBezTo>
                    <a:pt x="643" y="602"/>
                    <a:pt x="628" y="616"/>
                    <a:pt x="628" y="625"/>
                  </a:cubicBezTo>
                  <a:cubicBezTo>
                    <a:pt x="608" y="629"/>
                    <a:pt x="562" y="638"/>
                    <a:pt x="562" y="656"/>
                  </a:cubicBezTo>
                  <a:cubicBezTo>
                    <a:pt x="562" y="658"/>
                    <a:pt x="563" y="661"/>
                    <a:pt x="565" y="663"/>
                  </a:cubicBezTo>
                  <a:cubicBezTo>
                    <a:pt x="547" y="672"/>
                    <a:pt x="524" y="677"/>
                    <a:pt x="505" y="682"/>
                  </a:cubicBezTo>
                  <a:cubicBezTo>
                    <a:pt x="496" y="684"/>
                    <a:pt x="466" y="706"/>
                    <a:pt x="456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20" y="721"/>
                    <a:pt x="418" y="727"/>
                    <a:pt x="402" y="727"/>
                  </a:cubicBezTo>
                  <a:cubicBezTo>
                    <a:pt x="397" y="730"/>
                    <a:pt x="397" y="730"/>
                    <a:pt x="397" y="730"/>
                  </a:cubicBezTo>
                  <a:cubicBezTo>
                    <a:pt x="395" y="730"/>
                    <a:pt x="376" y="721"/>
                    <a:pt x="374" y="719"/>
                  </a:cubicBezTo>
                  <a:cubicBezTo>
                    <a:pt x="372" y="718"/>
                    <a:pt x="378" y="718"/>
                    <a:pt x="373" y="710"/>
                  </a:cubicBezTo>
                  <a:cubicBezTo>
                    <a:pt x="365" y="698"/>
                    <a:pt x="359" y="685"/>
                    <a:pt x="359" y="670"/>
                  </a:cubicBezTo>
                  <a:cubicBezTo>
                    <a:pt x="351" y="669"/>
                    <a:pt x="357" y="654"/>
                    <a:pt x="358" y="647"/>
                  </a:cubicBezTo>
                  <a:cubicBezTo>
                    <a:pt x="362" y="629"/>
                    <a:pt x="349" y="622"/>
                    <a:pt x="341" y="613"/>
                  </a:cubicBezTo>
                  <a:cubicBezTo>
                    <a:pt x="332" y="604"/>
                    <a:pt x="311" y="577"/>
                    <a:pt x="311" y="557"/>
                  </a:cubicBezTo>
                  <a:cubicBezTo>
                    <a:pt x="285" y="551"/>
                    <a:pt x="278" y="535"/>
                    <a:pt x="278" y="505"/>
                  </a:cubicBezTo>
                  <a:cubicBezTo>
                    <a:pt x="278" y="486"/>
                    <a:pt x="268" y="482"/>
                    <a:pt x="265" y="467"/>
                  </a:cubicBezTo>
                  <a:cubicBezTo>
                    <a:pt x="265" y="467"/>
                    <a:pt x="265" y="467"/>
                    <a:pt x="265" y="467"/>
                  </a:cubicBezTo>
                  <a:cubicBezTo>
                    <a:pt x="262" y="464"/>
                    <a:pt x="258" y="459"/>
                    <a:pt x="256" y="457"/>
                  </a:cubicBezTo>
                  <a:cubicBezTo>
                    <a:pt x="253" y="454"/>
                    <a:pt x="243" y="455"/>
                    <a:pt x="240" y="453"/>
                  </a:cubicBezTo>
                  <a:cubicBezTo>
                    <a:pt x="236" y="448"/>
                    <a:pt x="237" y="436"/>
                    <a:pt x="236" y="431"/>
                  </a:cubicBezTo>
                  <a:cubicBezTo>
                    <a:pt x="234" y="424"/>
                    <a:pt x="228" y="417"/>
                    <a:pt x="225" y="412"/>
                  </a:cubicBezTo>
                  <a:cubicBezTo>
                    <a:pt x="216" y="398"/>
                    <a:pt x="209" y="386"/>
                    <a:pt x="200" y="373"/>
                  </a:cubicBezTo>
                  <a:cubicBezTo>
                    <a:pt x="198" y="369"/>
                    <a:pt x="187" y="356"/>
                    <a:pt x="187" y="354"/>
                  </a:cubicBezTo>
                  <a:cubicBezTo>
                    <a:pt x="187" y="346"/>
                    <a:pt x="193" y="327"/>
                    <a:pt x="193" y="315"/>
                  </a:cubicBezTo>
                  <a:lnTo>
                    <a:pt x="193" y="31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4" name="Freeform 14"/>
            <p:cNvSpPr>
              <a:spLocks/>
            </p:cNvSpPr>
            <p:nvPr/>
          </p:nvSpPr>
          <p:spPr bwMode="auto">
            <a:xfrm>
              <a:off x="7777188" y="3972637"/>
              <a:ext cx="48974" cy="99478"/>
            </a:xfrm>
            <a:custGeom>
              <a:avLst/>
              <a:gdLst>
                <a:gd name="T0" fmla="*/ 43 w 43"/>
                <a:gd name="T1" fmla="*/ 54 h 87"/>
                <a:gd name="T2" fmla="*/ 19 w 43"/>
                <a:gd name="T3" fmla="*/ 87 h 87"/>
                <a:gd name="T4" fmla="*/ 0 w 43"/>
                <a:gd name="T5" fmla="*/ 64 h 87"/>
                <a:gd name="T6" fmla="*/ 11 w 43"/>
                <a:gd name="T7" fmla="*/ 0 h 87"/>
                <a:gd name="T8" fmla="*/ 43 w 43"/>
                <a:gd name="T9" fmla="*/ 5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87">
                  <a:moveTo>
                    <a:pt x="43" y="54"/>
                  </a:moveTo>
                  <a:cubicBezTo>
                    <a:pt x="43" y="68"/>
                    <a:pt x="34" y="87"/>
                    <a:pt x="19" y="87"/>
                  </a:cubicBezTo>
                  <a:cubicBezTo>
                    <a:pt x="9" y="87"/>
                    <a:pt x="0" y="75"/>
                    <a:pt x="0" y="64"/>
                  </a:cubicBezTo>
                  <a:cubicBezTo>
                    <a:pt x="0" y="41"/>
                    <a:pt x="11" y="24"/>
                    <a:pt x="11" y="0"/>
                  </a:cubicBezTo>
                  <a:cubicBezTo>
                    <a:pt x="22" y="19"/>
                    <a:pt x="43" y="29"/>
                    <a:pt x="43" y="5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5" name="Freeform 15"/>
            <p:cNvSpPr>
              <a:spLocks/>
            </p:cNvSpPr>
            <p:nvPr/>
          </p:nvSpPr>
          <p:spPr bwMode="auto">
            <a:xfrm>
              <a:off x="7310404" y="3167634"/>
              <a:ext cx="1000907" cy="846325"/>
            </a:xfrm>
            <a:custGeom>
              <a:avLst/>
              <a:gdLst>
                <a:gd name="T0" fmla="*/ 255 w 874"/>
                <a:gd name="T1" fmla="*/ 487 h 740"/>
                <a:gd name="T2" fmla="*/ 299 w 874"/>
                <a:gd name="T3" fmla="*/ 614 h 740"/>
                <a:gd name="T4" fmla="*/ 344 w 874"/>
                <a:gd name="T5" fmla="*/ 724 h 740"/>
                <a:gd name="T6" fmla="*/ 372 w 874"/>
                <a:gd name="T7" fmla="*/ 724 h 740"/>
                <a:gd name="T8" fmla="*/ 408 w 874"/>
                <a:gd name="T9" fmla="*/ 684 h 740"/>
                <a:gd name="T10" fmla="*/ 417 w 874"/>
                <a:gd name="T11" fmla="*/ 615 h 740"/>
                <a:gd name="T12" fmla="*/ 461 w 874"/>
                <a:gd name="T13" fmla="*/ 538 h 740"/>
                <a:gd name="T14" fmla="*/ 561 w 874"/>
                <a:gd name="T15" fmla="*/ 434 h 740"/>
                <a:gd name="T16" fmla="*/ 644 w 874"/>
                <a:gd name="T17" fmla="*/ 393 h 740"/>
                <a:gd name="T18" fmla="*/ 704 w 874"/>
                <a:gd name="T19" fmla="*/ 468 h 740"/>
                <a:gd name="T20" fmla="*/ 726 w 874"/>
                <a:gd name="T21" fmla="*/ 545 h 740"/>
                <a:gd name="T22" fmla="*/ 785 w 874"/>
                <a:gd name="T23" fmla="*/ 541 h 740"/>
                <a:gd name="T24" fmla="*/ 819 w 874"/>
                <a:gd name="T25" fmla="*/ 662 h 740"/>
                <a:gd name="T26" fmla="*/ 840 w 874"/>
                <a:gd name="T27" fmla="*/ 646 h 740"/>
                <a:gd name="T28" fmla="*/ 811 w 874"/>
                <a:gd name="T29" fmla="*/ 571 h 740"/>
                <a:gd name="T30" fmla="*/ 813 w 874"/>
                <a:gd name="T31" fmla="*/ 520 h 740"/>
                <a:gd name="T32" fmla="*/ 829 w 874"/>
                <a:gd name="T33" fmla="*/ 459 h 740"/>
                <a:gd name="T34" fmla="*/ 838 w 874"/>
                <a:gd name="T35" fmla="*/ 384 h 740"/>
                <a:gd name="T36" fmla="*/ 803 w 874"/>
                <a:gd name="T37" fmla="*/ 356 h 740"/>
                <a:gd name="T38" fmla="*/ 764 w 874"/>
                <a:gd name="T39" fmla="*/ 227 h 740"/>
                <a:gd name="T40" fmla="*/ 728 w 874"/>
                <a:gd name="T41" fmla="*/ 235 h 740"/>
                <a:gd name="T42" fmla="*/ 641 w 874"/>
                <a:gd name="T43" fmla="*/ 260 h 740"/>
                <a:gd name="T44" fmla="*/ 587 w 874"/>
                <a:gd name="T45" fmla="*/ 267 h 740"/>
                <a:gd name="T46" fmla="*/ 507 w 874"/>
                <a:gd name="T47" fmla="*/ 245 h 740"/>
                <a:gd name="T48" fmla="*/ 436 w 874"/>
                <a:gd name="T49" fmla="*/ 209 h 740"/>
                <a:gd name="T50" fmla="*/ 389 w 874"/>
                <a:gd name="T51" fmla="*/ 161 h 740"/>
                <a:gd name="T52" fmla="*/ 395 w 874"/>
                <a:gd name="T53" fmla="*/ 125 h 740"/>
                <a:gd name="T54" fmla="*/ 367 w 874"/>
                <a:gd name="T55" fmla="*/ 78 h 740"/>
                <a:gd name="T56" fmla="*/ 306 w 874"/>
                <a:gd name="T57" fmla="*/ 30 h 740"/>
                <a:gd name="T58" fmla="*/ 226 w 874"/>
                <a:gd name="T59" fmla="*/ 0 h 740"/>
                <a:gd name="T60" fmla="*/ 163 w 874"/>
                <a:gd name="T61" fmla="*/ 39 h 740"/>
                <a:gd name="T62" fmla="*/ 112 w 874"/>
                <a:gd name="T63" fmla="*/ 24 h 740"/>
                <a:gd name="T64" fmla="*/ 40 w 874"/>
                <a:gd name="T65" fmla="*/ 84 h 740"/>
                <a:gd name="T66" fmla="*/ 0 w 874"/>
                <a:gd name="T67" fmla="*/ 115 h 740"/>
                <a:gd name="T68" fmla="*/ 3 w 874"/>
                <a:gd name="T69" fmla="*/ 158 h 740"/>
                <a:gd name="T70" fmla="*/ 8 w 874"/>
                <a:gd name="T71" fmla="*/ 218 h 740"/>
                <a:gd name="T72" fmla="*/ 24 w 874"/>
                <a:gd name="T73" fmla="*/ 328 h 740"/>
                <a:gd name="T74" fmla="*/ 60 w 874"/>
                <a:gd name="T75" fmla="*/ 334 h 740"/>
                <a:gd name="T76" fmla="*/ 121 w 874"/>
                <a:gd name="T77" fmla="*/ 334 h 740"/>
                <a:gd name="T78" fmla="*/ 203 w 874"/>
                <a:gd name="T79" fmla="*/ 395 h 740"/>
                <a:gd name="T80" fmla="*/ 218 w 874"/>
                <a:gd name="T81" fmla="*/ 447 h 740"/>
                <a:gd name="T82" fmla="*/ 250 w 874"/>
                <a:gd name="T83" fmla="*/ 421 h 740"/>
                <a:gd name="T84" fmla="*/ 257 w 874"/>
                <a:gd name="T85" fmla="*/ 479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74" h="740">
                  <a:moveTo>
                    <a:pt x="257" y="479"/>
                  </a:moveTo>
                  <a:cubicBezTo>
                    <a:pt x="253" y="475"/>
                    <a:pt x="253" y="475"/>
                    <a:pt x="253" y="475"/>
                  </a:cubicBezTo>
                  <a:cubicBezTo>
                    <a:pt x="253" y="478"/>
                    <a:pt x="255" y="484"/>
                    <a:pt x="255" y="487"/>
                  </a:cubicBezTo>
                  <a:cubicBezTo>
                    <a:pt x="255" y="502"/>
                    <a:pt x="263" y="517"/>
                    <a:pt x="267" y="533"/>
                  </a:cubicBezTo>
                  <a:cubicBezTo>
                    <a:pt x="273" y="550"/>
                    <a:pt x="286" y="577"/>
                    <a:pt x="290" y="588"/>
                  </a:cubicBezTo>
                  <a:cubicBezTo>
                    <a:pt x="293" y="599"/>
                    <a:pt x="293" y="604"/>
                    <a:pt x="299" y="614"/>
                  </a:cubicBezTo>
                  <a:cubicBezTo>
                    <a:pt x="305" y="623"/>
                    <a:pt x="302" y="634"/>
                    <a:pt x="308" y="647"/>
                  </a:cubicBezTo>
                  <a:cubicBezTo>
                    <a:pt x="311" y="653"/>
                    <a:pt x="321" y="661"/>
                    <a:pt x="324" y="672"/>
                  </a:cubicBezTo>
                  <a:cubicBezTo>
                    <a:pt x="330" y="689"/>
                    <a:pt x="338" y="705"/>
                    <a:pt x="344" y="724"/>
                  </a:cubicBezTo>
                  <a:cubicBezTo>
                    <a:pt x="345" y="726"/>
                    <a:pt x="347" y="732"/>
                    <a:pt x="351" y="732"/>
                  </a:cubicBezTo>
                  <a:cubicBezTo>
                    <a:pt x="351" y="737"/>
                    <a:pt x="356" y="740"/>
                    <a:pt x="362" y="740"/>
                  </a:cubicBezTo>
                  <a:cubicBezTo>
                    <a:pt x="368" y="740"/>
                    <a:pt x="369" y="730"/>
                    <a:pt x="372" y="724"/>
                  </a:cubicBezTo>
                  <a:cubicBezTo>
                    <a:pt x="376" y="716"/>
                    <a:pt x="377" y="719"/>
                    <a:pt x="386" y="714"/>
                  </a:cubicBezTo>
                  <a:cubicBezTo>
                    <a:pt x="392" y="711"/>
                    <a:pt x="390" y="690"/>
                    <a:pt x="401" y="687"/>
                  </a:cubicBezTo>
                  <a:cubicBezTo>
                    <a:pt x="403" y="686"/>
                    <a:pt x="408" y="686"/>
                    <a:pt x="408" y="684"/>
                  </a:cubicBezTo>
                  <a:cubicBezTo>
                    <a:pt x="412" y="683"/>
                    <a:pt x="412" y="683"/>
                    <a:pt x="412" y="683"/>
                  </a:cubicBezTo>
                  <a:cubicBezTo>
                    <a:pt x="408" y="662"/>
                    <a:pt x="408" y="662"/>
                    <a:pt x="408" y="662"/>
                  </a:cubicBezTo>
                  <a:cubicBezTo>
                    <a:pt x="408" y="647"/>
                    <a:pt x="417" y="635"/>
                    <a:pt x="417" y="615"/>
                  </a:cubicBezTo>
                  <a:cubicBezTo>
                    <a:pt x="417" y="602"/>
                    <a:pt x="412" y="594"/>
                    <a:pt x="412" y="580"/>
                  </a:cubicBezTo>
                  <a:cubicBezTo>
                    <a:pt x="412" y="563"/>
                    <a:pt x="428" y="561"/>
                    <a:pt x="442" y="556"/>
                  </a:cubicBezTo>
                  <a:cubicBezTo>
                    <a:pt x="447" y="554"/>
                    <a:pt x="455" y="545"/>
                    <a:pt x="461" y="538"/>
                  </a:cubicBezTo>
                  <a:cubicBezTo>
                    <a:pt x="476" y="523"/>
                    <a:pt x="489" y="507"/>
                    <a:pt x="504" y="491"/>
                  </a:cubicBezTo>
                  <a:cubicBezTo>
                    <a:pt x="517" y="479"/>
                    <a:pt x="539" y="475"/>
                    <a:pt x="552" y="460"/>
                  </a:cubicBezTo>
                  <a:cubicBezTo>
                    <a:pt x="559" y="453"/>
                    <a:pt x="558" y="445"/>
                    <a:pt x="561" y="434"/>
                  </a:cubicBezTo>
                  <a:cubicBezTo>
                    <a:pt x="564" y="426"/>
                    <a:pt x="579" y="426"/>
                    <a:pt x="585" y="414"/>
                  </a:cubicBezTo>
                  <a:cubicBezTo>
                    <a:pt x="591" y="418"/>
                    <a:pt x="591" y="422"/>
                    <a:pt x="603" y="422"/>
                  </a:cubicBezTo>
                  <a:cubicBezTo>
                    <a:pt x="623" y="422"/>
                    <a:pt x="644" y="417"/>
                    <a:pt x="644" y="393"/>
                  </a:cubicBezTo>
                  <a:cubicBezTo>
                    <a:pt x="655" y="395"/>
                    <a:pt x="668" y="400"/>
                    <a:pt x="671" y="411"/>
                  </a:cubicBezTo>
                  <a:cubicBezTo>
                    <a:pt x="674" y="421"/>
                    <a:pt x="673" y="434"/>
                    <a:pt x="679" y="443"/>
                  </a:cubicBezTo>
                  <a:cubicBezTo>
                    <a:pt x="685" y="453"/>
                    <a:pt x="693" y="460"/>
                    <a:pt x="704" y="468"/>
                  </a:cubicBezTo>
                  <a:cubicBezTo>
                    <a:pt x="711" y="481"/>
                    <a:pt x="720" y="494"/>
                    <a:pt x="726" y="511"/>
                  </a:cubicBezTo>
                  <a:cubicBezTo>
                    <a:pt x="726" y="515"/>
                    <a:pt x="730" y="517"/>
                    <a:pt x="730" y="521"/>
                  </a:cubicBezTo>
                  <a:cubicBezTo>
                    <a:pt x="730" y="530"/>
                    <a:pt x="726" y="534"/>
                    <a:pt x="726" y="545"/>
                  </a:cubicBezTo>
                  <a:cubicBezTo>
                    <a:pt x="726" y="555"/>
                    <a:pt x="727" y="565"/>
                    <a:pt x="738" y="565"/>
                  </a:cubicBezTo>
                  <a:cubicBezTo>
                    <a:pt x="760" y="565"/>
                    <a:pt x="765" y="542"/>
                    <a:pt x="778" y="528"/>
                  </a:cubicBezTo>
                  <a:cubicBezTo>
                    <a:pt x="782" y="533"/>
                    <a:pt x="780" y="536"/>
                    <a:pt x="785" y="541"/>
                  </a:cubicBezTo>
                  <a:cubicBezTo>
                    <a:pt x="786" y="542"/>
                    <a:pt x="792" y="541"/>
                    <a:pt x="795" y="545"/>
                  </a:cubicBezTo>
                  <a:cubicBezTo>
                    <a:pt x="802" y="557"/>
                    <a:pt x="789" y="581"/>
                    <a:pt x="799" y="581"/>
                  </a:cubicBezTo>
                  <a:cubicBezTo>
                    <a:pt x="799" y="606"/>
                    <a:pt x="819" y="627"/>
                    <a:pt x="819" y="662"/>
                  </a:cubicBezTo>
                  <a:cubicBezTo>
                    <a:pt x="819" y="670"/>
                    <a:pt x="813" y="689"/>
                    <a:pt x="819" y="692"/>
                  </a:cubicBezTo>
                  <a:cubicBezTo>
                    <a:pt x="825" y="678"/>
                    <a:pt x="827" y="670"/>
                    <a:pt x="834" y="654"/>
                  </a:cubicBezTo>
                  <a:cubicBezTo>
                    <a:pt x="835" y="652"/>
                    <a:pt x="840" y="650"/>
                    <a:pt x="840" y="646"/>
                  </a:cubicBezTo>
                  <a:cubicBezTo>
                    <a:pt x="840" y="639"/>
                    <a:pt x="829" y="602"/>
                    <a:pt x="824" y="596"/>
                  </a:cubicBezTo>
                  <a:cubicBezTo>
                    <a:pt x="819" y="591"/>
                    <a:pt x="810" y="587"/>
                    <a:pt x="810" y="578"/>
                  </a:cubicBezTo>
                  <a:cubicBezTo>
                    <a:pt x="810" y="576"/>
                    <a:pt x="811" y="573"/>
                    <a:pt x="811" y="571"/>
                  </a:cubicBezTo>
                  <a:cubicBezTo>
                    <a:pt x="811" y="572"/>
                    <a:pt x="811" y="572"/>
                    <a:pt x="811" y="572"/>
                  </a:cubicBezTo>
                  <a:cubicBezTo>
                    <a:pt x="813" y="570"/>
                    <a:pt x="819" y="561"/>
                    <a:pt x="819" y="555"/>
                  </a:cubicBezTo>
                  <a:cubicBezTo>
                    <a:pt x="819" y="546"/>
                    <a:pt x="818" y="529"/>
                    <a:pt x="813" y="520"/>
                  </a:cubicBezTo>
                  <a:cubicBezTo>
                    <a:pt x="808" y="513"/>
                    <a:pt x="798" y="513"/>
                    <a:pt x="798" y="499"/>
                  </a:cubicBezTo>
                  <a:cubicBezTo>
                    <a:pt x="798" y="484"/>
                    <a:pt x="803" y="473"/>
                    <a:pt x="810" y="465"/>
                  </a:cubicBezTo>
                  <a:cubicBezTo>
                    <a:pt x="814" y="461"/>
                    <a:pt x="823" y="463"/>
                    <a:pt x="829" y="459"/>
                  </a:cubicBezTo>
                  <a:cubicBezTo>
                    <a:pt x="848" y="446"/>
                    <a:pt x="859" y="440"/>
                    <a:pt x="874" y="416"/>
                  </a:cubicBezTo>
                  <a:cubicBezTo>
                    <a:pt x="870" y="416"/>
                    <a:pt x="867" y="418"/>
                    <a:pt x="862" y="418"/>
                  </a:cubicBezTo>
                  <a:cubicBezTo>
                    <a:pt x="847" y="418"/>
                    <a:pt x="838" y="400"/>
                    <a:pt x="838" y="384"/>
                  </a:cubicBezTo>
                  <a:cubicBezTo>
                    <a:pt x="829" y="383"/>
                    <a:pt x="828" y="360"/>
                    <a:pt x="822" y="360"/>
                  </a:cubicBezTo>
                  <a:cubicBezTo>
                    <a:pt x="816" y="360"/>
                    <a:pt x="812" y="364"/>
                    <a:pt x="806" y="364"/>
                  </a:cubicBezTo>
                  <a:cubicBezTo>
                    <a:pt x="804" y="364"/>
                    <a:pt x="803" y="359"/>
                    <a:pt x="803" y="356"/>
                  </a:cubicBezTo>
                  <a:cubicBezTo>
                    <a:pt x="803" y="327"/>
                    <a:pt x="823" y="326"/>
                    <a:pt x="823" y="294"/>
                  </a:cubicBezTo>
                  <a:cubicBezTo>
                    <a:pt x="823" y="278"/>
                    <a:pt x="812" y="272"/>
                    <a:pt x="805" y="260"/>
                  </a:cubicBezTo>
                  <a:cubicBezTo>
                    <a:pt x="786" y="251"/>
                    <a:pt x="770" y="252"/>
                    <a:pt x="764" y="227"/>
                  </a:cubicBezTo>
                  <a:cubicBezTo>
                    <a:pt x="760" y="227"/>
                    <a:pt x="760" y="227"/>
                    <a:pt x="760" y="227"/>
                  </a:cubicBezTo>
                  <a:cubicBezTo>
                    <a:pt x="753" y="234"/>
                    <a:pt x="753" y="234"/>
                    <a:pt x="753" y="234"/>
                  </a:cubicBezTo>
                  <a:cubicBezTo>
                    <a:pt x="744" y="237"/>
                    <a:pt x="734" y="228"/>
                    <a:pt x="728" y="235"/>
                  </a:cubicBezTo>
                  <a:cubicBezTo>
                    <a:pt x="725" y="238"/>
                    <a:pt x="723" y="241"/>
                    <a:pt x="719" y="244"/>
                  </a:cubicBezTo>
                  <a:cubicBezTo>
                    <a:pt x="714" y="247"/>
                    <a:pt x="689" y="270"/>
                    <a:pt x="678" y="270"/>
                  </a:cubicBezTo>
                  <a:cubicBezTo>
                    <a:pt x="665" y="270"/>
                    <a:pt x="657" y="260"/>
                    <a:pt x="641" y="260"/>
                  </a:cubicBezTo>
                  <a:cubicBezTo>
                    <a:pt x="622" y="260"/>
                    <a:pt x="619" y="274"/>
                    <a:pt x="608" y="280"/>
                  </a:cubicBezTo>
                  <a:cubicBezTo>
                    <a:pt x="608" y="274"/>
                    <a:pt x="604" y="263"/>
                    <a:pt x="601" y="263"/>
                  </a:cubicBezTo>
                  <a:cubicBezTo>
                    <a:pt x="596" y="263"/>
                    <a:pt x="594" y="267"/>
                    <a:pt x="587" y="267"/>
                  </a:cubicBezTo>
                  <a:cubicBezTo>
                    <a:pt x="576" y="267"/>
                    <a:pt x="566" y="267"/>
                    <a:pt x="555" y="267"/>
                  </a:cubicBezTo>
                  <a:cubicBezTo>
                    <a:pt x="538" y="267"/>
                    <a:pt x="531" y="255"/>
                    <a:pt x="520" y="247"/>
                  </a:cubicBezTo>
                  <a:cubicBezTo>
                    <a:pt x="516" y="244"/>
                    <a:pt x="510" y="251"/>
                    <a:pt x="507" y="245"/>
                  </a:cubicBezTo>
                  <a:cubicBezTo>
                    <a:pt x="504" y="239"/>
                    <a:pt x="504" y="233"/>
                    <a:pt x="498" y="230"/>
                  </a:cubicBezTo>
                  <a:cubicBezTo>
                    <a:pt x="487" y="224"/>
                    <a:pt x="479" y="228"/>
                    <a:pt x="470" y="218"/>
                  </a:cubicBezTo>
                  <a:cubicBezTo>
                    <a:pt x="461" y="208"/>
                    <a:pt x="453" y="213"/>
                    <a:pt x="436" y="209"/>
                  </a:cubicBezTo>
                  <a:cubicBezTo>
                    <a:pt x="423" y="206"/>
                    <a:pt x="419" y="196"/>
                    <a:pt x="405" y="191"/>
                  </a:cubicBezTo>
                  <a:cubicBezTo>
                    <a:pt x="402" y="190"/>
                    <a:pt x="395" y="191"/>
                    <a:pt x="393" y="186"/>
                  </a:cubicBezTo>
                  <a:cubicBezTo>
                    <a:pt x="390" y="177"/>
                    <a:pt x="391" y="170"/>
                    <a:pt x="389" y="161"/>
                  </a:cubicBezTo>
                  <a:cubicBezTo>
                    <a:pt x="389" y="154"/>
                    <a:pt x="389" y="154"/>
                    <a:pt x="389" y="154"/>
                  </a:cubicBezTo>
                  <a:cubicBezTo>
                    <a:pt x="397" y="154"/>
                    <a:pt x="406" y="155"/>
                    <a:pt x="406" y="145"/>
                  </a:cubicBezTo>
                  <a:cubicBezTo>
                    <a:pt x="406" y="136"/>
                    <a:pt x="395" y="134"/>
                    <a:pt x="395" y="125"/>
                  </a:cubicBezTo>
                  <a:cubicBezTo>
                    <a:pt x="395" y="104"/>
                    <a:pt x="423" y="107"/>
                    <a:pt x="423" y="86"/>
                  </a:cubicBezTo>
                  <a:cubicBezTo>
                    <a:pt x="423" y="78"/>
                    <a:pt x="405" y="64"/>
                    <a:pt x="398" y="64"/>
                  </a:cubicBezTo>
                  <a:cubicBezTo>
                    <a:pt x="386" y="64"/>
                    <a:pt x="380" y="76"/>
                    <a:pt x="367" y="78"/>
                  </a:cubicBezTo>
                  <a:cubicBezTo>
                    <a:pt x="353" y="73"/>
                    <a:pt x="345" y="73"/>
                    <a:pt x="333" y="61"/>
                  </a:cubicBezTo>
                  <a:cubicBezTo>
                    <a:pt x="329" y="57"/>
                    <a:pt x="333" y="46"/>
                    <a:pt x="324" y="44"/>
                  </a:cubicBezTo>
                  <a:cubicBezTo>
                    <a:pt x="313" y="40"/>
                    <a:pt x="306" y="44"/>
                    <a:pt x="306" y="30"/>
                  </a:cubicBezTo>
                  <a:cubicBezTo>
                    <a:pt x="296" y="28"/>
                    <a:pt x="290" y="28"/>
                    <a:pt x="280" y="28"/>
                  </a:cubicBezTo>
                  <a:cubicBezTo>
                    <a:pt x="265" y="28"/>
                    <a:pt x="259" y="42"/>
                    <a:pt x="242" y="42"/>
                  </a:cubicBezTo>
                  <a:cubicBezTo>
                    <a:pt x="224" y="42"/>
                    <a:pt x="241" y="0"/>
                    <a:pt x="226" y="0"/>
                  </a:cubicBezTo>
                  <a:cubicBezTo>
                    <a:pt x="210" y="0"/>
                    <a:pt x="207" y="19"/>
                    <a:pt x="200" y="19"/>
                  </a:cubicBezTo>
                  <a:cubicBezTo>
                    <a:pt x="199" y="19"/>
                    <a:pt x="197" y="20"/>
                    <a:pt x="195" y="19"/>
                  </a:cubicBezTo>
                  <a:cubicBezTo>
                    <a:pt x="189" y="30"/>
                    <a:pt x="177" y="39"/>
                    <a:pt x="163" y="39"/>
                  </a:cubicBezTo>
                  <a:cubicBezTo>
                    <a:pt x="157" y="39"/>
                    <a:pt x="155" y="30"/>
                    <a:pt x="149" y="30"/>
                  </a:cubicBezTo>
                  <a:cubicBezTo>
                    <a:pt x="144" y="30"/>
                    <a:pt x="126" y="37"/>
                    <a:pt x="124" y="27"/>
                  </a:cubicBezTo>
                  <a:cubicBezTo>
                    <a:pt x="117" y="27"/>
                    <a:pt x="120" y="24"/>
                    <a:pt x="112" y="24"/>
                  </a:cubicBezTo>
                  <a:cubicBezTo>
                    <a:pt x="93" y="24"/>
                    <a:pt x="92" y="45"/>
                    <a:pt x="79" y="58"/>
                  </a:cubicBezTo>
                  <a:cubicBezTo>
                    <a:pt x="73" y="65"/>
                    <a:pt x="64" y="65"/>
                    <a:pt x="58" y="71"/>
                  </a:cubicBezTo>
                  <a:cubicBezTo>
                    <a:pt x="53" y="76"/>
                    <a:pt x="49" y="84"/>
                    <a:pt x="40" y="84"/>
                  </a:cubicBezTo>
                  <a:cubicBezTo>
                    <a:pt x="33" y="84"/>
                    <a:pt x="29" y="77"/>
                    <a:pt x="21" y="77"/>
                  </a:cubicBezTo>
                  <a:cubicBezTo>
                    <a:pt x="19" y="77"/>
                    <a:pt x="19" y="81"/>
                    <a:pt x="18" y="82"/>
                  </a:cubicBezTo>
                  <a:cubicBezTo>
                    <a:pt x="12" y="85"/>
                    <a:pt x="0" y="114"/>
                    <a:pt x="0" y="115"/>
                  </a:cubicBezTo>
                  <a:cubicBezTo>
                    <a:pt x="0" y="118"/>
                    <a:pt x="2" y="122"/>
                    <a:pt x="0" y="123"/>
                  </a:cubicBezTo>
                  <a:cubicBezTo>
                    <a:pt x="2" y="127"/>
                    <a:pt x="2" y="129"/>
                    <a:pt x="3" y="133"/>
                  </a:cubicBezTo>
                  <a:cubicBezTo>
                    <a:pt x="3" y="158"/>
                    <a:pt x="3" y="158"/>
                    <a:pt x="3" y="158"/>
                  </a:cubicBezTo>
                  <a:cubicBezTo>
                    <a:pt x="6" y="165"/>
                    <a:pt x="4" y="169"/>
                    <a:pt x="7" y="177"/>
                  </a:cubicBezTo>
                  <a:cubicBezTo>
                    <a:pt x="10" y="184"/>
                    <a:pt x="25" y="177"/>
                    <a:pt x="25" y="190"/>
                  </a:cubicBezTo>
                  <a:cubicBezTo>
                    <a:pt x="25" y="207"/>
                    <a:pt x="8" y="204"/>
                    <a:pt x="8" y="218"/>
                  </a:cubicBezTo>
                  <a:cubicBezTo>
                    <a:pt x="8" y="228"/>
                    <a:pt x="15" y="228"/>
                    <a:pt x="18" y="232"/>
                  </a:cubicBezTo>
                  <a:cubicBezTo>
                    <a:pt x="30" y="259"/>
                    <a:pt x="56" y="263"/>
                    <a:pt x="56" y="297"/>
                  </a:cubicBezTo>
                  <a:cubicBezTo>
                    <a:pt x="36" y="301"/>
                    <a:pt x="24" y="305"/>
                    <a:pt x="24" y="328"/>
                  </a:cubicBezTo>
                  <a:cubicBezTo>
                    <a:pt x="24" y="333"/>
                    <a:pt x="27" y="337"/>
                    <a:pt x="27" y="341"/>
                  </a:cubicBezTo>
                  <a:cubicBezTo>
                    <a:pt x="53" y="340"/>
                    <a:pt x="53" y="340"/>
                    <a:pt x="53" y="340"/>
                  </a:cubicBezTo>
                  <a:cubicBezTo>
                    <a:pt x="55" y="338"/>
                    <a:pt x="57" y="336"/>
                    <a:pt x="60" y="334"/>
                  </a:cubicBezTo>
                  <a:cubicBezTo>
                    <a:pt x="80" y="340"/>
                    <a:pt x="80" y="340"/>
                    <a:pt x="80" y="340"/>
                  </a:cubicBezTo>
                  <a:cubicBezTo>
                    <a:pt x="87" y="340"/>
                    <a:pt x="89" y="333"/>
                    <a:pt x="99" y="333"/>
                  </a:cubicBezTo>
                  <a:cubicBezTo>
                    <a:pt x="107" y="333"/>
                    <a:pt x="113" y="332"/>
                    <a:pt x="121" y="334"/>
                  </a:cubicBezTo>
                  <a:cubicBezTo>
                    <a:pt x="130" y="337"/>
                    <a:pt x="135" y="356"/>
                    <a:pt x="141" y="366"/>
                  </a:cubicBezTo>
                  <a:cubicBezTo>
                    <a:pt x="149" y="378"/>
                    <a:pt x="170" y="394"/>
                    <a:pt x="186" y="394"/>
                  </a:cubicBezTo>
                  <a:cubicBezTo>
                    <a:pt x="192" y="394"/>
                    <a:pt x="197" y="394"/>
                    <a:pt x="203" y="395"/>
                  </a:cubicBezTo>
                  <a:cubicBezTo>
                    <a:pt x="200" y="398"/>
                    <a:pt x="199" y="406"/>
                    <a:pt x="193" y="407"/>
                  </a:cubicBezTo>
                  <a:cubicBezTo>
                    <a:pt x="186" y="410"/>
                    <a:pt x="181" y="406"/>
                    <a:pt x="174" y="410"/>
                  </a:cubicBezTo>
                  <a:cubicBezTo>
                    <a:pt x="186" y="422"/>
                    <a:pt x="195" y="447"/>
                    <a:pt x="218" y="447"/>
                  </a:cubicBezTo>
                  <a:cubicBezTo>
                    <a:pt x="238" y="447"/>
                    <a:pt x="239" y="420"/>
                    <a:pt x="248" y="410"/>
                  </a:cubicBezTo>
                  <a:cubicBezTo>
                    <a:pt x="255" y="410"/>
                    <a:pt x="255" y="410"/>
                    <a:pt x="255" y="410"/>
                  </a:cubicBezTo>
                  <a:cubicBezTo>
                    <a:pt x="255" y="413"/>
                    <a:pt x="250" y="418"/>
                    <a:pt x="250" y="421"/>
                  </a:cubicBezTo>
                  <a:cubicBezTo>
                    <a:pt x="250" y="431"/>
                    <a:pt x="258" y="441"/>
                    <a:pt x="258" y="453"/>
                  </a:cubicBezTo>
                  <a:cubicBezTo>
                    <a:pt x="258" y="464"/>
                    <a:pt x="254" y="465"/>
                    <a:pt x="254" y="477"/>
                  </a:cubicBezTo>
                  <a:lnTo>
                    <a:pt x="257" y="479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6" name="Freeform 16"/>
            <p:cNvSpPr>
              <a:spLocks/>
            </p:cNvSpPr>
            <p:nvPr/>
          </p:nvSpPr>
          <p:spPr bwMode="auto">
            <a:xfrm>
              <a:off x="8162858" y="4078237"/>
              <a:ext cx="261705" cy="296902"/>
            </a:xfrm>
            <a:custGeom>
              <a:avLst/>
              <a:gdLst>
                <a:gd name="T0" fmla="*/ 103 w 229"/>
                <a:gd name="T1" fmla="*/ 135 h 260"/>
                <a:gd name="T2" fmla="*/ 100 w 229"/>
                <a:gd name="T3" fmla="*/ 127 h 260"/>
                <a:gd name="T4" fmla="*/ 88 w 229"/>
                <a:gd name="T5" fmla="*/ 123 h 260"/>
                <a:gd name="T6" fmla="*/ 78 w 229"/>
                <a:gd name="T7" fmla="*/ 96 h 260"/>
                <a:gd name="T8" fmla="*/ 50 w 229"/>
                <a:gd name="T9" fmla="*/ 69 h 260"/>
                <a:gd name="T10" fmla="*/ 38 w 229"/>
                <a:gd name="T11" fmla="*/ 45 h 260"/>
                <a:gd name="T12" fmla="*/ 21 w 229"/>
                <a:gd name="T13" fmla="*/ 38 h 260"/>
                <a:gd name="T14" fmla="*/ 0 w 229"/>
                <a:gd name="T15" fmla="*/ 7 h 260"/>
                <a:gd name="T16" fmla="*/ 0 w 229"/>
                <a:gd name="T17" fmla="*/ 0 h 260"/>
                <a:gd name="T18" fmla="*/ 5 w 229"/>
                <a:gd name="T19" fmla="*/ 0 h 260"/>
                <a:gd name="T20" fmla="*/ 20 w 229"/>
                <a:gd name="T21" fmla="*/ 7 h 260"/>
                <a:gd name="T22" fmla="*/ 45 w 229"/>
                <a:gd name="T23" fmla="*/ 7 h 260"/>
                <a:gd name="T24" fmla="*/ 73 w 229"/>
                <a:gd name="T25" fmla="*/ 38 h 260"/>
                <a:gd name="T26" fmla="*/ 81 w 229"/>
                <a:gd name="T27" fmla="*/ 42 h 260"/>
                <a:gd name="T28" fmla="*/ 106 w 229"/>
                <a:gd name="T29" fmla="*/ 63 h 260"/>
                <a:gd name="T30" fmla="*/ 150 w 229"/>
                <a:gd name="T31" fmla="*/ 96 h 260"/>
                <a:gd name="T32" fmla="*/ 174 w 229"/>
                <a:gd name="T33" fmla="*/ 115 h 260"/>
                <a:gd name="T34" fmla="*/ 172 w 229"/>
                <a:gd name="T35" fmla="*/ 119 h 260"/>
                <a:gd name="T36" fmla="*/ 178 w 229"/>
                <a:gd name="T37" fmla="*/ 119 h 260"/>
                <a:gd name="T38" fmla="*/ 185 w 229"/>
                <a:gd name="T39" fmla="*/ 127 h 260"/>
                <a:gd name="T40" fmla="*/ 182 w 229"/>
                <a:gd name="T41" fmla="*/ 135 h 260"/>
                <a:gd name="T42" fmla="*/ 196 w 229"/>
                <a:gd name="T43" fmla="*/ 147 h 260"/>
                <a:gd name="T44" fmla="*/ 214 w 229"/>
                <a:gd name="T45" fmla="*/ 177 h 260"/>
                <a:gd name="T46" fmla="*/ 229 w 229"/>
                <a:gd name="T47" fmla="*/ 193 h 260"/>
                <a:gd name="T48" fmla="*/ 229 w 229"/>
                <a:gd name="T49" fmla="*/ 227 h 260"/>
                <a:gd name="T50" fmla="*/ 225 w 229"/>
                <a:gd name="T51" fmla="*/ 249 h 260"/>
                <a:gd name="T52" fmla="*/ 205 w 229"/>
                <a:gd name="T53" fmla="*/ 260 h 260"/>
                <a:gd name="T54" fmla="*/ 187 w 229"/>
                <a:gd name="T55" fmla="*/ 239 h 260"/>
                <a:gd name="T56" fmla="*/ 145 w 229"/>
                <a:gd name="T57" fmla="*/ 203 h 260"/>
                <a:gd name="T58" fmla="*/ 115 w 229"/>
                <a:gd name="T59" fmla="*/ 154 h 260"/>
                <a:gd name="T60" fmla="*/ 103 w 229"/>
                <a:gd name="T61" fmla="*/ 135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260">
                  <a:moveTo>
                    <a:pt x="103" y="135"/>
                  </a:moveTo>
                  <a:cubicBezTo>
                    <a:pt x="100" y="135"/>
                    <a:pt x="102" y="130"/>
                    <a:pt x="100" y="127"/>
                  </a:cubicBezTo>
                  <a:cubicBezTo>
                    <a:pt x="100" y="126"/>
                    <a:pt x="90" y="125"/>
                    <a:pt x="88" y="123"/>
                  </a:cubicBezTo>
                  <a:cubicBezTo>
                    <a:pt x="84" y="121"/>
                    <a:pt x="79" y="102"/>
                    <a:pt x="78" y="96"/>
                  </a:cubicBezTo>
                  <a:cubicBezTo>
                    <a:pt x="72" y="77"/>
                    <a:pt x="55" y="80"/>
                    <a:pt x="50" y="69"/>
                  </a:cubicBezTo>
                  <a:cubicBezTo>
                    <a:pt x="45" y="60"/>
                    <a:pt x="43" y="55"/>
                    <a:pt x="38" y="45"/>
                  </a:cubicBezTo>
                  <a:cubicBezTo>
                    <a:pt x="35" y="38"/>
                    <a:pt x="28" y="40"/>
                    <a:pt x="21" y="38"/>
                  </a:cubicBezTo>
                  <a:cubicBezTo>
                    <a:pt x="15" y="37"/>
                    <a:pt x="3" y="15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12" y="0"/>
                    <a:pt x="14" y="4"/>
                    <a:pt x="20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62" y="13"/>
                    <a:pt x="67" y="25"/>
                    <a:pt x="73" y="38"/>
                  </a:cubicBezTo>
                  <a:cubicBezTo>
                    <a:pt x="75" y="42"/>
                    <a:pt x="78" y="41"/>
                    <a:pt x="81" y="42"/>
                  </a:cubicBezTo>
                  <a:cubicBezTo>
                    <a:pt x="93" y="45"/>
                    <a:pt x="98" y="55"/>
                    <a:pt x="106" y="63"/>
                  </a:cubicBezTo>
                  <a:cubicBezTo>
                    <a:pt x="120" y="78"/>
                    <a:pt x="128" y="88"/>
                    <a:pt x="150" y="96"/>
                  </a:cubicBezTo>
                  <a:cubicBezTo>
                    <a:pt x="161" y="100"/>
                    <a:pt x="174" y="104"/>
                    <a:pt x="174" y="115"/>
                  </a:cubicBezTo>
                  <a:cubicBezTo>
                    <a:pt x="174" y="116"/>
                    <a:pt x="172" y="119"/>
                    <a:pt x="172" y="119"/>
                  </a:cubicBezTo>
                  <a:cubicBezTo>
                    <a:pt x="174" y="119"/>
                    <a:pt x="176" y="119"/>
                    <a:pt x="178" y="119"/>
                  </a:cubicBezTo>
                  <a:cubicBezTo>
                    <a:pt x="181" y="119"/>
                    <a:pt x="184" y="123"/>
                    <a:pt x="185" y="127"/>
                  </a:cubicBezTo>
                  <a:cubicBezTo>
                    <a:pt x="182" y="135"/>
                    <a:pt x="182" y="135"/>
                    <a:pt x="182" y="135"/>
                  </a:cubicBezTo>
                  <a:cubicBezTo>
                    <a:pt x="182" y="145"/>
                    <a:pt x="188" y="147"/>
                    <a:pt x="196" y="147"/>
                  </a:cubicBezTo>
                  <a:cubicBezTo>
                    <a:pt x="196" y="164"/>
                    <a:pt x="206" y="169"/>
                    <a:pt x="214" y="177"/>
                  </a:cubicBezTo>
                  <a:cubicBezTo>
                    <a:pt x="218" y="182"/>
                    <a:pt x="229" y="185"/>
                    <a:pt x="229" y="193"/>
                  </a:cubicBezTo>
                  <a:cubicBezTo>
                    <a:pt x="229" y="203"/>
                    <a:pt x="229" y="209"/>
                    <a:pt x="229" y="227"/>
                  </a:cubicBezTo>
                  <a:cubicBezTo>
                    <a:pt x="221" y="230"/>
                    <a:pt x="225" y="241"/>
                    <a:pt x="225" y="249"/>
                  </a:cubicBezTo>
                  <a:cubicBezTo>
                    <a:pt x="225" y="258"/>
                    <a:pt x="210" y="260"/>
                    <a:pt x="205" y="260"/>
                  </a:cubicBezTo>
                  <a:cubicBezTo>
                    <a:pt x="201" y="260"/>
                    <a:pt x="187" y="239"/>
                    <a:pt x="187" y="239"/>
                  </a:cubicBezTo>
                  <a:cubicBezTo>
                    <a:pt x="172" y="224"/>
                    <a:pt x="159" y="217"/>
                    <a:pt x="145" y="203"/>
                  </a:cubicBezTo>
                  <a:cubicBezTo>
                    <a:pt x="130" y="187"/>
                    <a:pt x="124" y="173"/>
                    <a:pt x="115" y="154"/>
                  </a:cubicBezTo>
                  <a:cubicBezTo>
                    <a:pt x="114" y="150"/>
                    <a:pt x="105" y="135"/>
                    <a:pt x="103" y="135"/>
                  </a:cubicBezTo>
                  <a:close/>
                </a:path>
              </a:pathLst>
            </a:custGeom>
            <a:solidFill>
              <a:srgbClr val="AFCD37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7" name="Freeform 17"/>
            <p:cNvSpPr>
              <a:spLocks/>
            </p:cNvSpPr>
            <p:nvPr/>
          </p:nvSpPr>
          <p:spPr bwMode="auto">
            <a:xfrm>
              <a:off x="8501085" y="4041507"/>
              <a:ext cx="250992" cy="290781"/>
            </a:xfrm>
            <a:custGeom>
              <a:avLst/>
              <a:gdLst>
                <a:gd name="T0" fmla="*/ 63 w 219"/>
                <a:gd name="T1" fmla="*/ 235 h 254"/>
                <a:gd name="T2" fmla="*/ 62 w 219"/>
                <a:gd name="T3" fmla="*/ 223 h 254"/>
                <a:gd name="T4" fmla="*/ 46 w 219"/>
                <a:gd name="T5" fmla="*/ 227 h 254"/>
                <a:gd name="T6" fmla="*/ 20 w 219"/>
                <a:gd name="T7" fmla="*/ 183 h 254"/>
                <a:gd name="T8" fmla="*/ 21 w 219"/>
                <a:gd name="T9" fmla="*/ 179 h 254"/>
                <a:gd name="T10" fmla="*/ 11 w 219"/>
                <a:gd name="T11" fmla="*/ 174 h 254"/>
                <a:gd name="T12" fmla="*/ 0 w 219"/>
                <a:gd name="T13" fmla="*/ 141 h 254"/>
                <a:gd name="T14" fmla="*/ 26 w 219"/>
                <a:gd name="T15" fmla="*/ 133 h 254"/>
                <a:gd name="T16" fmla="*/ 57 w 219"/>
                <a:gd name="T17" fmla="*/ 97 h 254"/>
                <a:gd name="T18" fmla="*/ 78 w 219"/>
                <a:gd name="T19" fmla="*/ 90 h 254"/>
                <a:gd name="T20" fmla="*/ 96 w 219"/>
                <a:gd name="T21" fmla="*/ 74 h 254"/>
                <a:gd name="T22" fmla="*/ 101 w 219"/>
                <a:gd name="T23" fmla="*/ 64 h 254"/>
                <a:gd name="T24" fmla="*/ 109 w 219"/>
                <a:gd name="T25" fmla="*/ 58 h 254"/>
                <a:gd name="T26" fmla="*/ 113 w 219"/>
                <a:gd name="T27" fmla="*/ 52 h 254"/>
                <a:gd name="T28" fmla="*/ 141 w 219"/>
                <a:gd name="T29" fmla="*/ 42 h 254"/>
                <a:gd name="T30" fmla="*/ 175 w 219"/>
                <a:gd name="T31" fmla="*/ 0 h 254"/>
                <a:gd name="T32" fmla="*/ 187 w 219"/>
                <a:gd name="T33" fmla="*/ 19 h 254"/>
                <a:gd name="T34" fmla="*/ 219 w 219"/>
                <a:gd name="T35" fmla="*/ 42 h 254"/>
                <a:gd name="T36" fmla="*/ 202 w 219"/>
                <a:gd name="T37" fmla="*/ 52 h 254"/>
                <a:gd name="T38" fmla="*/ 205 w 219"/>
                <a:gd name="T39" fmla="*/ 56 h 254"/>
                <a:gd name="T40" fmla="*/ 183 w 219"/>
                <a:gd name="T41" fmla="*/ 67 h 254"/>
                <a:gd name="T42" fmla="*/ 186 w 219"/>
                <a:gd name="T43" fmla="*/ 74 h 254"/>
                <a:gd name="T44" fmla="*/ 181 w 219"/>
                <a:gd name="T45" fmla="*/ 80 h 254"/>
                <a:gd name="T46" fmla="*/ 215 w 219"/>
                <a:gd name="T47" fmla="*/ 132 h 254"/>
                <a:gd name="T48" fmla="*/ 198 w 219"/>
                <a:gd name="T49" fmla="*/ 140 h 254"/>
                <a:gd name="T50" fmla="*/ 191 w 219"/>
                <a:gd name="T51" fmla="*/ 141 h 254"/>
                <a:gd name="T52" fmla="*/ 187 w 219"/>
                <a:gd name="T53" fmla="*/ 149 h 254"/>
                <a:gd name="T54" fmla="*/ 177 w 219"/>
                <a:gd name="T55" fmla="*/ 185 h 254"/>
                <a:gd name="T56" fmla="*/ 160 w 219"/>
                <a:gd name="T57" fmla="*/ 203 h 254"/>
                <a:gd name="T58" fmla="*/ 164 w 219"/>
                <a:gd name="T59" fmla="*/ 214 h 254"/>
                <a:gd name="T60" fmla="*/ 155 w 219"/>
                <a:gd name="T61" fmla="*/ 241 h 254"/>
                <a:gd name="T62" fmla="*/ 131 w 219"/>
                <a:gd name="T63" fmla="*/ 254 h 254"/>
                <a:gd name="T64" fmla="*/ 122 w 219"/>
                <a:gd name="T65" fmla="*/ 243 h 254"/>
                <a:gd name="T66" fmla="*/ 88 w 219"/>
                <a:gd name="T67" fmla="*/ 230 h 254"/>
                <a:gd name="T68" fmla="*/ 69 w 219"/>
                <a:gd name="T69" fmla="*/ 239 h 254"/>
                <a:gd name="T70" fmla="*/ 63 w 219"/>
                <a:gd name="T71" fmla="*/ 235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9" h="254">
                  <a:moveTo>
                    <a:pt x="63" y="235"/>
                  </a:moveTo>
                  <a:cubicBezTo>
                    <a:pt x="62" y="235"/>
                    <a:pt x="63" y="226"/>
                    <a:pt x="62" y="223"/>
                  </a:cubicBezTo>
                  <a:cubicBezTo>
                    <a:pt x="56" y="222"/>
                    <a:pt x="52" y="227"/>
                    <a:pt x="46" y="227"/>
                  </a:cubicBezTo>
                  <a:cubicBezTo>
                    <a:pt x="18" y="227"/>
                    <a:pt x="30" y="199"/>
                    <a:pt x="20" y="183"/>
                  </a:cubicBezTo>
                  <a:cubicBezTo>
                    <a:pt x="20" y="182"/>
                    <a:pt x="21" y="180"/>
                    <a:pt x="21" y="179"/>
                  </a:cubicBezTo>
                  <a:cubicBezTo>
                    <a:pt x="19" y="175"/>
                    <a:pt x="15" y="175"/>
                    <a:pt x="11" y="174"/>
                  </a:cubicBezTo>
                  <a:cubicBezTo>
                    <a:pt x="7" y="174"/>
                    <a:pt x="0" y="145"/>
                    <a:pt x="0" y="141"/>
                  </a:cubicBezTo>
                  <a:cubicBezTo>
                    <a:pt x="0" y="128"/>
                    <a:pt x="16" y="133"/>
                    <a:pt x="26" y="133"/>
                  </a:cubicBezTo>
                  <a:cubicBezTo>
                    <a:pt x="50" y="133"/>
                    <a:pt x="47" y="108"/>
                    <a:pt x="57" y="97"/>
                  </a:cubicBezTo>
                  <a:cubicBezTo>
                    <a:pt x="63" y="92"/>
                    <a:pt x="70" y="92"/>
                    <a:pt x="78" y="90"/>
                  </a:cubicBezTo>
                  <a:cubicBezTo>
                    <a:pt x="90" y="88"/>
                    <a:pt x="90" y="80"/>
                    <a:pt x="96" y="74"/>
                  </a:cubicBezTo>
                  <a:cubicBezTo>
                    <a:pt x="93" y="70"/>
                    <a:pt x="101" y="64"/>
                    <a:pt x="101" y="64"/>
                  </a:cubicBezTo>
                  <a:cubicBezTo>
                    <a:pt x="106" y="62"/>
                    <a:pt x="105" y="60"/>
                    <a:pt x="109" y="58"/>
                  </a:cubicBezTo>
                  <a:cubicBezTo>
                    <a:pt x="111" y="58"/>
                    <a:pt x="112" y="54"/>
                    <a:pt x="113" y="52"/>
                  </a:cubicBezTo>
                  <a:cubicBezTo>
                    <a:pt x="120" y="45"/>
                    <a:pt x="138" y="49"/>
                    <a:pt x="141" y="42"/>
                  </a:cubicBezTo>
                  <a:cubicBezTo>
                    <a:pt x="147" y="30"/>
                    <a:pt x="163" y="0"/>
                    <a:pt x="175" y="0"/>
                  </a:cubicBezTo>
                  <a:cubicBezTo>
                    <a:pt x="188" y="0"/>
                    <a:pt x="187" y="8"/>
                    <a:pt x="187" y="19"/>
                  </a:cubicBezTo>
                  <a:cubicBezTo>
                    <a:pt x="187" y="36"/>
                    <a:pt x="219" y="27"/>
                    <a:pt x="219" y="42"/>
                  </a:cubicBezTo>
                  <a:cubicBezTo>
                    <a:pt x="219" y="50"/>
                    <a:pt x="202" y="45"/>
                    <a:pt x="202" y="52"/>
                  </a:cubicBezTo>
                  <a:cubicBezTo>
                    <a:pt x="202" y="54"/>
                    <a:pt x="203" y="56"/>
                    <a:pt x="205" y="56"/>
                  </a:cubicBezTo>
                  <a:cubicBezTo>
                    <a:pt x="203" y="58"/>
                    <a:pt x="183" y="67"/>
                    <a:pt x="183" y="67"/>
                  </a:cubicBezTo>
                  <a:cubicBezTo>
                    <a:pt x="184" y="70"/>
                    <a:pt x="185" y="72"/>
                    <a:pt x="186" y="74"/>
                  </a:cubicBezTo>
                  <a:cubicBezTo>
                    <a:pt x="184" y="75"/>
                    <a:pt x="181" y="77"/>
                    <a:pt x="181" y="80"/>
                  </a:cubicBezTo>
                  <a:cubicBezTo>
                    <a:pt x="181" y="92"/>
                    <a:pt x="201" y="132"/>
                    <a:pt x="215" y="132"/>
                  </a:cubicBezTo>
                  <a:cubicBezTo>
                    <a:pt x="212" y="143"/>
                    <a:pt x="206" y="140"/>
                    <a:pt x="198" y="140"/>
                  </a:cubicBezTo>
                  <a:cubicBezTo>
                    <a:pt x="196" y="140"/>
                    <a:pt x="193" y="140"/>
                    <a:pt x="191" y="141"/>
                  </a:cubicBezTo>
                  <a:cubicBezTo>
                    <a:pt x="187" y="149"/>
                    <a:pt x="187" y="149"/>
                    <a:pt x="187" y="149"/>
                  </a:cubicBezTo>
                  <a:cubicBezTo>
                    <a:pt x="183" y="167"/>
                    <a:pt x="177" y="171"/>
                    <a:pt x="177" y="185"/>
                  </a:cubicBezTo>
                  <a:cubicBezTo>
                    <a:pt x="168" y="186"/>
                    <a:pt x="160" y="198"/>
                    <a:pt x="160" y="203"/>
                  </a:cubicBezTo>
                  <a:cubicBezTo>
                    <a:pt x="160" y="209"/>
                    <a:pt x="164" y="210"/>
                    <a:pt x="164" y="214"/>
                  </a:cubicBezTo>
                  <a:cubicBezTo>
                    <a:pt x="164" y="221"/>
                    <a:pt x="155" y="232"/>
                    <a:pt x="155" y="241"/>
                  </a:cubicBezTo>
                  <a:cubicBezTo>
                    <a:pt x="143" y="244"/>
                    <a:pt x="141" y="254"/>
                    <a:pt x="131" y="254"/>
                  </a:cubicBezTo>
                  <a:cubicBezTo>
                    <a:pt x="124" y="254"/>
                    <a:pt x="122" y="248"/>
                    <a:pt x="122" y="243"/>
                  </a:cubicBezTo>
                  <a:cubicBezTo>
                    <a:pt x="109" y="240"/>
                    <a:pt x="101" y="230"/>
                    <a:pt x="88" y="230"/>
                  </a:cubicBezTo>
                  <a:cubicBezTo>
                    <a:pt x="82" y="230"/>
                    <a:pt x="78" y="239"/>
                    <a:pt x="69" y="239"/>
                  </a:cubicBezTo>
                  <a:cubicBezTo>
                    <a:pt x="67" y="239"/>
                    <a:pt x="66" y="235"/>
                    <a:pt x="63" y="235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8" name="Freeform 18"/>
            <p:cNvSpPr>
              <a:spLocks/>
            </p:cNvSpPr>
            <p:nvPr/>
          </p:nvSpPr>
          <p:spPr bwMode="auto">
            <a:xfrm>
              <a:off x="8742895" y="4179245"/>
              <a:ext cx="156105" cy="192834"/>
            </a:xfrm>
            <a:custGeom>
              <a:avLst/>
              <a:gdLst>
                <a:gd name="T0" fmla="*/ 55 w 137"/>
                <a:gd name="T1" fmla="*/ 61 h 168"/>
                <a:gd name="T2" fmla="*/ 46 w 137"/>
                <a:gd name="T3" fmla="*/ 69 h 168"/>
                <a:gd name="T4" fmla="*/ 30 w 137"/>
                <a:gd name="T5" fmla="*/ 42 h 168"/>
                <a:gd name="T6" fmla="*/ 55 w 137"/>
                <a:gd name="T7" fmla="*/ 30 h 168"/>
                <a:gd name="T8" fmla="*/ 84 w 137"/>
                <a:gd name="T9" fmla="*/ 26 h 168"/>
                <a:gd name="T10" fmla="*/ 111 w 137"/>
                <a:gd name="T11" fmla="*/ 32 h 168"/>
                <a:gd name="T12" fmla="*/ 133 w 137"/>
                <a:gd name="T13" fmla="*/ 7 h 168"/>
                <a:gd name="T14" fmla="*/ 137 w 137"/>
                <a:gd name="T15" fmla="*/ 0 h 168"/>
                <a:gd name="T16" fmla="*/ 133 w 137"/>
                <a:gd name="T17" fmla="*/ 0 h 168"/>
                <a:gd name="T18" fmla="*/ 108 w 137"/>
                <a:gd name="T19" fmla="*/ 19 h 168"/>
                <a:gd name="T20" fmla="*/ 102 w 137"/>
                <a:gd name="T21" fmla="*/ 19 h 168"/>
                <a:gd name="T22" fmla="*/ 49 w 137"/>
                <a:gd name="T23" fmla="*/ 9 h 168"/>
                <a:gd name="T24" fmla="*/ 20 w 137"/>
                <a:gd name="T25" fmla="*/ 54 h 168"/>
                <a:gd name="T26" fmla="*/ 14 w 137"/>
                <a:gd name="T27" fmla="*/ 66 h 168"/>
                <a:gd name="T28" fmla="*/ 0 w 137"/>
                <a:gd name="T29" fmla="*/ 109 h 168"/>
                <a:gd name="T30" fmla="*/ 15 w 137"/>
                <a:gd name="T31" fmla="*/ 119 h 168"/>
                <a:gd name="T32" fmla="*/ 15 w 137"/>
                <a:gd name="T33" fmla="*/ 158 h 168"/>
                <a:gd name="T34" fmla="*/ 27 w 137"/>
                <a:gd name="T35" fmla="*/ 168 h 168"/>
                <a:gd name="T36" fmla="*/ 39 w 137"/>
                <a:gd name="T37" fmla="*/ 136 h 168"/>
                <a:gd name="T38" fmla="*/ 32 w 137"/>
                <a:gd name="T39" fmla="*/ 110 h 168"/>
                <a:gd name="T40" fmla="*/ 43 w 137"/>
                <a:gd name="T41" fmla="*/ 100 h 168"/>
                <a:gd name="T42" fmla="*/ 49 w 137"/>
                <a:gd name="T43" fmla="*/ 100 h 168"/>
                <a:gd name="T44" fmla="*/ 46 w 137"/>
                <a:gd name="T45" fmla="*/ 117 h 168"/>
                <a:gd name="T46" fmla="*/ 58 w 137"/>
                <a:gd name="T47" fmla="*/ 142 h 168"/>
                <a:gd name="T48" fmla="*/ 58 w 137"/>
                <a:gd name="T49" fmla="*/ 149 h 168"/>
                <a:gd name="T50" fmla="*/ 68 w 137"/>
                <a:gd name="T51" fmla="*/ 149 h 168"/>
                <a:gd name="T52" fmla="*/ 85 w 137"/>
                <a:gd name="T53" fmla="*/ 132 h 168"/>
                <a:gd name="T54" fmla="*/ 74 w 137"/>
                <a:gd name="T55" fmla="*/ 118 h 168"/>
                <a:gd name="T56" fmla="*/ 77 w 137"/>
                <a:gd name="T57" fmla="*/ 113 h 168"/>
                <a:gd name="T58" fmla="*/ 58 w 137"/>
                <a:gd name="T59" fmla="*/ 80 h 168"/>
                <a:gd name="T60" fmla="*/ 98 w 137"/>
                <a:gd name="T61" fmla="*/ 57 h 168"/>
                <a:gd name="T62" fmla="*/ 98 w 137"/>
                <a:gd name="T63" fmla="*/ 50 h 168"/>
                <a:gd name="T64" fmla="*/ 53 w 137"/>
                <a:gd name="T65" fmla="*/ 65 h 168"/>
                <a:gd name="T66" fmla="*/ 55 w 137"/>
                <a:gd name="T67" fmla="*/ 61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7" h="168">
                  <a:moveTo>
                    <a:pt x="55" y="61"/>
                  </a:moveTo>
                  <a:cubicBezTo>
                    <a:pt x="51" y="65"/>
                    <a:pt x="51" y="69"/>
                    <a:pt x="46" y="69"/>
                  </a:cubicBezTo>
                  <a:cubicBezTo>
                    <a:pt x="35" y="69"/>
                    <a:pt x="30" y="54"/>
                    <a:pt x="30" y="42"/>
                  </a:cubicBezTo>
                  <a:cubicBezTo>
                    <a:pt x="30" y="26"/>
                    <a:pt x="42" y="30"/>
                    <a:pt x="55" y="30"/>
                  </a:cubicBezTo>
                  <a:cubicBezTo>
                    <a:pt x="68" y="30"/>
                    <a:pt x="73" y="26"/>
                    <a:pt x="84" y="26"/>
                  </a:cubicBezTo>
                  <a:cubicBezTo>
                    <a:pt x="94" y="26"/>
                    <a:pt x="101" y="32"/>
                    <a:pt x="111" y="32"/>
                  </a:cubicBezTo>
                  <a:cubicBezTo>
                    <a:pt x="126" y="32"/>
                    <a:pt x="131" y="19"/>
                    <a:pt x="133" y="7"/>
                  </a:cubicBezTo>
                  <a:cubicBezTo>
                    <a:pt x="136" y="7"/>
                    <a:pt x="136" y="3"/>
                    <a:pt x="137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23" y="7"/>
                    <a:pt x="113" y="14"/>
                    <a:pt x="108" y="19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30" y="9"/>
                    <a:pt x="20" y="35"/>
                    <a:pt x="20" y="54"/>
                  </a:cubicBezTo>
                  <a:cubicBezTo>
                    <a:pt x="20" y="59"/>
                    <a:pt x="14" y="63"/>
                    <a:pt x="14" y="66"/>
                  </a:cubicBezTo>
                  <a:cubicBezTo>
                    <a:pt x="8" y="84"/>
                    <a:pt x="0" y="92"/>
                    <a:pt x="0" y="109"/>
                  </a:cubicBezTo>
                  <a:cubicBezTo>
                    <a:pt x="0" y="119"/>
                    <a:pt x="11" y="119"/>
                    <a:pt x="15" y="119"/>
                  </a:cubicBezTo>
                  <a:cubicBezTo>
                    <a:pt x="15" y="132"/>
                    <a:pt x="15" y="149"/>
                    <a:pt x="15" y="158"/>
                  </a:cubicBezTo>
                  <a:cubicBezTo>
                    <a:pt x="15" y="162"/>
                    <a:pt x="21" y="168"/>
                    <a:pt x="27" y="168"/>
                  </a:cubicBezTo>
                  <a:cubicBezTo>
                    <a:pt x="36" y="168"/>
                    <a:pt x="39" y="140"/>
                    <a:pt x="39" y="136"/>
                  </a:cubicBezTo>
                  <a:cubicBezTo>
                    <a:pt x="39" y="126"/>
                    <a:pt x="32" y="120"/>
                    <a:pt x="32" y="110"/>
                  </a:cubicBezTo>
                  <a:cubicBezTo>
                    <a:pt x="32" y="104"/>
                    <a:pt x="38" y="100"/>
                    <a:pt x="43" y="100"/>
                  </a:cubicBezTo>
                  <a:cubicBezTo>
                    <a:pt x="45" y="100"/>
                    <a:pt x="47" y="101"/>
                    <a:pt x="49" y="100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27"/>
                    <a:pt x="58" y="131"/>
                    <a:pt x="58" y="142"/>
                  </a:cubicBezTo>
                  <a:cubicBezTo>
                    <a:pt x="58" y="144"/>
                    <a:pt x="59" y="146"/>
                    <a:pt x="58" y="149"/>
                  </a:cubicBezTo>
                  <a:cubicBezTo>
                    <a:pt x="68" y="149"/>
                    <a:pt x="68" y="149"/>
                    <a:pt x="68" y="149"/>
                  </a:cubicBezTo>
                  <a:cubicBezTo>
                    <a:pt x="68" y="140"/>
                    <a:pt x="85" y="141"/>
                    <a:pt x="85" y="132"/>
                  </a:cubicBezTo>
                  <a:cubicBezTo>
                    <a:pt x="82" y="131"/>
                    <a:pt x="74" y="123"/>
                    <a:pt x="74" y="118"/>
                  </a:cubicBezTo>
                  <a:cubicBezTo>
                    <a:pt x="74" y="116"/>
                    <a:pt x="76" y="115"/>
                    <a:pt x="77" y="113"/>
                  </a:cubicBezTo>
                  <a:cubicBezTo>
                    <a:pt x="73" y="111"/>
                    <a:pt x="58" y="82"/>
                    <a:pt x="58" y="80"/>
                  </a:cubicBezTo>
                  <a:cubicBezTo>
                    <a:pt x="79" y="80"/>
                    <a:pt x="81" y="62"/>
                    <a:pt x="98" y="5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4" y="49"/>
                    <a:pt x="54" y="62"/>
                    <a:pt x="53" y="65"/>
                  </a:cubicBezTo>
                  <a:lnTo>
                    <a:pt x="55" y="6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9" name="Freeform 19"/>
            <p:cNvSpPr>
              <a:spLocks/>
            </p:cNvSpPr>
            <p:nvPr/>
          </p:nvSpPr>
          <p:spPr bwMode="auto">
            <a:xfrm>
              <a:off x="8415381" y="4375139"/>
              <a:ext cx="252522" cy="78052"/>
            </a:xfrm>
            <a:custGeom>
              <a:avLst/>
              <a:gdLst>
                <a:gd name="T0" fmla="*/ 212 w 220"/>
                <a:gd name="T1" fmla="*/ 65 h 68"/>
                <a:gd name="T2" fmla="*/ 196 w 220"/>
                <a:gd name="T3" fmla="*/ 60 h 68"/>
                <a:gd name="T4" fmla="*/ 196 w 220"/>
                <a:gd name="T5" fmla="*/ 68 h 68"/>
                <a:gd name="T6" fmla="*/ 116 w 220"/>
                <a:gd name="T7" fmla="*/ 56 h 68"/>
                <a:gd name="T8" fmla="*/ 97 w 220"/>
                <a:gd name="T9" fmla="*/ 45 h 68"/>
                <a:gd name="T10" fmla="*/ 55 w 220"/>
                <a:gd name="T11" fmla="*/ 40 h 68"/>
                <a:gd name="T12" fmla="*/ 25 w 220"/>
                <a:gd name="T13" fmla="*/ 36 h 68"/>
                <a:gd name="T14" fmla="*/ 0 w 220"/>
                <a:gd name="T15" fmla="*/ 18 h 68"/>
                <a:gd name="T16" fmla="*/ 19 w 220"/>
                <a:gd name="T17" fmla="*/ 2 h 68"/>
                <a:gd name="T18" fmla="*/ 25 w 220"/>
                <a:gd name="T19" fmla="*/ 5 h 68"/>
                <a:gd name="T20" fmla="*/ 37 w 220"/>
                <a:gd name="T21" fmla="*/ 0 h 68"/>
                <a:gd name="T22" fmla="*/ 94 w 220"/>
                <a:gd name="T23" fmla="*/ 26 h 68"/>
                <a:gd name="T24" fmla="*/ 117 w 220"/>
                <a:gd name="T25" fmla="*/ 14 h 68"/>
                <a:gd name="T26" fmla="*/ 151 w 220"/>
                <a:gd name="T27" fmla="*/ 28 h 68"/>
                <a:gd name="T28" fmla="*/ 174 w 220"/>
                <a:gd name="T29" fmla="*/ 25 h 68"/>
                <a:gd name="T30" fmla="*/ 180 w 220"/>
                <a:gd name="T31" fmla="*/ 25 h 68"/>
                <a:gd name="T32" fmla="*/ 152 w 220"/>
                <a:gd name="T33" fmla="*/ 30 h 68"/>
                <a:gd name="T34" fmla="*/ 184 w 220"/>
                <a:gd name="T35" fmla="*/ 41 h 68"/>
                <a:gd name="T36" fmla="*/ 190 w 220"/>
                <a:gd name="T37" fmla="*/ 48 h 68"/>
                <a:gd name="T38" fmla="*/ 208 w 220"/>
                <a:gd name="T39" fmla="*/ 49 h 68"/>
                <a:gd name="T40" fmla="*/ 220 w 220"/>
                <a:gd name="T41" fmla="*/ 57 h 68"/>
                <a:gd name="T42" fmla="*/ 212 w 220"/>
                <a:gd name="T43" fmla="*/ 6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0" h="68">
                  <a:moveTo>
                    <a:pt x="212" y="65"/>
                  </a:moveTo>
                  <a:cubicBezTo>
                    <a:pt x="204" y="65"/>
                    <a:pt x="205" y="60"/>
                    <a:pt x="196" y="60"/>
                  </a:cubicBezTo>
                  <a:cubicBezTo>
                    <a:pt x="194" y="60"/>
                    <a:pt x="195" y="65"/>
                    <a:pt x="196" y="68"/>
                  </a:cubicBezTo>
                  <a:cubicBezTo>
                    <a:pt x="171" y="57"/>
                    <a:pt x="145" y="56"/>
                    <a:pt x="116" y="56"/>
                  </a:cubicBezTo>
                  <a:cubicBezTo>
                    <a:pt x="107" y="56"/>
                    <a:pt x="104" y="45"/>
                    <a:pt x="97" y="45"/>
                  </a:cubicBezTo>
                  <a:cubicBezTo>
                    <a:pt x="82" y="45"/>
                    <a:pt x="70" y="45"/>
                    <a:pt x="55" y="40"/>
                  </a:cubicBezTo>
                  <a:cubicBezTo>
                    <a:pt x="44" y="36"/>
                    <a:pt x="32" y="44"/>
                    <a:pt x="25" y="36"/>
                  </a:cubicBezTo>
                  <a:cubicBezTo>
                    <a:pt x="17" y="28"/>
                    <a:pt x="11" y="18"/>
                    <a:pt x="0" y="18"/>
                  </a:cubicBezTo>
                  <a:cubicBezTo>
                    <a:pt x="0" y="16"/>
                    <a:pt x="14" y="2"/>
                    <a:pt x="19" y="2"/>
                  </a:cubicBezTo>
                  <a:cubicBezTo>
                    <a:pt x="21" y="2"/>
                    <a:pt x="22" y="5"/>
                    <a:pt x="25" y="5"/>
                  </a:cubicBezTo>
                  <a:cubicBezTo>
                    <a:pt x="29" y="5"/>
                    <a:pt x="32" y="0"/>
                    <a:pt x="37" y="0"/>
                  </a:cubicBezTo>
                  <a:cubicBezTo>
                    <a:pt x="60" y="0"/>
                    <a:pt x="69" y="26"/>
                    <a:pt x="94" y="26"/>
                  </a:cubicBezTo>
                  <a:cubicBezTo>
                    <a:pt x="106" y="26"/>
                    <a:pt x="108" y="14"/>
                    <a:pt x="117" y="14"/>
                  </a:cubicBezTo>
                  <a:cubicBezTo>
                    <a:pt x="132" y="14"/>
                    <a:pt x="138" y="28"/>
                    <a:pt x="151" y="28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79" y="29"/>
                    <a:pt x="153" y="31"/>
                    <a:pt x="152" y="30"/>
                  </a:cubicBezTo>
                  <a:cubicBezTo>
                    <a:pt x="160" y="39"/>
                    <a:pt x="170" y="41"/>
                    <a:pt x="184" y="41"/>
                  </a:cubicBezTo>
                  <a:cubicBezTo>
                    <a:pt x="188" y="41"/>
                    <a:pt x="188" y="46"/>
                    <a:pt x="190" y="48"/>
                  </a:cubicBezTo>
                  <a:cubicBezTo>
                    <a:pt x="195" y="53"/>
                    <a:pt x="201" y="47"/>
                    <a:pt x="208" y="49"/>
                  </a:cubicBezTo>
                  <a:cubicBezTo>
                    <a:pt x="215" y="52"/>
                    <a:pt x="215" y="54"/>
                    <a:pt x="220" y="57"/>
                  </a:cubicBezTo>
                  <a:cubicBezTo>
                    <a:pt x="219" y="60"/>
                    <a:pt x="213" y="65"/>
                    <a:pt x="212" y="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0" name="Freeform 20"/>
            <p:cNvSpPr>
              <a:spLocks/>
            </p:cNvSpPr>
            <p:nvPr/>
          </p:nvSpPr>
          <p:spPr bwMode="auto">
            <a:xfrm>
              <a:off x="8771973" y="4436356"/>
              <a:ext cx="74992" cy="19896"/>
            </a:xfrm>
            <a:custGeom>
              <a:avLst/>
              <a:gdLst>
                <a:gd name="T0" fmla="*/ 44 w 66"/>
                <a:gd name="T1" fmla="*/ 16 h 17"/>
                <a:gd name="T2" fmla="*/ 17 w 66"/>
                <a:gd name="T3" fmla="*/ 16 h 17"/>
                <a:gd name="T4" fmla="*/ 0 w 66"/>
                <a:gd name="T5" fmla="*/ 8 h 17"/>
                <a:gd name="T6" fmla="*/ 14 w 66"/>
                <a:gd name="T7" fmla="*/ 3 h 17"/>
                <a:gd name="T8" fmla="*/ 44 w 66"/>
                <a:gd name="T9" fmla="*/ 8 h 17"/>
                <a:gd name="T10" fmla="*/ 66 w 66"/>
                <a:gd name="T11" fmla="*/ 0 h 17"/>
                <a:gd name="T12" fmla="*/ 44 w 66"/>
                <a:gd name="T13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7">
                  <a:moveTo>
                    <a:pt x="44" y="16"/>
                  </a:moveTo>
                  <a:cubicBezTo>
                    <a:pt x="33" y="16"/>
                    <a:pt x="23" y="16"/>
                    <a:pt x="17" y="16"/>
                  </a:cubicBezTo>
                  <a:cubicBezTo>
                    <a:pt x="11" y="16"/>
                    <a:pt x="0" y="17"/>
                    <a:pt x="0" y="8"/>
                  </a:cubicBezTo>
                  <a:cubicBezTo>
                    <a:pt x="0" y="2"/>
                    <a:pt x="8" y="3"/>
                    <a:pt x="14" y="3"/>
                  </a:cubicBezTo>
                  <a:cubicBezTo>
                    <a:pt x="27" y="3"/>
                    <a:pt x="33" y="8"/>
                    <a:pt x="44" y="8"/>
                  </a:cubicBezTo>
                  <a:cubicBezTo>
                    <a:pt x="55" y="8"/>
                    <a:pt x="59" y="3"/>
                    <a:pt x="66" y="0"/>
                  </a:cubicBezTo>
                  <a:cubicBezTo>
                    <a:pt x="61" y="11"/>
                    <a:pt x="54" y="13"/>
                    <a:pt x="44" y="1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1" name="Freeform 21"/>
            <p:cNvSpPr>
              <a:spLocks/>
            </p:cNvSpPr>
            <p:nvPr/>
          </p:nvSpPr>
          <p:spPr bwMode="auto">
            <a:xfrm>
              <a:off x="8695451" y="4440947"/>
              <a:ext cx="53565" cy="18365"/>
            </a:xfrm>
            <a:custGeom>
              <a:avLst/>
              <a:gdLst>
                <a:gd name="T0" fmla="*/ 46 w 46"/>
                <a:gd name="T1" fmla="*/ 12 h 17"/>
                <a:gd name="T2" fmla="*/ 39 w 46"/>
                <a:gd name="T3" fmla="*/ 12 h 17"/>
                <a:gd name="T4" fmla="*/ 33 w 46"/>
                <a:gd name="T5" fmla="*/ 9 h 17"/>
                <a:gd name="T6" fmla="*/ 15 w 46"/>
                <a:gd name="T7" fmla="*/ 17 h 17"/>
                <a:gd name="T8" fmla="*/ 0 w 46"/>
                <a:gd name="T9" fmla="*/ 12 h 17"/>
                <a:gd name="T10" fmla="*/ 13 w 46"/>
                <a:gd name="T11" fmla="*/ 4 h 17"/>
                <a:gd name="T12" fmla="*/ 27 w 46"/>
                <a:gd name="T13" fmla="*/ 7 h 17"/>
                <a:gd name="T14" fmla="*/ 28 w 46"/>
                <a:gd name="T15" fmla="*/ 0 h 17"/>
                <a:gd name="T16" fmla="*/ 46 w 46"/>
                <a:gd name="T17" fmla="*/ 0 h 17"/>
                <a:gd name="T18" fmla="*/ 46 w 4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17">
                  <a:moveTo>
                    <a:pt x="46" y="12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26" y="12"/>
                    <a:pt x="23" y="17"/>
                    <a:pt x="15" y="17"/>
                  </a:cubicBezTo>
                  <a:cubicBezTo>
                    <a:pt x="9" y="17"/>
                    <a:pt x="0" y="15"/>
                    <a:pt x="0" y="12"/>
                  </a:cubicBezTo>
                  <a:cubicBezTo>
                    <a:pt x="0" y="3"/>
                    <a:pt x="6" y="4"/>
                    <a:pt x="13" y="4"/>
                  </a:cubicBezTo>
                  <a:cubicBezTo>
                    <a:pt x="20" y="4"/>
                    <a:pt x="24" y="5"/>
                    <a:pt x="27" y="7"/>
                  </a:cubicBezTo>
                  <a:cubicBezTo>
                    <a:pt x="27" y="4"/>
                    <a:pt x="28" y="3"/>
                    <a:pt x="28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7"/>
                    <a:pt x="45" y="11"/>
                    <a:pt x="46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2" name="Freeform 22"/>
            <p:cNvSpPr>
              <a:spLocks/>
            </p:cNvSpPr>
            <p:nvPr/>
          </p:nvSpPr>
          <p:spPr bwMode="auto">
            <a:xfrm>
              <a:off x="8752077" y="4463904"/>
              <a:ext cx="38261" cy="30608"/>
            </a:xfrm>
            <a:custGeom>
              <a:avLst/>
              <a:gdLst>
                <a:gd name="T0" fmla="*/ 24 w 34"/>
                <a:gd name="T1" fmla="*/ 26 h 26"/>
                <a:gd name="T2" fmla="*/ 20 w 34"/>
                <a:gd name="T3" fmla="*/ 15 h 26"/>
                <a:gd name="T4" fmla="*/ 0 w 34"/>
                <a:gd name="T5" fmla="*/ 6 h 26"/>
                <a:gd name="T6" fmla="*/ 15 w 34"/>
                <a:gd name="T7" fmla="*/ 2 h 26"/>
                <a:gd name="T8" fmla="*/ 22 w 34"/>
                <a:gd name="T9" fmla="*/ 2 h 26"/>
                <a:gd name="T10" fmla="*/ 34 w 34"/>
                <a:gd name="T11" fmla="*/ 20 h 26"/>
                <a:gd name="T12" fmla="*/ 28 w 34"/>
                <a:gd name="T13" fmla="*/ 26 h 26"/>
                <a:gd name="T14" fmla="*/ 24 w 34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26">
                  <a:moveTo>
                    <a:pt x="24" y="26"/>
                  </a:moveTo>
                  <a:cubicBezTo>
                    <a:pt x="21" y="26"/>
                    <a:pt x="20" y="18"/>
                    <a:pt x="20" y="15"/>
                  </a:cubicBezTo>
                  <a:cubicBezTo>
                    <a:pt x="12" y="15"/>
                    <a:pt x="0" y="14"/>
                    <a:pt x="0" y="6"/>
                  </a:cubicBezTo>
                  <a:cubicBezTo>
                    <a:pt x="0" y="0"/>
                    <a:pt x="9" y="2"/>
                    <a:pt x="15" y="2"/>
                  </a:cubicBezTo>
                  <a:cubicBezTo>
                    <a:pt x="17" y="2"/>
                    <a:pt x="20" y="2"/>
                    <a:pt x="22" y="2"/>
                  </a:cubicBezTo>
                  <a:cubicBezTo>
                    <a:pt x="22" y="13"/>
                    <a:pt x="34" y="10"/>
                    <a:pt x="34" y="20"/>
                  </a:cubicBezTo>
                  <a:cubicBezTo>
                    <a:pt x="34" y="22"/>
                    <a:pt x="30" y="26"/>
                    <a:pt x="28" y="26"/>
                  </a:cubicBezTo>
                  <a:cubicBezTo>
                    <a:pt x="27" y="26"/>
                    <a:pt x="25" y="26"/>
                    <a:pt x="24" y="2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3" name="Freeform 23"/>
            <p:cNvSpPr>
              <a:spLocks/>
            </p:cNvSpPr>
            <p:nvPr/>
          </p:nvSpPr>
          <p:spPr bwMode="auto">
            <a:xfrm>
              <a:off x="8677086" y="4440947"/>
              <a:ext cx="13774" cy="13774"/>
            </a:xfrm>
            <a:custGeom>
              <a:avLst/>
              <a:gdLst>
                <a:gd name="T0" fmla="*/ 0 w 13"/>
                <a:gd name="T1" fmla="*/ 0 h 13"/>
                <a:gd name="T2" fmla="*/ 6 w 13"/>
                <a:gd name="T3" fmla="*/ 0 h 13"/>
                <a:gd name="T4" fmla="*/ 13 w 13"/>
                <a:gd name="T5" fmla="*/ 5 h 13"/>
                <a:gd name="T6" fmla="*/ 6 w 13"/>
                <a:gd name="T7" fmla="*/ 13 h 13"/>
                <a:gd name="T8" fmla="*/ 0 w 13"/>
                <a:gd name="T9" fmla="*/ 8 h 13"/>
                <a:gd name="T10" fmla="*/ 0 w 13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0"/>
                  </a:moveTo>
                  <a:cubicBezTo>
                    <a:pt x="2" y="0"/>
                    <a:pt x="4" y="0"/>
                    <a:pt x="6" y="0"/>
                  </a:cubicBezTo>
                  <a:cubicBezTo>
                    <a:pt x="10" y="0"/>
                    <a:pt x="10" y="4"/>
                    <a:pt x="13" y="5"/>
                  </a:cubicBezTo>
                  <a:cubicBezTo>
                    <a:pt x="13" y="10"/>
                    <a:pt x="9" y="13"/>
                    <a:pt x="6" y="13"/>
                  </a:cubicBezTo>
                  <a:cubicBezTo>
                    <a:pt x="3" y="13"/>
                    <a:pt x="0" y="10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4" name="Freeform 24"/>
            <p:cNvSpPr>
              <a:spLocks/>
            </p:cNvSpPr>
            <p:nvPr/>
          </p:nvSpPr>
          <p:spPr bwMode="auto">
            <a:xfrm>
              <a:off x="8860739" y="4440947"/>
              <a:ext cx="88765" cy="55095"/>
            </a:xfrm>
            <a:custGeom>
              <a:avLst/>
              <a:gdLst>
                <a:gd name="T0" fmla="*/ 33 w 77"/>
                <a:gd name="T1" fmla="*/ 23 h 47"/>
                <a:gd name="T2" fmla="*/ 30 w 77"/>
                <a:gd name="T3" fmla="*/ 34 h 47"/>
                <a:gd name="T4" fmla="*/ 5 w 77"/>
                <a:gd name="T5" fmla="*/ 47 h 47"/>
                <a:gd name="T6" fmla="*/ 0 w 77"/>
                <a:gd name="T7" fmla="*/ 40 h 47"/>
                <a:gd name="T8" fmla="*/ 26 w 77"/>
                <a:gd name="T9" fmla="*/ 18 h 47"/>
                <a:gd name="T10" fmla="*/ 30 w 77"/>
                <a:gd name="T11" fmla="*/ 11 h 47"/>
                <a:gd name="T12" fmla="*/ 77 w 77"/>
                <a:gd name="T13" fmla="*/ 5 h 47"/>
                <a:gd name="T14" fmla="*/ 33 w 77"/>
                <a:gd name="T15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47">
                  <a:moveTo>
                    <a:pt x="33" y="23"/>
                  </a:moveTo>
                  <a:cubicBezTo>
                    <a:pt x="29" y="23"/>
                    <a:pt x="33" y="31"/>
                    <a:pt x="30" y="34"/>
                  </a:cubicBezTo>
                  <a:cubicBezTo>
                    <a:pt x="26" y="38"/>
                    <a:pt x="14" y="47"/>
                    <a:pt x="5" y="47"/>
                  </a:cubicBezTo>
                  <a:cubicBezTo>
                    <a:pt x="2" y="47"/>
                    <a:pt x="0" y="43"/>
                    <a:pt x="0" y="40"/>
                  </a:cubicBezTo>
                  <a:cubicBezTo>
                    <a:pt x="0" y="22"/>
                    <a:pt x="14" y="22"/>
                    <a:pt x="26" y="18"/>
                  </a:cubicBezTo>
                  <a:cubicBezTo>
                    <a:pt x="28" y="18"/>
                    <a:pt x="28" y="13"/>
                    <a:pt x="30" y="11"/>
                  </a:cubicBezTo>
                  <a:cubicBezTo>
                    <a:pt x="37" y="3"/>
                    <a:pt x="70" y="0"/>
                    <a:pt x="77" y="5"/>
                  </a:cubicBezTo>
                  <a:cubicBezTo>
                    <a:pt x="70" y="17"/>
                    <a:pt x="45" y="23"/>
                    <a:pt x="33" y="2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5" name="Freeform 25"/>
            <p:cNvSpPr>
              <a:spLocks/>
            </p:cNvSpPr>
            <p:nvPr/>
          </p:nvSpPr>
          <p:spPr bwMode="auto">
            <a:xfrm>
              <a:off x="9119383" y="4367487"/>
              <a:ext cx="18365" cy="36730"/>
            </a:xfrm>
            <a:custGeom>
              <a:avLst/>
              <a:gdLst>
                <a:gd name="T0" fmla="*/ 13 w 16"/>
                <a:gd name="T1" fmla="*/ 0 h 33"/>
                <a:gd name="T2" fmla="*/ 16 w 16"/>
                <a:gd name="T3" fmla="*/ 9 h 33"/>
                <a:gd name="T4" fmla="*/ 10 w 16"/>
                <a:gd name="T5" fmla="*/ 17 h 33"/>
                <a:gd name="T6" fmla="*/ 5 w 16"/>
                <a:gd name="T7" fmla="*/ 33 h 33"/>
                <a:gd name="T8" fmla="*/ 0 w 16"/>
                <a:gd name="T9" fmla="*/ 27 h 33"/>
                <a:gd name="T10" fmla="*/ 8 w 16"/>
                <a:gd name="T11" fmla="*/ 14 h 33"/>
                <a:gd name="T12" fmla="*/ 13 w 16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3">
                  <a:moveTo>
                    <a:pt x="13" y="0"/>
                  </a:moveTo>
                  <a:cubicBezTo>
                    <a:pt x="14" y="6"/>
                    <a:pt x="16" y="3"/>
                    <a:pt x="16" y="9"/>
                  </a:cubicBezTo>
                  <a:cubicBezTo>
                    <a:pt x="16" y="14"/>
                    <a:pt x="13" y="17"/>
                    <a:pt x="10" y="17"/>
                  </a:cubicBezTo>
                  <a:cubicBezTo>
                    <a:pt x="10" y="25"/>
                    <a:pt x="11" y="33"/>
                    <a:pt x="5" y="33"/>
                  </a:cubicBezTo>
                  <a:cubicBezTo>
                    <a:pt x="3" y="33"/>
                    <a:pt x="0" y="29"/>
                    <a:pt x="0" y="27"/>
                  </a:cubicBezTo>
                  <a:cubicBezTo>
                    <a:pt x="0" y="19"/>
                    <a:pt x="8" y="18"/>
                    <a:pt x="8" y="14"/>
                  </a:cubicBezTo>
                  <a:cubicBezTo>
                    <a:pt x="8" y="8"/>
                    <a:pt x="7" y="1"/>
                    <a:pt x="13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6" name="Freeform 26"/>
            <p:cNvSpPr>
              <a:spLocks/>
            </p:cNvSpPr>
            <p:nvPr/>
          </p:nvSpPr>
          <p:spPr bwMode="auto">
            <a:xfrm>
              <a:off x="8923487" y="4297088"/>
              <a:ext cx="24487" cy="27548"/>
            </a:xfrm>
            <a:custGeom>
              <a:avLst/>
              <a:gdLst>
                <a:gd name="T0" fmla="*/ 21 w 21"/>
                <a:gd name="T1" fmla="*/ 14 h 24"/>
                <a:gd name="T2" fmla="*/ 13 w 21"/>
                <a:gd name="T3" fmla="*/ 24 h 24"/>
                <a:gd name="T4" fmla="*/ 0 w 21"/>
                <a:gd name="T5" fmla="*/ 9 h 24"/>
                <a:gd name="T6" fmla="*/ 21 w 21"/>
                <a:gd name="T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4">
                  <a:moveTo>
                    <a:pt x="21" y="14"/>
                  </a:moveTo>
                  <a:cubicBezTo>
                    <a:pt x="21" y="16"/>
                    <a:pt x="15" y="24"/>
                    <a:pt x="13" y="24"/>
                  </a:cubicBezTo>
                  <a:cubicBezTo>
                    <a:pt x="9" y="24"/>
                    <a:pt x="0" y="16"/>
                    <a:pt x="0" y="9"/>
                  </a:cubicBezTo>
                  <a:cubicBezTo>
                    <a:pt x="0" y="0"/>
                    <a:pt x="21" y="6"/>
                    <a:pt x="21" y="14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7" name="Freeform 27"/>
            <p:cNvSpPr>
              <a:spLocks/>
            </p:cNvSpPr>
            <p:nvPr/>
          </p:nvSpPr>
          <p:spPr bwMode="auto">
            <a:xfrm>
              <a:off x="8967869" y="4300148"/>
              <a:ext cx="71931" cy="19896"/>
            </a:xfrm>
            <a:custGeom>
              <a:avLst/>
              <a:gdLst>
                <a:gd name="T0" fmla="*/ 53 w 62"/>
                <a:gd name="T1" fmla="*/ 3 h 18"/>
                <a:gd name="T2" fmla="*/ 62 w 62"/>
                <a:gd name="T3" fmla="*/ 17 h 18"/>
                <a:gd name="T4" fmla="*/ 57 w 62"/>
                <a:gd name="T5" fmla="*/ 18 h 18"/>
                <a:gd name="T6" fmla="*/ 31 w 62"/>
                <a:gd name="T7" fmla="*/ 10 h 18"/>
                <a:gd name="T8" fmla="*/ 13 w 62"/>
                <a:gd name="T9" fmla="*/ 10 h 18"/>
                <a:gd name="T10" fmla="*/ 0 w 62"/>
                <a:gd name="T11" fmla="*/ 7 h 18"/>
                <a:gd name="T12" fmla="*/ 5 w 62"/>
                <a:gd name="T13" fmla="*/ 0 h 18"/>
                <a:gd name="T14" fmla="*/ 39 w 62"/>
                <a:gd name="T15" fmla="*/ 0 h 18"/>
                <a:gd name="T16" fmla="*/ 51 w 62"/>
                <a:gd name="T17" fmla="*/ 3 h 18"/>
                <a:gd name="T18" fmla="*/ 53 w 62"/>
                <a:gd name="T1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18">
                  <a:moveTo>
                    <a:pt x="53" y="3"/>
                  </a:moveTo>
                  <a:cubicBezTo>
                    <a:pt x="54" y="9"/>
                    <a:pt x="62" y="10"/>
                    <a:pt x="62" y="17"/>
                  </a:cubicBezTo>
                  <a:cubicBezTo>
                    <a:pt x="62" y="18"/>
                    <a:pt x="59" y="18"/>
                    <a:pt x="57" y="18"/>
                  </a:cubicBezTo>
                  <a:cubicBezTo>
                    <a:pt x="47" y="18"/>
                    <a:pt x="42" y="10"/>
                    <a:pt x="31" y="10"/>
                  </a:cubicBezTo>
                  <a:cubicBezTo>
                    <a:pt x="23" y="10"/>
                    <a:pt x="20" y="10"/>
                    <a:pt x="13" y="10"/>
                  </a:cubicBezTo>
                  <a:cubicBezTo>
                    <a:pt x="10" y="10"/>
                    <a:pt x="0" y="7"/>
                    <a:pt x="0" y="7"/>
                  </a:cubicBezTo>
                  <a:cubicBezTo>
                    <a:pt x="0" y="3"/>
                    <a:pt x="4" y="2"/>
                    <a:pt x="5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1" y="6"/>
                    <a:pt x="46" y="3"/>
                    <a:pt x="51" y="3"/>
                  </a:cubicBezTo>
                  <a:lnTo>
                    <a:pt x="53" y="3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8" name="Freeform 28"/>
            <p:cNvSpPr>
              <a:spLocks/>
            </p:cNvSpPr>
            <p:nvPr/>
          </p:nvSpPr>
          <p:spPr bwMode="auto">
            <a:xfrm>
              <a:off x="8957156" y="4163941"/>
              <a:ext cx="30609" cy="71930"/>
            </a:xfrm>
            <a:custGeom>
              <a:avLst/>
              <a:gdLst>
                <a:gd name="T0" fmla="*/ 8 w 27"/>
                <a:gd name="T1" fmla="*/ 50 h 63"/>
                <a:gd name="T2" fmla="*/ 8 w 27"/>
                <a:gd name="T3" fmla="*/ 44 h 63"/>
                <a:gd name="T4" fmla="*/ 25 w 27"/>
                <a:gd name="T5" fmla="*/ 43 h 63"/>
                <a:gd name="T6" fmla="*/ 19 w 27"/>
                <a:gd name="T7" fmla="*/ 31 h 63"/>
                <a:gd name="T8" fmla="*/ 27 w 27"/>
                <a:gd name="T9" fmla="*/ 21 h 63"/>
                <a:gd name="T10" fmla="*/ 7 w 27"/>
                <a:gd name="T11" fmla="*/ 0 h 63"/>
                <a:gd name="T12" fmla="*/ 0 w 27"/>
                <a:gd name="T13" fmla="*/ 16 h 63"/>
                <a:gd name="T14" fmla="*/ 6 w 27"/>
                <a:gd name="T15" fmla="*/ 38 h 63"/>
                <a:gd name="T16" fmla="*/ 6 w 27"/>
                <a:gd name="T17" fmla="*/ 48 h 63"/>
                <a:gd name="T18" fmla="*/ 16 w 27"/>
                <a:gd name="T19" fmla="*/ 63 h 63"/>
                <a:gd name="T20" fmla="*/ 8 w 27"/>
                <a:gd name="T21" fmla="*/ 5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63">
                  <a:moveTo>
                    <a:pt x="8" y="50"/>
                  </a:moveTo>
                  <a:cubicBezTo>
                    <a:pt x="8" y="44"/>
                    <a:pt x="8" y="44"/>
                    <a:pt x="8" y="44"/>
                  </a:cubicBezTo>
                  <a:cubicBezTo>
                    <a:pt x="14" y="44"/>
                    <a:pt x="22" y="44"/>
                    <a:pt x="25" y="43"/>
                  </a:cubicBezTo>
                  <a:cubicBezTo>
                    <a:pt x="24" y="36"/>
                    <a:pt x="19" y="35"/>
                    <a:pt x="19" y="31"/>
                  </a:cubicBezTo>
                  <a:cubicBezTo>
                    <a:pt x="19" y="26"/>
                    <a:pt x="27" y="25"/>
                    <a:pt x="27" y="21"/>
                  </a:cubicBezTo>
                  <a:cubicBezTo>
                    <a:pt x="14" y="17"/>
                    <a:pt x="8" y="11"/>
                    <a:pt x="7" y="0"/>
                  </a:cubicBezTo>
                  <a:cubicBezTo>
                    <a:pt x="1" y="3"/>
                    <a:pt x="0" y="9"/>
                    <a:pt x="0" y="16"/>
                  </a:cubicBezTo>
                  <a:cubicBezTo>
                    <a:pt x="0" y="26"/>
                    <a:pt x="6" y="29"/>
                    <a:pt x="6" y="38"/>
                  </a:cubicBezTo>
                  <a:cubicBezTo>
                    <a:pt x="6" y="46"/>
                    <a:pt x="6" y="44"/>
                    <a:pt x="6" y="48"/>
                  </a:cubicBezTo>
                  <a:cubicBezTo>
                    <a:pt x="6" y="53"/>
                    <a:pt x="8" y="63"/>
                    <a:pt x="16" y="63"/>
                  </a:cubicBezTo>
                  <a:cubicBezTo>
                    <a:pt x="12" y="58"/>
                    <a:pt x="11" y="55"/>
                    <a:pt x="8" y="5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9" name="Freeform 29"/>
            <p:cNvSpPr>
              <a:spLocks/>
            </p:cNvSpPr>
            <p:nvPr/>
          </p:nvSpPr>
          <p:spPr bwMode="auto">
            <a:xfrm>
              <a:off x="9479036" y="4330757"/>
              <a:ext cx="97948" cy="59687"/>
            </a:xfrm>
            <a:custGeom>
              <a:avLst/>
              <a:gdLst>
                <a:gd name="T0" fmla="*/ 22 w 85"/>
                <a:gd name="T1" fmla="*/ 48 h 52"/>
                <a:gd name="T2" fmla="*/ 0 w 85"/>
                <a:gd name="T3" fmla="*/ 32 h 52"/>
                <a:gd name="T4" fmla="*/ 23 w 85"/>
                <a:gd name="T5" fmla="*/ 32 h 52"/>
                <a:gd name="T6" fmla="*/ 32 w 85"/>
                <a:gd name="T7" fmla="*/ 30 h 52"/>
                <a:gd name="T8" fmla="*/ 61 w 85"/>
                <a:gd name="T9" fmla="*/ 23 h 52"/>
                <a:gd name="T10" fmla="*/ 78 w 85"/>
                <a:gd name="T11" fmla="*/ 0 h 52"/>
                <a:gd name="T12" fmla="*/ 85 w 85"/>
                <a:gd name="T13" fmla="*/ 12 h 52"/>
                <a:gd name="T14" fmla="*/ 69 w 85"/>
                <a:gd name="T15" fmla="*/ 40 h 52"/>
                <a:gd name="T16" fmla="*/ 32 w 85"/>
                <a:gd name="T17" fmla="*/ 52 h 52"/>
                <a:gd name="T18" fmla="*/ 19 w 85"/>
                <a:gd name="T19" fmla="*/ 44 h 52"/>
                <a:gd name="T20" fmla="*/ 22 w 85"/>
                <a:gd name="T21" fmla="*/ 4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52">
                  <a:moveTo>
                    <a:pt x="22" y="48"/>
                  </a:moveTo>
                  <a:cubicBezTo>
                    <a:pt x="16" y="40"/>
                    <a:pt x="3" y="42"/>
                    <a:pt x="0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5" y="33"/>
                    <a:pt x="32" y="30"/>
                    <a:pt x="32" y="30"/>
                  </a:cubicBezTo>
                  <a:cubicBezTo>
                    <a:pt x="43" y="26"/>
                    <a:pt x="54" y="26"/>
                    <a:pt x="61" y="23"/>
                  </a:cubicBezTo>
                  <a:cubicBezTo>
                    <a:pt x="72" y="18"/>
                    <a:pt x="67" y="0"/>
                    <a:pt x="78" y="0"/>
                  </a:cubicBezTo>
                  <a:cubicBezTo>
                    <a:pt x="82" y="0"/>
                    <a:pt x="85" y="7"/>
                    <a:pt x="85" y="12"/>
                  </a:cubicBezTo>
                  <a:cubicBezTo>
                    <a:pt x="85" y="29"/>
                    <a:pt x="69" y="26"/>
                    <a:pt x="69" y="40"/>
                  </a:cubicBezTo>
                  <a:cubicBezTo>
                    <a:pt x="55" y="43"/>
                    <a:pt x="48" y="52"/>
                    <a:pt x="32" y="52"/>
                  </a:cubicBezTo>
                  <a:cubicBezTo>
                    <a:pt x="29" y="52"/>
                    <a:pt x="19" y="46"/>
                    <a:pt x="19" y="44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0" name="Freeform 30"/>
            <p:cNvSpPr>
              <a:spLocks/>
            </p:cNvSpPr>
            <p:nvPr/>
          </p:nvSpPr>
          <p:spPr bwMode="auto">
            <a:xfrm>
              <a:off x="9038270" y="4229749"/>
              <a:ext cx="501984" cy="272416"/>
            </a:xfrm>
            <a:custGeom>
              <a:avLst/>
              <a:gdLst>
                <a:gd name="T0" fmla="*/ 219 w 439"/>
                <a:gd name="T1" fmla="*/ 49 h 238"/>
                <a:gd name="T2" fmla="*/ 274 w 439"/>
                <a:gd name="T3" fmla="*/ 69 h 238"/>
                <a:gd name="T4" fmla="*/ 297 w 439"/>
                <a:gd name="T5" fmla="*/ 80 h 238"/>
                <a:gd name="T6" fmla="*/ 307 w 439"/>
                <a:gd name="T7" fmla="*/ 88 h 238"/>
                <a:gd name="T8" fmla="*/ 349 w 439"/>
                <a:gd name="T9" fmla="*/ 127 h 238"/>
                <a:gd name="T10" fmla="*/ 372 w 439"/>
                <a:gd name="T11" fmla="*/ 140 h 238"/>
                <a:gd name="T12" fmla="*/ 358 w 439"/>
                <a:gd name="T13" fmla="*/ 153 h 238"/>
                <a:gd name="T14" fmla="*/ 372 w 439"/>
                <a:gd name="T15" fmla="*/ 172 h 238"/>
                <a:gd name="T16" fmla="*/ 384 w 439"/>
                <a:gd name="T17" fmla="*/ 195 h 238"/>
                <a:gd name="T18" fmla="*/ 401 w 439"/>
                <a:gd name="T19" fmla="*/ 203 h 238"/>
                <a:gd name="T20" fmla="*/ 407 w 439"/>
                <a:gd name="T21" fmla="*/ 211 h 238"/>
                <a:gd name="T22" fmla="*/ 416 w 439"/>
                <a:gd name="T23" fmla="*/ 213 h 238"/>
                <a:gd name="T24" fmla="*/ 424 w 439"/>
                <a:gd name="T25" fmla="*/ 223 h 238"/>
                <a:gd name="T26" fmla="*/ 439 w 439"/>
                <a:gd name="T27" fmla="*/ 226 h 238"/>
                <a:gd name="T28" fmla="*/ 429 w 439"/>
                <a:gd name="T29" fmla="*/ 238 h 238"/>
                <a:gd name="T30" fmla="*/ 424 w 439"/>
                <a:gd name="T31" fmla="*/ 238 h 238"/>
                <a:gd name="T32" fmla="*/ 410 w 439"/>
                <a:gd name="T33" fmla="*/ 229 h 238"/>
                <a:gd name="T34" fmla="*/ 390 w 439"/>
                <a:gd name="T35" fmla="*/ 229 h 238"/>
                <a:gd name="T36" fmla="*/ 362 w 439"/>
                <a:gd name="T37" fmla="*/ 209 h 238"/>
                <a:gd name="T38" fmla="*/ 354 w 439"/>
                <a:gd name="T39" fmla="*/ 203 h 238"/>
                <a:gd name="T40" fmla="*/ 300 w 439"/>
                <a:gd name="T41" fmla="*/ 165 h 238"/>
                <a:gd name="T42" fmla="*/ 272 w 439"/>
                <a:gd name="T43" fmla="*/ 184 h 238"/>
                <a:gd name="T44" fmla="*/ 268 w 439"/>
                <a:gd name="T45" fmla="*/ 203 h 238"/>
                <a:gd name="T46" fmla="*/ 240 w 439"/>
                <a:gd name="T47" fmla="*/ 203 h 238"/>
                <a:gd name="T48" fmla="*/ 195 w 439"/>
                <a:gd name="T49" fmla="*/ 179 h 238"/>
                <a:gd name="T50" fmla="*/ 184 w 439"/>
                <a:gd name="T51" fmla="*/ 184 h 238"/>
                <a:gd name="T52" fmla="*/ 168 w 439"/>
                <a:gd name="T53" fmla="*/ 184 h 238"/>
                <a:gd name="T54" fmla="*/ 155 w 439"/>
                <a:gd name="T55" fmla="*/ 177 h 238"/>
                <a:gd name="T56" fmla="*/ 174 w 439"/>
                <a:gd name="T57" fmla="*/ 161 h 238"/>
                <a:gd name="T58" fmla="*/ 165 w 439"/>
                <a:gd name="T59" fmla="*/ 127 h 238"/>
                <a:gd name="T60" fmla="*/ 133 w 439"/>
                <a:gd name="T61" fmla="*/ 105 h 238"/>
                <a:gd name="T62" fmla="*/ 92 w 439"/>
                <a:gd name="T63" fmla="*/ 97 h 238"/>
                <a:gd name="T64" fmla="*/ 64 w 439"/>
                <a:gd name="T65" fmla="*/ 80 h 238"/>
                <a:gd name="T66" fmla="*/ 64 w 439"/>
                <a:gd name="T67" fmla="*/ 73 h 238"/>
                <a:gd name="T68" fmla="*/ 52 w 439"/>
                <a:gd name="T69" fmla="*/ 87 h 238"/>
                <a:gd name="T70" fmla="*/ 45 w 439"/>
                <a:gd name="T71" fmla="*/ 85 h 238"/>
                <a:gd name="T72" fmla="*/ 41 w 439"/>
                <a:gd name="T73" fmla="*/ 67 h 238"/>
                <a:gd name="T74" fmla="*/ 27 w 439"/>
                <a:gd name="T75" fmla="*/ 58 h 238"/>
                <a:gd name="T76" fmla="*/ 66 w 439"/>
                <a:gd name="T77" fmla="*/ 44 h 238"/>
                <a:gd name="T78" fmla="*/ 61 w 439"/>
                <a:gd name="T79" fmla="*/ 44 h 238"/>
                <a:gd name="T80" fmla="*/ 39 w 439"/>
                <a:gd name="T81" fmla="*/ 48 h 238"/>
                <a:gd name="T82" fmla="*/ 28 w 439"/>
                <a:gd name="T83" fmla="*/ 45 h 238"/>
                <a:gd name="T84" fmla="*/ 24 w 439"/>
                <a:gd name="T85" fmla="*/ 38 h 238"/>
                <a:gd name="T86" fmla="*/ 0 w 439"/>
                <a:gd name="T87" fmla="*/ 21 h 238"/>
                <a:gd name="T88" fmla="*/ 11 w 439"/>
                <a:gd name="T89" fmla="*/ 13 h 238"/>
                <a:gd name="T90" fmla="*/ 39 w 439"/>
                <a:gd name="T91" fmla="*/ 0 h 238"/>
                <a:gd name="T92" fmla="*/ 75 w 439"/>
                <a:gd name="T93" fmla="*/ 16 h 238"/>
                <a:gd name="T94" fmla="*/ 75 w 439"/>
                <a:gd name="T95" fmla="*/ 44 h 238"/>
                <a:gd name="T96" fmla="*/ 87 w 439"/>
                <a:gd name="T97" fmla="*/ 52 h 238"/>
                <a:gd name="T98" fmla="*/ 102 w 439"/>
                <a:gd name="T99" fmla="*/ 67 h 238"/>
                <a:gd name="T100" fmla="*/ 115 w 439"/>
                <a:gd name="T101" fmla="*/ 54 h 238"/>
                <a:gd name="T102" fmla="*/ 134 w 439"/>
                <a:gd name="T103" fmla="*/ 44 h 238"/>
                <a:gd name="T104" fmla="*/ 159 w 439"/>
                <a:gd name="T105" fmla="*/ 25 h 238"/>
                <a:gd name="T106" fmla="*/ 168 w 439"/>
                <a:gd name="T107" fmla="*/ 29 h 238"/>
                <a:gd name="T108" fmla="*/ 187 w 439"/>
                <a:gd name="T109" fmla="*/ 44 h 238"/>
                <a:gd name="T110" fmla="*/ 208 w 439"/>
                <a:gd name="T111" fmla="*/ 44 h 238"/>
                <a:gd name="T112" fmla="*/ 223 w 439"/>
                <a:gd name="T113" fmla="*/ 52 h 238"/>
                <a:gd name="T114" fmla="*/ 223 w 439"/>
                <a:gd name="T115" fmla="*/ 53 h 238"/>
                <a:gd name="T116" fmla="*/ 219 w 439"/>
                <a:gd name="T117" fmla="*/ 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9" h="238">
                  <a:moveTo>
                    <a:pt x="219" y="49"/>
                  </a:moveTo>
                  <a:cubicBezTo>
                    <a:pt x="228" y="59"/>
                    <a:pt x="255" y="69"/>
                    <a:pt x="274" y="69"/>
                  </a:cubicBezTo>
                  <a:cubicBezTo>
                    <a:pt x="284" y="69"/>
                    <a:pt x="288" y="80"/>
                    <a:pt x="297" y="80"/>
                  </a:cubicBezTo>
                  <a:cubicBezTo>
                    <a:pt x="297" y="87"/>
                    <a:pt x="303" y="87"/>
                    <a:pt x="307" y="88"/>
                  </a:cubicBezTo>
                  <a:cubicBezTo>
                    <a:pt x="331" y="96"/>
                    <a:pt x="330" y="118"/>
                    <a:pt x="349" y="127"/>
                  </a:cubicBezTo>
                  <a:cubicBezTo>
                    <a:pt x="356" y="131"/>
                    <a:pt x="372" y="122"/>
                    <a:pt x="372" y="140"/>
                  </a:cubicBezTo>
                  <a:cubicBezTo>
                    <a:pt x="372" y="149"/>
                    <a:pt x="358" y="145"/>
                    <a:pt x="358" y="153"/>
                  </a:cubicBezTo>
                  <a:cubicBezTo>
                    <a:pt x="358" y="157"/>
                    <a:pt x="371" y="170"/>
                    <a:pt x="372" y="172"/>
                  </a:cubicBezTo>
                  <a:cubicBezTo>
                    <a:pt x="380" y="180"/>
                    <a:pt x="378" y="185"/>
                    <a:pt x="384" y="195"/>
                  </a:cubicBezTo>
                  <a:cubicBezTo>
                    <a:pt x="386" y="199"/>
                    <a:pt x="396" y="203"/>
                    <a:pt x="401" y="203"/>
                  </a:cubicBezTo>
                  <a:cubicBezTo>
                    <a:pt x="403" y="203"/>
                    <a:pt x="405" y="208"/>
                    <a:pt x="407" y="211"/>
                  </a:cubicBezTo>
                  <a:cubicBezTo>
                    <a:pt x="408" y="215"/>
                    <a:pt x="413" y="212"/>
                    <a:pt x="416" y="213"/>
                  </a:cubicBezTo>
                  <a:cubicBezTo>
                    <a:pt x="421" y="215"/>
                    <a:pt x="422" y="219"/>
                    <a:pt x="424" y="223"/>
                  </a:cubicBezTo>
                  <a:cubicBezTo>
                    <a:pt x="425" y="227"/>
                    <a:pt x="436" y="225"/>
                    <a:pt x="439" y="226"/>
                  </a:cubicBezTo>
                  <a:cubicBezTo>
                    <a:pt x="434" y="229"/>
                    <a:pt x="429" y="233"/>
                    <a:pt x="429" y="238"/>
                  </a:cubicBezTo>
                  <a:cubicBezTo>
                    <a:pt x="427" y="238"/>
                    <a:pt x="426" y="238"/>
                    <a:pt x="424" y="238"/>
                  </a:cubicBezTo>
                  <a:cubicBezTo>
                    <a:pt x="423" y="238"/>
                    <a:pt x="411" y="231"/>
                    <a:pt x="410" y="229"/>
                  </a:cubicBezTo>
                  <a:cubicBezTo>
                    <a:pt x="390" y="229"/>
                    <a:pt x="390" y="229"/>
                    <a:pt x="390" y="229"/>
                  </a:cubicBezTo>
                  <a:cubicBezTo>
                    <a:pt x="379" y="227"/>
                    <a:pt x="362" y="218"/>
                    <a:pt x="362" y="209"/>
                  </a:cubicBezTo>
                  <a:cubicBezTo>
                    <a:pt x="362" y="206"/>
                    <a:pt x="355" y="204"/>
                    <a:pt x="354" y="203"/>
                  </a:cubicBezTo>
                  <a:cubicBezTo>
                    <a:pt x="339" y="187"/>
                    <a:pt x="325" y="165"/>
                    <a:pt x="300" y="165"/>
                  </a:cubicBezTo>
                  <a:cubicBezTo>
                    <a:pt x="281" y="165"/>
                    <a:pt x="283" y="179"/>
                    <a:pt x="272" y="184"/>
                  </a:cubicBezTo>
                  <a:cubicBezTo>
                    <a:pt x="275" y="195"/>
                    <a:pt x="268" y="198"/>
                    <a:pt x="268" y="203"/>
                  </a:cubicBezTo>
                  <a:cubicBezTo>
                    <a:pt x="251" y="203"/>
                    <a:pt x="248" y="203"/>
                    <a:pt x="240" y="203"/>
                  </a:cubicBezTo>
                  <a:cubicBezTo>
                    <a:pt x="220" y="203"/>
                    <a:pt x="215" y="179"/>
                    <a:pt x="195" y="179"/>
                  </a:cubicBezTo>
                  <a:cubicBezTo>
                    <a:pt x="192" y="179"/>
                    <a:pt x="184" y="180"/>
                    <a:pt x="184" y="18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62" y="184"/>
                    <a:pt x="155" y="184"/>
                    <a:pt x="155" y="177"/>
                  </a:cubicBezTo>
                  <a:cubicBezTo>
                    <a:pt x="155" y="168"/>
                    <a:pt x="170" y="164"/>
                    <a:pt x="174" y="161"/>
                  </a:cubicBezTo>
                  <a:cubicBezTo>
                    <a:pt x="164" y="150"/>
                    <a:pt x="168" y="139"/>
                    <a:pt x="165" y="127"/>
                  </a:cubicBezTo>
                  <a:cubicBezTo>
                    <a:pt x="162" y="118"/>
                    <a:pt x="140" y="109"/>
                    <a:pt x="133" y="105"/>
                  </a:cubicBezTo>
                  <a:cubicBezTo>
                    <a:pt x="124" y="101"/>
                    <a:pt x="104" y="97"/>
                    <a:pt x="92" y="97"/>
                  </a:cubicBezTo>
                  <a:cubicBezTo>
                    <a:pt x="81" y="97"/>
                    <a:pt x="76" y="76"/>
                    <a:pt x="64" y="80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79"/>
                    <a:pt x="59" y="87"/>
                    <a:pt x="52" y="87"/>
                  </a:cubicBezTo>
                  <a:cubicBezTo>
                    <a:pt x="50" y="87"/>
                    <a:pt x="46" y="87"/>
                    <a:pt x="45" y="85"/>
                  </a:cubicBezTo>
                  <a:cubicBezTo>
                    <a:pt x="41" y="77"/>
                    <a:pt x="45" y="74"/>
                    <a:pt x="41" y="67"/>
                  </a:cubicBezTo>
                  <a:cubicBezTo>
                    <a:pt x="37" y="61"/>
                    <a:pt x="29" y="64"/>
                    <a:pt x="27" y="58"/>
                  </a:cubicBezTo>
                  <a:cubicBezTo>
                    <a:pt x="38" y="52"/>
                    <a:pt x="61" y="54"/>
                    <a:pt x="66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52" y="47"/>
                    <a:pt x="47" y="48"/>
                    <a:pt x="39" y="48"/>
                  </a:cubicBezTo>
                  <a:cubicBezTo>
                    <a:pt x="35" y="48"/>
                    <a:pt x="32" y="46"/>
                    <a:pt x="28" y="45"/>
                  </a:cubicBezTo>
                  <a:cubicBezTo>
                    <a:pt x="26" y="44"/>
                    <a:pt x="24" y="40"/>
                    <a:pt x="24" y="38"/>
                  </a:cubicBezTo>
                  <a:cubicBezTo>
                    <a:pt x="18" y="27"/>
                    <a:pt x="0" y="32"/>
                    <a:pt x="0" y="21"/>
                  </a:cubicBezTo>
                  <a:cubicBezTo>
                    <a:pt x="0" y="16"/>
                    <a:pt x="6" y="13"/>
                    <a:pt x="11" y="13"/>
                  </a:cubicBezTo>
                  <a:cubicBezTo>
                    <a:pt x="20" y="13"/>
                    <a:pt x="25" y="0"/>
                    <a:pt x="39" y="0"/>
                  </a:cubicBezTo>
                  <a:cubicBezTo>
                    <a:pt x="52" y="0"/>
                    <a:pt x="62" y="13"/>
                    <a:pt x="75" y="16"/>
                  </a:cubicBezTo>
                  <a:cubicBezTo>
                    <a:pt x="75" y="27"/>
                    <a:pt x="75" y="38"/>
                    <a:pt x="75" y="44"/>
                  </a:cubicBezTo>
                  <a:cubicBezTo>
                    <a:pt x="75" y="48"/>
                    <a:pt x="80" y="52"/>
                    <a:pt x="87" y="52"/>
                  </a:cubicBezTo>
                  <a:cubicBezTo>
                    <a:pt x="87" y="55"/>
                    <a:pt x="97" y="67"/>
                    <a:pt x="102" y="67"/>
                  </a:cubicBezTo>
                  <a:cubicBezTo>
                    <a:pt x="107" y="67"/>
                    <a:pt x="114" y="56"/>
                    <a:pt x="115" y="54"/>
                  </a:cubicBezTo>
                  <a:cubicBezTo>
                    <a:pt x="121" y="48"/>
                    <a:pt x="123" y="47"/>
                    <a:pt x="134" y="44"/>
                  </a:cubicBezTo>
                  <a:cubicBezTo>
                    <a:pt x="140" y="41"/>
                    <a:pt x="149" y="27"/>
                    <a:pt x="159" y="25"/>
                  </a:cubicBezTo>
                  <a:cubicBezTo>
                    <a:pt x="159" y="29"/>
                    <a:pt x="165" y="29"/>
                    <a:pt x="168" y="29"/>
                  </a:cubicBezTo>
                  <a:cubicBezTo>
                    <a:pt x="177" y="32"/>
                    <a:pt x="183" y="42"/>
                    <a:pt x="187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12" y="48"/>
                    <a:pt x="220" y="51"/>
                    <a:pt x="223" y="52"/>
                  </a:cubicBezTo>
                  <a:cubicBezTo>
                    <a:pt x="223" y="53"/>
                    <a:pt x="223" y="53"/>
                    <a:pt x="223" y="53"/>
                  </a:cubicBezTo>
                  <a:lnTo>
                    <a:pt x="219" y="49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1" name="Freeform 31"/>
            <p:cNvSpPr>
              <a:spLocks/>
            </p:cNvSpPr>
            <p:nvPr/>
          </p:nvSpPr>
          <p:spPr bwMode="auto">
            <a:xfrm>
              <a:off x="9547906" y="4289435"/>
              <a:ext cx="48974" cy="52034"/>
            </a:xfrm>
            <a:custGeom>
              <a:avLst/>
              <a:gdLst>
                <a:gd name="T0" fmla="*/ 39 w 43"/>
                <a:gd name="T1" fmla="*/ 45 h 46"/>
                <a:gd name="T2" fmla="*/ 31 w 43"/>
                <a:gd name="T3" fmla="*/ 30 h 46"/>
                <a:gd name="T4" fmla="*/ 13 w 43"/>
                <a:gd name="T5" fmla="*/ 10 h 46"/>
                <a:gd name="T6" fmla="*/ 0 w 43"/>
                <a:gd name="T7" fmla="*/ 0 h 46"/>
                <a:gd name="T8" fmla="*/ 29 w 43"/>
                <a:gd name="T9" fmla="*/ 23 h 46"/>
                <a:gd name="T10" fmla="*/ 43 w 43"/>
                <a:gd name="T11" fmla="*/ 39 h 46"/>
                <a:gd name="T12" fmla="*/ 43 w 43"/>
                <a:gd name="T13" fmla="*/ 45 h 46"/>
                <a:gd name="T14" fmla="*/ 39 w 43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6">
                  <a:moveTo>
                    <a:pt x="39" y="45"/>
                  </a:moveTo>
                  <a:cubicBezTo>
                    <a:pt x="30" y="43"/>
                    <a:pt x="30" y="38"/>
                    <a:pt x="31" y="30"/>
                  </a:cubicBezTo>
                  <a:cubicBezTo>
                    <a:pt x="22" y="25"/>
                    <a:pt x="23" y="16"/>
                    <a:pt x="13" y="10"/>
                  </a:cubicBezTo>
                  <a:cubicBezTo>
                    <a:pt x="7" y="6"/>
                    <a:pt x="2" y="7"/>
                    <a:pt x="0" y="0"/>
                  </a:cubicBezTo>
                  <a:cubicBezTo>
                    <a:pt x="14" y="5"/>
                    <a:pt x="21" y="15"/>
                    <a:pt x="29" y="23"/>
                  </a:cubicBezTo>
                  <a:cubicBezTo>
                    <a:pt x="35" y="30"/>
                    <a:pt x="43" y="28"/>
                    <a:pt x="43" y="39"/>
                  </a:cubicBezTo>
                  <a:cubicBezTo>
                    <a:pt x="43" y="41"/>
                    <a:pt x="43" y="43"/>
                    <a:pt x="43" y="45"/>
                  </a:cubicBezTo>
                  <a:cubicBezTo>
                    <a:pt x="42" y="45"/>
                    <a:pt x="40" y="46"/>
                    <a:pt x="39" y="45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2" name="Freeform 32"/>
            <p:cNvSpPr>
              <a:spLocks/>
            </p:cNvSpPr>
            <p:nvPr/>
          </p:nvSpPr>
          <p:spPr bwMode="auto">
            <a:xfrm>
              <a:off x="9636671" y="4364426"/>
              <a:ext cx="24487" cy="33669"/>
            </a:xfrm>
            <a:custGeom>
              <a:avLst/>
              <a:gdLst>
                <a:gd name="T0" fmla="*/ 12 w 22"/>
                <a:gd name="T1" fmla="*/ 17 h 29"/>
                <a:gd name="T2" fmla="*/ 1 w 22"/>
                <a:gd name="T3" fmla="*/ 0 h 29"/>
                <a:gd name="T4" fmla="*/ 22 w 22"/>
                <a:gd name="T5" fmla="*/ 23 h 29"/>
                <a:gd name="T6" fmla="*/ 16 w 22"/>
                <a:gd name="T7" fmla="*/ 29 h 29"/>
                <a:gd name="T8" fmla="*/ 12 w 22"/>
                <a:gd name="T9" fmla="*/ 23 h 29"/>
                <a:gd name="T10" fmla="*/ 12 w 22"/>
                <a:gd name="T11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9">
                  <a:moveTo>
                    <a:pt x="12" y="17"/>
                  </a:moveTo>
                  <a:cubicBezTo>
                    <a:pt x="3" y="16"/>
                    <a:pt x="0" y="8"/>
                    <a:pt x="1" y="0"/>
                  </a:cubicBezTo>
                  <a:cubicBezTo>
                    <a:pt x="6" y="3"/>
                    <a:pt x="22" y="20"/>
                    <a:pt x="22" y="23"/>
                  </a:cubicBezTo>
                  <a:cubicBezTo>
                    <a:pt x="22" y="25"/>
                    <a:pt x="19" y="29"/>
                    <a:pt x="16" y="29"/>
                  </a:cubicBezTo>
                  <a:cubicBezTo>
                    <a:pt x="14" y="29"/>
                    <a:pt x="12" y="26"/>
                    <a:pt x="12" y="23"/>
                  </a:cubicBezTo>
                  <a:cubicBezTo>
                    <a:pt x="12" y="21"/>
                    <a:pt x="12" y="19"/>
                    <a:pt x="12" y="1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3" name="Freeform 33"/>
            <p:cNvSpPr>
              <a:spLocks/>
            </p:cNvSpPr>
            <p:nvPr/>
          </p:nvSpPr>
          <p:spPr bwMode="auto">
            <a:xfrm>
              <a:off x="9805020" y="4486860"/>
              <a:ext cx="13774" cy="18365"/>
            </a:xfrm>
            <a:custGeom>
              <a:avLst/>
              <a:gdLst>
                <a:gd name="T0" fmla="*/ 13 w 13"/>
                <a:gd name="T1" fmla="*/ 12 h 17"/>
                <a:gd name="T2" fmla="*/ 13 w 13"/>
                <a:gd name="T3" fmla="*/ 17 h 17"/>
                <a:gd name="T4" fmla="*/ 1 w 13"/>
                <a:gd name="T5" fmla="*/ 0 h 17"/>
                <a:gd name="T6" fmla="*/ 13 w 13"/>
                <a:gd name="T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7">
                  <a:moveTo>
                    <a:pt x="13" y="12"/>
                  </a:moveTo>
                  <a:cubicBezTo>
                    <a:pt x="13" y="14"/>
                    <a:pt x="12" y="15"/>
                    <a:pt x="13" y="17"/>
                  </a:cubicBezTo>
                  <a:cubicBezTo>
                    <a:pt x="5" y="17"/>
                    <a:pt x="0" y="5"/>
                    <a:pt x="1" y="0"/>
                  </a:cubicBezTo>
                  <a:cubicBezTo>
                    <a:pt x="7" y="4"/>
                    <a:pt x="13" y="6"/>
                    <a:pt x="13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4" name="Freeform 34"/>
            <p:cNvSpPr>
              <a:spLocks/>
            </p:cNvSpPr>
            <p:nvPr/>
          </p:nvSpPr>
          <p:spPr bwMode="auto">
            <a:xfrm>
              <a:off x="9766759" y="4471556"/>
              <a:ext cx="29078" cy="15304"/>
            </a:xfrm>
            <a:custGeom>
              <a:avLst/>
              <a:gdLst>
                <a:gd name="T0" fmla="*/ 25 w 25"/>
                <a:gd name="T1" fmla="*/ 12 h 13"/>
                <a:gd name="T2" fmla="*/ 21 w 25"/>
                <a:gd name="T3" fmla="*/ 13 h 13"/>
                <a:gd name="T4" fmla="*/ 0 w 25"/>
                <a:gd name="T5" fmla="*/ 0 h 13"/>
                <a:gd name="T6" fmla="*/ 25 w 25"/>
                <a:gd name="T7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3">
                  <a:moveTo>
                    <a:pt x="25" y="12"/>
                  </a:moveTo>
                  <a:cubicBezTo>
                    <a:pt x="24" y="12"/>
                    <a:pt x="22" y="13"/>
                    <a:pt x="21" y="13"/>
                  </a:cubicBezTo>
                  <a:cubicBezTo>
                    <a:pt x="12" y="13"/>
                    <a:pt x="0" y="10"/>
                    <a:pt x="0" y="0"/>
                  </a:cubicBezTo>
                  <a:cubicBezTo>
                    <a:pt x="12" y="0"/>
                    <a:pt x="20" y="4"/>
                    <a:pt x="25" y="12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5" name="Freeform 35"/>
            <p:cNvSpPr>
              <a:spLocks/>
            </p:cNvSpPr>
            <p:nvPr/>
          </p:nvSpPr>
          <p:spPr bwMode="auto">
            <a:xfrm>
              <a:off x="9771350" y="4436356"/>
              <a:ext cx="24487" cy="29078"/>
            </a:xfrm>
            <a:custGeom>
              <a:avLst/>
              <a:gdLst>
                <a:gd name="T0" fmla="*/ 22 w 22"/>
                <a:gd name="T1" fmla="*/ 26 h 26"/>
                <a:gd name="T2" fmla="*/ 0 w 22"/>
                <a:gd name="T3" fmla="*/ 0 h 26"/>
                <a:gd name="T4" fmla="*/ 22 w 22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26">
                  <a:moveTo>
                    <a:pt x="22" y="26"/>
                  </a:moveTo>
                  <a:cubicBezTo>
                    <a:pt x="14" y="26"/>
                    <a:pt x="1" y="7"/>
                    <a:pt x="0" y="0"/>
                  </a:cubicBezTo>
                  <a:cubicBezTo>
                    <a:pt x="11" y="7"/>
                    <a:pt x="18" y="14"/>
                    <a:pt x="22" y="2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6" name="Freeform 36"/>
            <p:cNvSpPr>
              <a:spLocks/>
            </p:cNvSpPr>
            <p:nvPr/>
          </p:nvSpPr>
          <p:spPr bwMode="auto">
            <a:xfrm>
              <a:off x="9719315" y="4413400"/>
              <a:ext cx="32139" cy="21426"/>
            </a:xfrm>
            <a:custGeom>
              <a:avLst/>
              <a:gdLst>
                <a:gd name="T0" fmla="*/ 3 w 29"/>
                <a:gd name="T1" fmla="*/ 0 h 18"/>
                <a:gd name="T2" fmla="*/ 29 w 29"/>
                <a:gd name="T3" fmla="*/ 16 h 18"/>
                <a:gd name="T4" fmla="*/ 23 w 29"/>
                <a:gd name="T5" fmla="*/ 18 h 18"/>
                <a:gd name="T6" fmla="*/ 0 w 29"/>
                <a:gd name="T7" fmla="*/ 3 h 18"/>
                <a:gd name="T8" fmla="*/ 1 w 29"/>
                <a:gd name="T9" fmla="*/ 3 h 18"/>
                <a:gd name="T10" fmla="*/ 3 w 2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18">
                  <a:moveTo>
                    <a:pt x="3" y="0"/>
                  </a:moveTo>
                  <a:cubicBezTo>
                    <a:pt x="10" y="4"/>
                    <a:pt x="25" y="9"/>
                    <a:pt x="29" y="16"/>
                  </a:cubicBezTo>
                  <a:cubicBezTo>
                    <a:pt x="28" y="17"/>
                    <a:pt x="25" y="18"/>
                    <a:pt x="23" y="18"/>
                  </a:cubicBezTo>
                  <a:cubicBezTo>
                    <a:pt x="17" y="18"/>
                    <a:pt x="0" y="11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7" name="Freeform 37"/>
            <p:cNvSpPr>
              <a:spLocks/>
            </p:cNvSpPr>
            <p:nvPr/>
          </p:nvSpPr>
          <p:spPr bwMode="auto">
            <a:xfrm>
              <a:off x="9679524" y="4390443"/>
              <a:ext cx="21426" cy="13774"/>
            </a:xfrm>
            <a:custGeom>
              <a:avLst/>
              <a:gdLst>
                <a:gd name="T0" fmla="*/ 0 w 18"/>
                <a:gd name="T1" fmla="*/ 0 h 12"/>
                <a:gd name="T2" fmla="*/ 18 w 18"/>
                <a:gd name="T3" fmla="*/ 12 h 12"/>
                <a:gd name="T4" fmla="*/ 11 w 18"/>
                <a:gd name="T5" fmla="*/ 12 h 12"/>
                <a:gd name="T6" fmla="*/ 0 w 18"/>
                <a:gd name="T7" fmla="*/ 4 h 12"/>
                <a:gd name="T8" fmla="*/ 3 w 18"/>
                <a:gd name="T9" fmla="*/ 3 h 12"/>
                <a:gd name="T10" fmla="*/ 0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0" y="0"/>
                  </a:moveTo>
                  <a:cubicBezTo>
                    <a:pt x="8" y="7"/>
                    <a:pt x="13" y="4"/>
                    <a:pt x="18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3" y="4"/>
                    <a:pt x="3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8" name="Freeform 38"/>
            <p:cNvSpPr>
              <a:spLocks/>
            </p:cNvSpPr>
            <p:nvPr/>
          </p:nvSpPr>
          <p:spPr bwMode="auto">
            <a:xfrm>
              <a:off x="9381088" y="5336246"/>
              <a:ext cx="94887" cy="102538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09" name="Freeform 39"/>
            <p:cNvSpPr>
              <a:spLocks/>
            </p:cNvSpPr>
            <p:nvPr/>
          </p:nvSpPr>
          <p:spPr bwMode="auto">
            <a:xfrm>
              <a:off x="9463732" y="5317881"/>
              <a:ext cx="10713" cy="15304"/>
            </a:xfrm>
            <a:custGeom>
              <a:avLst/>
              <a:gdLst>
                <a:gd name="T0" fmla="*/ 10 w 10"/>
                <a:gd name="T1" fmla="*/ 0 h 13"/>
                <a:gd name="T2" fmla="*/ 8 w 10"/>
                <a:gd name="T3" fmla="*/ 13 h 13"/>
                <a:gd name="T4" fmla="*/ 0 w 10"/>
                <a:gd name="T5" fmla="*/ 0 h 13"/>
                <a:gd name="T6" fmla="*/ 10 w 10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10" y="0"/>
                  </a:moveTo>
                  <a:cubicBezTo>
                    <a:pt x="10" y="8"/>
                    <a:pt x="8" y="9"/>
                    <a:pt x="8" y="13"/>
                  </a:cubicBezTo>
                  <a:cubicBezTo>
                    <a:pt x="1" y="11"/>
                    <a:pt x="0" y="6"/>
                    <a:pt x="0" y="0"/>
                  </a:cubicBezTo>
                  <a:cubicBezTo>
                    <a:pt x="4" y="1"/>
                    <a:pt x="8" y="1"/>
                    <a:pt x="10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0" name="Freeform 40"/>
            <p:cNvSpPr>
              <a:spLocks/>
            </p:cNvSpPr>
            <p:nvPr/>
          </p:nvSpPr>
          <p:spPr bwMode="auto">
            <a:xfrm>
              <a:off x="9182131" y="5190856"/>
              <a:ext cx="29078" cy="16835"/>
            </a:xfrm>
            <a:custGeom>
              <a:avLst/>
              <a:gdLst>
                <a:gd name="T0" fmla="*/ 26 w 26"/>
                <a:gd name="T1" fmla="*/ 7 h 15"/>
                <a:gd name="T2" fmla="*/ 0 w 26"/>
                <a:gd name="T3" fmla="*/ 7 h 15"/>
                <a:gd name="T4" fmla="*/ 26 w 26"/>
                <a:gd name="T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5">
                  <a:moveTo>
                    <a:pt x="26" y="7"/>
                  </a:moveTo>
                  <a:cubicBezTo>
                    <a:pt x="18" y="13"/>
                    <a:pt x="7" y="15"/>
                    <a:pt x="0" y="7"/>
                  </a:cubicBezTo>
                  <a:cubicBezTo>
                    <a:pt x="14" y="0"/>
                    <a:pt x="16" y="2"/>
                    <a:pt x="26" y="7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1" name="Freeform 41"/>
            <p:cNvSpPr>
              <a:spLocks/>
            </p:cNvSpPr>
            <p:nvPr/>
          </p:nvSpPr>
          <p:spPr bwMode="auto">
            <a:xfrm>
              <a:off x="9019904" y="4517469"/>
              <a:ext cx="35200" cy="15304"/>
            </a:xfrm>
            <a:custGeom>
              <a:avLst/>
              <a:gdLst>
                <a:gd name="T0" fmla="*/ 31 w 31"/>
                <a:gd name="T1" fmla="*/ 1 h 13"/>
                <a:gd name="T2" fmla="*/ 31 w 31"/>
                <a:gd name="T3" fmla="*/ 13 h 13"/>
                <a:gd name="T4" fmla="*/ 23 w 31"/>
                <a:gd name="T5" fmla="*/ 13 h 13"/>
                <a:gd name="T6" fmla="*/ 0 w 31"/>
                <a:gd name="T7" fmla="*/ 5 h 13"/>
                <a:gd name="T8" fmla="*/ 31 w 31"/>
                <a:gd name="T9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1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8" y="13"/>
                    <a:pt x="25" y="13"/>
                    <a:pt x="23" y="13"/>
                  </a:cubicBezTo>
                  <a:cubicBezTo>
                    <a:pt x="14" y="13"/>
                    <a:pt x="3" y="8"/>
                    <a:pt x="0" y="5"/>
                  </a:cubicBezTo>
                  <a:cubicBezTo>
                    <a:pt x="14" y="2"/>
                    <a:pt x="19" y="0"/>
                    <a:pt x="31" y="1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2" name="Freeform 42"/>
            <p:cNvSpPr>
              <a:spLocks/>
            </p:cNvSpPr>
            <p:nvPr/>
          </p:nvSpPr>
          <p:spPr bwMode="auto">
            <a:xfrm>
              <a:off x="8605155" y="4503695"/>
              <a:ext cx="997846" cy="791230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3" name="Freeform 43"/>
            <p:cNvSpPr>
              <a:spLocks/>
            </p:cNvSpPr>
            <p:nvPr/>
          </p:nvSpPr>
          <p:spPr bwMode="auto">
            <a:xfrm>
              <a:off x="9921333" y="5342368"/>
              <a:ext cx="186714" cy="194364"/>
            </a:xfrm>
            <a:custGeom>
              <a:avLst/>
              <a:gdLst>
                <a:gd name="T0" fmla="*/ 99 w 164"/>
                <a:gd name="T1" fmla="*/ 48 h 170"/>
                <a:gd name="T2" fmla="*/ 100 w 164"/>
                <a:gd name="T3" fmla="*/ 40 h 170"/>
                <a:gd name="T4" fmla="*/ 114 w 164"/>
                <a:gd name="T5" fmla="*/ 31 h 170"/>
                <a:gd name="T6" fmla="*/ 114 w 164"/>
                <a:gd name="T7" fmla="*/ 26 h 170"/>
                <a:gd name="T8" fmla="*/ 133 w 164"/>
                <a:gd name="T9" fmla="*/ 0 h 170"/>
                <a:gd name="T10" fmla="*/ 138 w 164"/>
                <a:gd name="T11" fmla="*/ 8 h 170"/>
                <a:gd name="T12" fmla="*/ 142 w 164"/>
                <a:gd name="T13" fmla="*/ 19 h 170"/>
                <a:gd name="T14" fmla="*/ 154 w 164"/>
                <a:gd name="T15" fmla="*/ 12 h 170"/>
                <a:gd name="T16" fmla="*/ 160 w 164"/>
                <a:gd name="T17" fmla="*/ 15 h 170"/>
                <a:gd name="T18" fmla="*/ 164 w 164"/>
                <a:gd name="T19" fmla="*/ 27 h 170"/>
                <a:gd name="T20" fmla="*/ 135 w 164"/>
                <a:gd name="T21" fmla="*/ 67 h 170"/>
                <a:gd name="T22" fmla="*/ 135 w 164"/>
                <a:gd name="T23" fmla="*/ 92 h 170"/>
                <a:gd name="T24" fmla="*/ 107 w 164"/>
                <a:gd name="T25" fmla="*/ 96 h 170"/>
                <a:gd name="T26" fmla="*/ 83 w 164"/>
                <a:gd name="T27" fmla="*/ 151 h 170"/>
                <a:gd name="T28" fmla="*/ 54 w 164"/>
                <a:gd name="T29" fmla="*/ 170 h 170"/>
                <a:gd name="T30" fmla="*/ 38 w 164"/>
                <a:gd name="T31" fmla="*/ 166 h 170"/>
                <a:gd name="T32" fmla="*/ 4 w 164"/>
                <a:gd name="T33" fmla="*/ 150 h 170"/>
                <a:gd name="T34" fmla="*/ 0 w 164"/>
                <a:gd name="T35" fmla="*/ 147 h 170"/>
                <a:gd name="T36" fmla="*/ 30 w 164"/>
                <a:gd name="T37" fmla="*/ 104 h 170"/>
                <a:gd name="T38" fmla="*/ 42 w 164"/>
                <a:gd name="T39" fmla="*/ 93 h 170"/>
                <a:gd name="T40" fmla="*/ 85 w 164"/>
                <a:gd name="T41" fmla="*/ 67 h 170"/>
                <a:gd name="T42" fmla="*/ 99 w 164"/>
                <a:gd name="T43" fmla="*/ 4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170">
                  <a:moveTo>
                    <a:pt x="99" y="48"/>
                  </a:moveTo>
                  <a:cubicBezTo>
                    <a:pt x="99" y="48"/>
                    <a:pt x="99" y="42"/>
                    <a:pt x="100" y="40"/>
                  </a:cubicBezTo>
                  <a:cubicBezTo>
                    <a:pt x="103" y="34"/>
                    <a:pt x="108" y="32"/>
                    <a:pt x="114" y="31"/>
                  </a:cubicBezTo>
                  <a:cubicBezTo>
                    <a:pt x="114" y="30"/>
                    <a:pt x="114" y="28"/>
                    <a:pt x="114" y="26"/>
                  </a:cubicBezTo>
                  <a:cubicBezTo>
                    <a:pt x="114" y="14"/>
                    <a:pt x="126" y="3"/>
                    <a:pt x="133" y="0"/>
                  </a:cubicBezTo>
                  <a:cubicBezTo>
                    <a:pt x="133" y="6"/>
                    <a:pt x="136" y="8"/>
                    <a:pt x="138" y="8"/>
                  </a:cubicBezTo>
                  <a:cubicBezTo>
                    <a:pt x="138" y="14"/>
                    <a:pt x="137" y="19"/>
                    <a:pt x="142" y="19"/>
                  </a:cubicBezTo>
                  <a:cubicBezTo>
                    <a:pt x="147" y="19"/>
                    <a:pt x="151" y="14"/>
                    <a:pt x="154" y="12"/>
                  </a:cubicBezTo>
                  <a:cubicBezTo>
                    <a:pt x="155" y="14"/>
                    <a:pt x="157" y="15"/>
                    <a:pt x="160" y="15"/>
                  </a:cubicBezTo>
                  <a:cubicBezTo>
                    <a:pt x="160" y="22"/>
                    <a:pt x="161" y="26"/>
                    <a:pt x="164" y="27"/>
                  </a:cubicBezTo>
                  <a:cubicBezTo>
                    <a:pt x="162" y="38"/>
                    <a:pt x="147" y="67"/>
                    <a:pt x="135" y="67"/>
                  </a:cubicBezTo>
                  <a:cubicBezTo>
                    <a:pt x="133" y="79"/>
                    <a:pt x="136" y="82"/>
                    <a:pt x="135" y="92"/>
                  </a:cubicBezTo>
                  <a:cubicBezTo>
                    <a:pt x="131" y="92"/>
                    <a:pt x="113" y="96"/>
                    <a:pt x="107" y="96"/>
                  </a:cubicBezTo>
                  <a:cubicBezTo>
                    <a:pt x="104" y="105"/>
                    <a:pt x="83" y="151"/>
                    <a:pt x="83" y="151"/>
                  </a:cubicBezTo>
                  <a:cubicBezTo>
                    <a:pt x="76" y="158"/>
                    <a:pt x="63" y="170"/>
                    <a:pt x="54" y="170"/>
                  </a:cubicBezTo>
                  <a:cubicBezTo>
                    <a:pt x="51" y="170"/>
                    <a:pt x="42" y="166"/>
                    <a:pt x="38" y="166"/>
                  </a:cubicBezTo>
                  <a:cubicBezTo>
                    <a:pt x="33" y="166"/>
                    <a:pt x="4" y="154"/>
                    <a:pt x="4" y="150"/>
                  </a:cubicBezTo>
                  <a:cubicBezTo>
                    <a:pt x="2" y="150"/>
                    <a:pt x="0" y="149"/>
                    <a:pt x="0" y="147"/>
                  </a:cubicBezTo>
                  <a:cubicBezTo>
                    <a:pt x="0" y="127"/>
                    <a:pt x="23" y="115"/>
                    <a:pt x="30" y="104"/>
                  </a:cubicBezTo>
                  <a:cubicBezTo>
                    <a:pt x="33" y="98"/>
                    <a:pt x="37" y="93"/>
                    <a:pt x="42" y="93"/>
                  </a:cubicBezTo>
                  <a:cubicBezTo>
                    <a:pt x="61" y="93"/>
                    <a:pt x="72" y="73"/>
                    <a:pt x="85" y="67"/>
                  </a:cubicBezTo>
                  <a:cubicBezTo>
                    <a:pt x="89" y="65"/>
                    <a:pt x="99" y="48"/>
                    <a:pt x="99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4" name="Freeform 44"/>
            <p:cNvSpPr>
              <a:spLocks/>
            </p:cNvSpPr>
            <p:nvPr/>
          </p:nvSpPr>
          <p:spPr bwMode="auto">
            <a:xfrm>
              <a:off x="10074377" y="5154125"/>
              <a:ext cx="140800" cy="215790"/>
            </a:xfrm>
            <a:custGeom>
              <a:avLst/>
              <a:gdLst>
                <a:gd name="T0" fmla="*/ 39 w 123"/>
                <a:gd name="T1" fmla="*/ 72 h 188"/>
                <a:gd name="T2" fmla="*/ 30 w 123"/>
                <a:gd name="T3" fmla="*/ 57 h 188"/>
                <a:gd name="T4" fmla="*/ 33 w 123"/>
                <a:gd name="T5" fmla="*/ 49 h 188"/>
                <a:gd name="T6" fmla="*/ 0 w 123"/>
                <a:gd name="T7" fmla="*/ 0 h 188"/>
                <a:gd name="T8" fmla="*/ 29 w 123"/>
                <a:gd name="T9" fmla="*/ 23 h 188"/>
                <a:gd name="T10" fmla="*/ 38 w 123"/>
                <a:gd name="T11" fmla="*/ 35 h 188"/>
                <a:gd name="T12" fmla="*/ 35 w 123"/>
                <a:gd name="T13" fmla="*/ 41 h 188"/>
                <a:gd name="T14" fmla="*/ 48 w 123"/>
                <a:gd name="T15" fmla="*/ 66 h 188"/>
                <a:gd name="T16" fmla="*/ 52 w 123"/>
                <a:gd name="T17" fmla="*/ 66 h 188"/>
                <a:gd name="T18" fmla="*/ 59 w 123"/>
                <a:gd name="T19" fmla="*/ 58 h 188"/>
                <a:gd name="T20" fmla="*/ 64 w 123"/>
                <a:gd name="T21" fmla="*/ 58 h 188"/>
                <a:gd name="T22" fmla="*/ 92 w 123"/>
                <a:gd name="T23" fmla="*/ 91 h 188"/>
                <a:gd name="T24" fmla="*/ 117 w 123"/>
                <a:gd name="T25" fmla="*/ 83 h 188"/>
                <a:gd name="T26" fmla="*/ 123 w 123"/>
                <a:gd name="T27" fmla="*/ 88 h 188"/>
                <a:gd name="T28" fmla="*/ 108 w 123"/>
                <a:gd name="T29" fmla="*/ 128 h 188"/>
                <a:gd name="T30" fmla="*/ 105 w 123"/>
                <a:gd name="T31" fmla="*/ 124 h 188"/>
                <a:gd name="T32" fmla="*/ 103 w 123"/>
                <a:gd name="T33" fmla="*/ 126 h 188"/>
                <a:gd name="T34" fmla="*/ 88 w 123"/>
                <a:gd name="T35" fmla="*/ 136 h 188"/>
                <a:gd name="T36" fmla="*/ 91 w 123"/>
                <a:gd name="T37" fmla="*/ 144 h 188"/>
                <a:gd name="T38" fmla="*/ 80 w 123"/>
                <a:gd name="T39" fmla="*/ 160 h 188"/>
                <a:gd name="T40" fmla="*/ 52 w 123"/>
                <a:gd name="T41" fmla="*/ 188 h 188"/>
                <a:gd name="T42" fmla="*/ 41 w 123"/>
                <a:gd name="T43" fmla="*/ 178 h 188"/>
                <a:gd name="T44" fmla="*/ 50 w 123"/>
                <a:gd name="T45" fmla="*/ 155 h 188"/>
                <a:gd name="T46" fmla="*/ 22 w 123"/>
                <a:gd name="T47" fmla="*/ 131 h 188"/>
                <a:gd name="T48" fmla="*/ 33 w 123"/>
                <a:gd name="T49" fmla="*/ 118 h 188"/>
                <a:gd name="T50" fmla="*/ 42 w 123"/>
                <a:gd name="T51" fmla="*/ 87 h 188"/>
                <a:gd name="T52" fmla="*/ 38 w 123"/>
                <a:gd name="T53" fmla="*/ 69 h 188"/>
                <a:gd name="T54" fmla="*/ 39 w 123"/>
                <a:gd name="T55" fmla="*/ 69 h 188"/>
                <a:gd name="T56" fmla="*/ 39 w 123"/>
                <a:gd name="T57" fmla="*/ 7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3" h="188">
                  <a:moveTo>
                    <a:pt x="39" y="72"/>
                  </a:moveTo>
                  <a:cubicBezTo>
                    <a:pt x="36" y="66"/>
                    <a:pt x="30" y="63"/>
                    <a:pt x="30" y="57"/>
                  </a:cubicBezTo>
                  <a:cubicBezTo>
                    <a:pt x="30" y="54"/>
                    <a:pt x="32" y="51"/>
                    <a:pt x="33" y="49"/>
                  </a:cubicBezTo>
                  <a:cubicBezTo>
                    <a:pt x="15" y="46"/>
                    <a:pt x="5" y="20"/>
                    <a:pt x="0" y="0"/>
                  </a:cubicBezTo>
                  <a:cubicBezTo>
                    <a:pt x="8" y="14"/>
                    <a:pt x="21" y="15"/>
                    <a:pt x="29" y="23"/>
                  </a:cubicBezTo>
                  <a:cubicBezTo>
                    <a:pt x="33" y="27"/>
                    <a:pt x="33" y="33"/>
                    <a:pt x="38" y="35"/>
                  </a:cubicBezTo>
                  <a:cubicBezTo>
                    <a:pt x="37" y="38"/>
                    <a:pt x="35" y="39"/>
                    <a:pt x="35" y="41"/>
                  </a:cubicBezTo>
                  <a:cubicBezTo>
                    <a:pt x="35" y="45"/>
                    <a:pt x="44" y="62"/>
                    <a:pt x="48" y="66"/>
                  </a:cubicBezTo>
                  <a:cubicBezTo>
                    <a:pt x="52" y="66"/>
                    <a:pt x="52" y="66"/>
                    <a:pt x="52" y="66"/>
                  </a:cubicBezTo>
                  <a:cubicBezTo>
                    <a:pt x="52" y="62"/>
                    <a:pt x="55" y="58"/>
                    <a:pt x="59" y="58"/>
                  </a:cubicBezTo>
                  <a:cubicBezTo>
                    <a:pt x="61" y="58"/>
                    <a:pt x="62" y="58"/>
                    <a:pt x="64" y="58"/>
                  </a:cubicBezTo>
                  <a:cubicBezTo>
                    <a:pt x="64" y="79"/>
                    <a:pt x="73" y="91"/>
                    <a:pt x="92" y="91"/>
                  </a:cubicBezTo>
                  <a:cubicBezTo>
                    <a:pt x="106" y="91"/>
                    <a:pt x="105" y="83"/>
                    <a:pt x="117" y="83"/>
                  </a:cubicBezTo>
                  <a:cubicBezTo>
                    <a:pt x="120" y="83"/>
                    <a:pt x="122" y="85"/>
                    <a:pt x="123" y="88"/>
                  </a:cubicBezTo>
                  <a:cubicBezTo>
                    <a:pt x="113" y="99"/>
                    <a:pt x="116" y="116"/>
                    <a:pt x="108" y="128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5" y="124"/>
                    <a:pt x="104" y="126"/>
                    <a:pt x="103" y="126"/>
                  </a:cubicBezTo>
                  <a:cubicBezTo>
                    <a:pt x="95" y="128"/>
                    <a:pt x="88" y="130"/>
                    <a:pt x="88" y="136"/>
                  </a:cubicBezTo>
                  <a:cubicBezTo>
                    <a:pt x="88" y="139"/>
                    <a:pt x="91" y="142"/>
                    <a:pt x="91" y="144"/>
                  </a:cubicBezTo>
                  <a:cubicBezTo>
                    <a:pt x="91" y="150"/>
                    <a:pt x="82" y="158"/>
                    <a:pt x="80" y="160"/>
                  </a:cubicBezTo>
                  <a:cubicBezTo>
                    <a:pt x="73" y="172"/>
                    <a:pt x="68" y="188"/>
                    <a:pt x="52" y="188"/>
                  </a:cubicBezTo>
                  <a:cubicBezTo>
                    <a:pt x="45" y="188"/>
                    <a:pt x="41" y="184"/>
                    <a:pt x="41" y="178"/>
                  </a:cubicBezTo>
                  <a:cubicBezTo>
                    <a:pt x="41" y="168"/>
                    <a:pt x="50" y="164"/>
                    <a:pt x="50" y="155"/>
                  </a:cubicBezTo>
                  <a:cubicBezTo>
                    <a:pt x="50" y="139"/>
                    <a:pt x="22" y="145"/>
                    <a:pt x="22" y="131"/>
                  </a:cubicBezTo>
                  <a:cubicBezTo>
                    <a:pt x="22" y="123"/>
                    <a:pt x="29" y="122"/>
                    <a:pt x="33" y="118"/>
                  </a:cubicBezTo>
                  <a:cubicBezTo>
                    <a:pt x="40" y="110"/>
                    <a:pt x="42" y="99"/>
                    <a:pt x="42" y="87"/>
                  </a:cubicBezTo>
                  <a:cubicBezTo>
                    <a:pt x="42" y="81"/>
                    <a:pt x="39" y="72"/>
                    <a:pt x="38" y="69"/>
                  </a:cubicBezTo>
                  <a:cubicBezTo>
                    <a:pt x="39" y="69"/>
                    <a:pt x="39" y="69"/>
                    <a:pt x="39" y="69"/>
                  </a:cubicBezTo>
                  <a:lnTo>
                    <a:pt x="39" y="72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5" name="Freeform 45"/>
            <p:cNvSpPr>
              <a:spLocks/>
            </p:cNvSpPr>
            <p:nvPr/>
          </p:nvSpPr>
          <p:spPr bwMode="auto">
            <a:xfrm>
              <a:off x="10179977" y="4676633"/>
              <a:ext cx="32139" cy="26017"/>
            </a:xfrm>
            <a:custGeom>
              <a:avLst/>
              <a:gdLst>
                <a:gd name="T0" fmla="*/ 18 w 27"/>
                <a:gd name="T1" fmla="*/ 0 h 22"/>
                <a:gd name="T2" fmla="*/ 27 w 27"/>
                <a:gd name="T3" fmla="*/ 7 h 22"/>
                <a:gd name="T4" fmla="*/ 27 w 27"/>
                <a:gd name="T5" fmla="*/ 17 h 22"/>
                <a:gd name="T6" fmla="*/ 16 w 27"/>
                <a:gd name="T7" fmla="*/ 20 h 22"/>
                <a:gd name="T8" fmla="*/ 0 w 27"/>
                <a:gd name="T9" fmla="*/ 15 h 22"/>
                <a:gd name="T10" fmla="*/ 18 w 2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2">
                  <a:moveTo>
                    <a:pt x="18" y="0"/>
                  </a:moveTo>
                  <a:cubicBezTo>
                    <a:pt x="20" y="4"/>
                    <a:pt x="23" y="6"/>
                    <a:pt x="27" y="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2" y="22"/>
                    <a:pt x="22" y="20"/>
                    <a:pt x="16" y="20"/>
                  </a:cubicBezTo>
                  <a:cubicBezTo>
                    <a:pt x="10" y="20"/>
                    <a:pt x="0" y="18"/>
                    <a:pt x="0" y="15"/>
                  </a:cubicBezTo>
                  <a:cubicBezTo>
                    <a:pt x="0" y="5"/>
                    <a:pt x="11" y="3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6" name="Freeform 46"/>
            <p:cNvSpPr>
              <a:spLocks/>
            </p:cNvSpPr>
            <p:nvPr/>
          </p:nvSpPr>
          <p:spPr bwMode="auto">
            <a:xfrm>
              <a:off x="10215177" y="4650616"/>
              <a:ext cx="27548" cy="19896"/>
            </a:xfrm>
            <a:custGeom>
              <a:avLst/>
              <a:gdLst>
                <a:gd name="T0" fmla="*/ 24 w 24"/>
                <a:gd name="T1" fmla="*/ 0 h 17"/>
                <a:gd name="T2" fmla="*/ 24 w 24"/>
                <a:gd name="T3" fmla="*/ 7 h 17"/>
                <a:gd name="T4" fmla="*/ 5 w 24"/>
                <a:gd name="T5" fmla="*/ 17 h 17"/>
                <a:gd name="T6" fmla="*/ 0 w 24"/>
                <a:gd name="T7" fmla="*/ 10 h 17"/>
                <a:gd name="T8" fmla="*/ 24 w 24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7">
                  <a:moveTo>
                    <a:pt x="24" y="0"/>
                  </a:moveTo>
                  <a:cubicBezTo>
                    <a:pt x="24" y="2"/>
                    <a:pt x="24" y="5"/>
                    <a:pt x="24" y="7"/>
                  </a:cubicBezTo>
                  <a:cubicBezTo>
                    <a:pt x="15" y="10"/>
                    <a:pt x="13" y="17"/>
                    <a:pt x="5" y="17"/>
                  </a:cubicBezTo>
                  <a:cubicBezTo>
                    <a:pt x="3" y="17"/>
                    <a:pt x="0" y="13"/>
                    <a:pt x="0" y="10"/>
                  </a:cubicBezTo>
                  <a:cubicBezTo>
                    <a:pt x="0" y="1"/>
                    <a:pt x="19" y="0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7" name="Freeform 47"/>
            <p:cNvSpPr>
              <a:spLocks/>
            </p:cNvSpPr>
            <p:nvPr/>
          </p:nvSpPr>
          <p:spPr bwMode="auto">
            <a:xfrm>
              <a:off x="8827069" y="3968046"/>
              <a:ext cx="113253" cy="110191"/>
            </a:xfrm>
            <a:custGeom>
              <a:avLst/>
              <a:gdLst>
                <a:gd name="T0" fmla="*/ 81 w 98"/>
                <a:gd name="T1" fmla="*/ 67 h 96"/>
                <a:gd name="T2" fmla="*/ 77 w 98"/>
                <a:gd name="T3" fmla="*/ 62 h 96"/>
                <a:gd name="T4" fmla="*/ 71 w 98"/>
                <a:gd name="T5" fmla="*/ 71 h 96"/>
                <a:gd name="T6" fmla="*/ 79 w 98"/>
                <a:gd name="T7" fmla="*/ 86 h 96"/>
                <a:gd name="T8" fmla="*/ 71 w 98"/>
                <a:gd name="T9" fmla="*/ 96 h 96"/>
                <a:gd name="T10" fmla="*/ 68 w 98"/>
                <a:gd name="T11" fmla="*/ 90 h 96"/>
                <a:gd name="T12" fmla="*/ 61 w 98"/>
                <a:gd name="T13" fmla="*/ 91 h 96"/>
                <a:gd name="T14" fmla="*/ 43 w 98"/>
                <a:gd name="T15" fmla="*/ 66 h 96"/>
                <a:gd name="T16" fmla="*/ 47 w 98"/>
                <a:gd name="T17" fmla="*/ 58 h 96"/>
                <a:gd name="T18" fmla="*/ 44 w 98"/>
                <a:gd name="T19" fmla="*/ 51 h 96"/>
                <a:gd name="T20" fmla="*/ 35 w 98"/>
                <a:gd name="T21" fmla="*/ 51 h 96"/>
                <a:gd name="T22" fmla="*/ 35 w 98"/>
                <a:gd name="T23" fmla="*/ 57 h 96"/>
                <a:gd name="T24" fmla="*/ 28 w 98"/>
                <a:gd name="T25" fmla="*/ 53 h 96"/>
                <a:gd name="T26" fmla="*/ 26 w 98"/>
                <a:gd name="T27" fmla="*/ 57 h 96"/>
                <a:gd name="T28" fmla="*/ 19 w 98"/>
                <a:gd name="T29" fmla="*/ 50 h 96"/>
                <a:gd name="T30" fmla="*/ 5 w 98"/>
                <a:gd name="T31" fmla="*/ 80 h 96"/>
                <a:gd name="T32" fmla="*/ 5 w 98"/>
                <a:gd name="T33" fmla="*/ 64 h 96"/>
                <a:gd name="T34" fmla="*/ 3 w 98"/>
                <a:gd name="T35" fmla="*/ 57 h 96"/>
                <a:gd name="T36" fmla="*/ 7 w 98"/>
                <a:gd name="T37" fmla="*/ 39 h 96"/>
                <a:gd name="T38" fmla="*/ 31 w 98"/>
                <a:gd name="T39" fmla="*/ 24 h 96"/>
                <a:gd name="T40" fmla="*/ 43 w 98"/>
                <a:gd name="T41" fmla="*/ 36 h 96"/>
                <a:gd name="T42" fmla="*/ 47 w 98"/>
                <a:gd name="T43" fmla="*/ 36 h 96"/>
                <a:gd name="T44" fmla="*/ 54 w 98"/>
                <a:gd name="T45" fmla="*/ 27 h 96"/>
                <a:gd name="T46" fmla="*/ 68 w 98"/>
                <a:gd name="T47" fmla="*/ 16 h 96"/>
                <a:gd name="T48" fmla="*/ 71 w 98"/>
                <a:gd name="T49" fmla="*/ 0 h 96"/>
                <a:gd name="T50" fmla="*/ 82 w 98"/>
                <a:gd name="T51" fmla="*/ 6 h 96"/>
                <a:gd name="T52" fmla="*/ 98 w 98"/>
                <a:gd name="T53" fmla="*/ 59 h 96"/>
                <a:gd name="T54" fmla="*/ 89 w 98"/>
                <a:gd name="T55" fmla="*/ 82 h 96"/>
                <a:gd name="T56" fmla="*/ 81 w 98"/>
                <a:gd name="T57" fmla="*/ 65 h 96"/>
                <a:gd name="T58" fmla="*/ 81 w 98"/>
                <a:gd name="T59" fmla="*/ 6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8" h="96">
                  <a:moveTo>
                    <a:pt x="81" y="67"/>
                  </a:moveTo>
                  <a:cubicBezTo>
                    <a:pt x="81" y="65"/>
                    <a:pt x="79" y="64"/>
                    <a:pt x="77" y="62"/>
                  </a:cubicBezTo>
                  <a:cubicBezTo>
                    <a:pt x="74" y="66"/>
                    <a:pt x="71" y="67"/>
                    <a:pt x="71" y="71"/>
                  </a:cubicBezTo>
                  <a:cubicBezTo>
                    <a:pt x="71" y="76"/>
                    <a:pt x="79" y="78"/>
                    <a:pt x="79" y="86"/>
                  </a:cubicBezTo>
                  <a:cubicBezTo>
                    <a:pt x="79" y="92"/>
                    <a:pt x="76" y="96"/>
                    <a:pt x="71" y="96"/>
                  </a:cubicBezTo>
                  <a:cubicBezTo>
                    <a:pt x="69" y="96"/>
                    <a:pt x="68" y="92"/>
                    <a:pt x="68" y="90"/>
                  </a:cubicBezTo>
                  <a:cubicBezTo>
                    <a:pt x="66" y="91"/>
                    <a:pt x="63" y="91"/>
                    <a:pt x="61" y="91"/>
                  </a:cubicBezTo>
                  <a:cubicBezTo>
                    <a:pt x="51" y="90"/>
                    <a:pt x="43" y="79"/>
                    <a:pt x="43" y="66"/>
                  </a:cubicBezTo>
                  <a:cubicBezTo>
                    <a:pt x="43" y="61"/>
                    <a:pt x="45" y="59"/>
                    <a:pt x="47" y="58"/>
                  </a:cubicBezTo>
                  <a:cubicBezTo>
                    <a:pt x="46" y="56"/>
                    <a:pt x="45" y="53"/>
                    <a:pt x="44" y="51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5" y="53"/>
                    <a:pt x="34" y="55"/>
                    <a:pt x="35" y="57"/>
                  </a:cubicBezTo>
                  <a:cubicBezTo>
                    <a:pt x="30" y="57"/>
                    <a:pt x="29" y="55"/>
                    <a:pt x="28" y="53"/>
                  </a:cubicBezTo>
                  <a:cubicBezTo>
                    <a:pt x="28" y="53"/>
                    <a:pt x="26" y="56"/>
                    <a:pt x="26" y="57"/>
                  </a:cubicBezTo>
                  <a:cubicBezTo>
                    <a:pt x="23" y="56"/>
                    <a:pt x="19" y="50"/>
                    <a:pt x="19" y="50"/>
                  </a:cubicBezTo>
                  <a:cubicBezTo>
                    <a:pt x="12" y="57"/>
                    <a:pt x="13" y="80"/>
                    <a:pt x="5" y="80"/>
                  </a:cubicBezTo>
                  <a:cubicBezTo>
                    <a:pt x="0" y="80"/>
                    <a:pt x="5" y="67"/>
                    <a:pt x="5" y="64"/>
                  </a:cubicBezTo>
                  <a:cubicBezTo>
                    <a:pt x="5" y="62"/>
                    <a:pt x="3" y="59"/>
                    <a:pt x="3" y="57"/>
                  </a:cubicBezTo>
                  <a:cubicBezTo>
                    <a:pt x="3" y="50"/>
                    <a:pt x="6" y="46"/>
                    <a:pt x="7" y="39"/>
                  </a:cubicBezTo>
                  <a:cubicBezTo>
                    <a:pt x="22" y="39"/>
                    <a:pt x="18" y="24"/>
                    <a:pt x="31" y="24"/>
                  </a:cubicBezTo>
                  <a:cubicBezTo>
                    <a:pt x="40" y="25"/>
                    <a:pt x="38" y="36"/>
                    <a:pt x="43" y="36"/>
                  </a:cubicBezTo>
                  <a:cubicBezTo>
                    <a:pt x="45" y="36"/>
                    <a:pt x="46" y="36"/>
                    <a:pt x="47" y="36"/>
                  </a:cubicBezTo>
                  <a:cubicBezTo>
                    <a:pt x="47" y="31"/>
                    <a:pt x="49" y="27"/>
                    <a:pt x="54" y="27"/>
                  </a:cubicBezTo>
                  <a:cubicBezTo>
                    <a:pt x="54" y="17"/>
                    <a:pt x="66" y="20"/>
                    <a:pt x="68" y="16"/>
                  </a:cubicBezTo>
                  <a:cubicBezTo>
                    <a:pt x="71" y="11"/>
                    <a:pt x="70" y="2"/>
                    <a:pt x="71" y="0"/>
                  </a:cubicBezTo>
                  <a:cubicBezTo>
                    <a:pt x="76" y="0"/>
                    <a:pt x="79" y="3"/>
                    <a:pt x="82" y="6"/>
                  </a:cubicBezTo>
                  <a:cubicBezTo>
                    <a:pt x="87" y="12"/>
                    <a:pt x="98" y="53"/>
                    <a:pt x="98" y="59"/>
                  </a:cubicBezTo>
                  <a:cubicBezTo>
                    <a:pt x="98" y="66"/>
                    <a:pt x="90" y="70"/>
                    <a:pt x="89" y="82"/>
                  </a:cubicBezTo>
                  <a:cubicBezTo>
                    <a:pt x="87" y="81"/>
                    <a:pt x="81" y="66"/>
                    <a:pt x="81" y="65"/>
                  </a:cubicBezTo>
                  <a:lnTo>
                    <a:pt x="81" y="6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8" name="Freeform 48"/>
            <p:cNvSpPr>
              <a:spLocks/>
            </p:cNvSpPr>
            <p:nvPr/>
          </p:nvSpPr>
          <p:spPr bwMode="auto">
            <a:xfrm>
              <a:off x="8722999" y="3938968"/>
              <a:ext cx="56626" cy="59687"/>
            </a:xfrm>
            <a:custGeom>
              <a:avLst/>
              <a:gdLst>
                <a:gd name="T0" fmla="*/ 5 w 49"/>
                <a:gd name="T1" fmla="*/ 52 h 52"/>
                <a:gd name="T2" fmla="*/ 0 w 49"/>
                <a:gd name="T3" fmla="*/ 52 h 52"/>
                <a:gd name="T4" fmla="*/ 39 w 49"/>
                <a:gd name="T5" fmla="*/ 8 h 52"/>
                <a:gd name="T6" fmla="*/ 43 w 49"/>
                <a:gd name="T7" fmla="*/ 0 h 52"/>
                <a:gd name="T8" fmla="*/ 49 w 49"/>
                <a:gd name="T9" fmla="*/ 11 h 52"/>
                <a:gd name="T10" fmla="*/ 42 w 49"/>
                <a:gd name="T11" fmla="*/ 15 h 52"/>
                <a:gd name="T12" fmla="*/ 30 w 49"/>
                <a:gd name="T13" fmla="*/ 22 h 52"/>
                <a:gd name="T14" fmla="*/ 5 w 49"/>
                <a:gd name="T15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5" y="52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8" y="31"/>
                    <a:pt x="31" y="23"/>
                    <a:pt x="39" y="8"/>
                  </a:cubicBezTo>
                  <a:cubicBezTo>
                    <a:pt x="40" y="5"/>
                    <a:pt x="40" y="2"/>
                    <a:pt x="43" y="0"/>
                  </a:cubicBezTo>
                  <a:cubicBezTo>
                    <a:pt x="42" y="6"/>
                    <a:pt x="46" y="8"/>
                    <a:pt x="49" y="11"/>
                  </a:cubicBezTo>
                  <a:cubicBezTo>
                    <a:pt x="46" y="13"/>
                    <a:pt x="45" y="15"/>
                    <a:pt x="42" y="15"/>
                  </a:cubicBezTo>
                  <a:cubicBezTo>
                    <a:pt x="40" y="21"/>
                    <a:pt x="35" y="22"/>
                    <a:pt x="30" y="22"/>
                  </a:cubicBezTo>
                  <a:cubicBezTo>
                    <a:pt x="27" y="38"/>
                    <a:pt x="13" y="47"/>
                    <a:pt x="5" y="5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19" name="Freeform 49"/>
            <p:cNvSpPr>
              <a:spLocks/>
            </p:cNvSpPr>
            <p:nvPr/>
          </p:nvSpPr>
          <p:spPr bwMode="auto">
            <a:xfrm>
              <a:off x="8764321" y="3738482"/>
              <a:ext cx="107131" cy="159164"/>
            </a:xfrm>
            <a:custGeom>
              <a:avLst/>
              <a:gdLst>
                <a:gd name="T0" fmla="*/ 7 w 94"/>
                <a:gd name="T1" fmla="*/ 57 h 139"/>
                <a:gd name="T2" fmla="*/ 12 w 94"/>
                <a:gd name="T3" fmla="*/ 36 h 139"/>
                <a:gd name="T4" fmla="*/ 9 w 94"/>
                <a:gd name="T5" fmla="*/ 14 h 139"/>
                <a:gd name="T6" fmla="*/ 16 w 94"/>
                <a:gd name="T7" fmla="*/ 0 h 139"/>
                <a:gd name="T8" fmla="*/ 28 w 94"/>
                <a:gd name="T9" fmla="*/ 13 h 139"/>
                <a:gd name="T10" fmla="*/ 37 w 94"/>
                <a:gd name="T11" fmla="*/ 6 h 139"/>
                <a:gd name="T12" fmla="*/ 38 w 94"/>
                <a:gd name="T13" fmla="*/ 10 h 139"/>
                <a:gd name="T14" fmla="*/ 40 w 94"/>
                <a:gd name="T15" fmla="*/ 15 h 139"/>
                <a:gd name="T16" fmla="*/ 48 w 94"/>
                <a:gd name="T17" fmla="*/ 46 h 139"/>
                <a:gd name="T18" fmla="*/ 35 w 94"/>
                <a:gd name="T19" fmla="*/ 77 h 139"/>
                <a:gd name="T20" fmla="*/ 52 w 94"/>
                <a:gd name="T21" fmla="*/ 108 h 139"/>
                <a:gd name="T22" fmla="*/ 52 w 94"/>
                <a:gd name="T23" fmla="*/ 105 h 139"/>
                <a:gd name="T24" fmla="*/ 60 w 94"/>
                <a:gd name="T25" fmla="*/ 99 h 139"/>
                <a:gd name="T26" fmla="*/ 74 w 94"/>
                <a:gd name="T27" fmla="*/ 116 h 139"/>
                <a:gd name="T28" fmla="*/ 80 w 94"/>
                <a:gd name="T29" fmla="*/ 111 h 139"/>
                <a:gd name="T30" fmla="*/ 84 w 94"/>
                <a:gd name="T31" fmla="*/ 112 h 139"/>
                <a:gd name="T32" fmla="*/ 80 w 94"/>
                <a:gd name="T33" fmla="*/ 120 h 139"/>
                <a:gd name="T34" fmla="*/ 85 w 94"/>
                <a:gd name="T35" fmla="*/ 121 h 139"/>
                <a:gd name="T36" fmla="*/ 94 w 94"/>
                <a:gd name="T37" fmla="*/ 129 h 139"/>
                <a:gd name="T38" fmla="*/ 94 w 94"/>
                <a:gd name="T39" fmla="*/ 135 h 139"/>
                <a:gd name="T40" fmla="*/ 91 w 94"/>
                <a:gd name="T41" fmla="*/ 139 h 139"/>
                <a:gd name="T42" fmla="*/ 87 w 94"/>
                <a:gd name="T43" fmla="*/ 133 h 139"/>
                <a:gd name="T44" fmla="*/ 63 w 94"/>
                <a:gd name="T45" fmla="*/ 112 h 139"/>
                <a:gd name="T46" fmla="*/ 63 w 94"/>
                <a:gd name="T47" fmla="*/ 125 h 139"/>
                <a:gd name="T48" fmla="*/ 44 w 94"/>
                <a:gd name="T49" fmla="*/ 109 h 139"/>
                <a:gd name="T50" fmla="*/ 32 w 94"/>
                <a:gd name="T51" fmla="*/ 113 h 139"/>
                <a:gd name="T52" fmla="*/ 22 w 94"/>
                <a:gd name="T53" fmla="*/ 104 h 139"/>
                <a:gd name="T54" fmla="*/ 27 w 94"/>
                <a:gd name="T55" fmla="*/ 96 h 139"/>
                <a:gd name="T56" fmla="*/ 27 w 94"/>
                <a:gd name="T57" fmla="*/ 89 h 139"/>
                <a:gd name="T58" fmla="*/ 23 w 94"/>
                <a:gd name="T59" fmla="*/ 89 h 139"/>
                <a:gd name="T60" fmla="*/ 18 w 94"/>
                <a:gd name="T61" fmla="*/ 94 h 139"/>
                <a:gd name="T62" fmla="*/ 3 w 94"/>
                <a:gd name="T63" fmla="*/ 81 h 139"/>
                <a:gd name="T64" fmla="*/ 7 w 94"/>
                <a:gd name="T65" fmla="*/ 5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4" h="139">
                  <a:moveTo>
                    <a:pt x="7" y="57"/>
                  </a:moveTo>
                  <a:cubicBezTo>
                    <a:pt x="10" y="52"/>
                    <a:pt x="12" y="42"/>
                    <a:pt x="12" y="36"/>
                  </a:cubicBezTo>
                  <a:cubicBezTo>
                    <a:pt x="12" y="28"/>
                    <a:pt x="8" y="22"/>
                    <a:pt x="9" y="14"/>
                  </a:cubicBezTo>
                  <a:cubicBezTo>
                    <a:pt x="9" y="7"/>
                    <a:pt x="10" y="0"/>
                    <a:pt x="16" y="0"/>
                  </a:cubicBezTo>
                  <a:cubicBezTo>
                    <a:pt x="23" y="1"/>
                    <a:pt x="22" y="13"/>
                    <a:pt x="28" y="13"/>
                  </a:cubicBezTo>
                  <a:cubicBezTo>
                    <a:pt x="32" y="13"/>
                    <a:pt x="34" y="8"/>
                    <a:pt x="37" y="6"/>
                  </a:cubicBezTo>
                  <a:cubicBezTo>
                    <a:pt x="37" y="7"/>
                    <a:pt x="38" y="9"/>
                    <a:pt x="38" y="10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39" y="24"/>
                    <a:pt x="48" y="34"/>
                    <a:pt x="48" y="46"/>
                  </a:cubicBezTo>
                  <a:cubicBezTo>
                    <a:pt x="48" y="61"/>
                    <a:pt x="35" y="62"/>
                    <a:pt x="35" y="77"/>
                  </a:cubicBezTo>
                  <a:cubicBezTo>
                    <a:pt x="35" y="87"/>
                    <a:pt x="44" y="105"/>
                    <a:pt x="52" y="108"/>
                  </a:cubicBezTo>
                  <a:cubicBezTo>
                    <a:pt x="52" y="108"/>
                    <a:pt x="52" y="105"/>
                    <a:pt x="52" y="105"/>
                  </a:cubicBezTo>
                  <a:cubicBezTo>
                    <a:pt x="52" y="102"/>
                    <a:pt x="56" y="99"/>
                    <a:pt x="60" y="99"/>
                  </a:cubicBezTo>
                  <a:cubicBezTo>
                    <a:pt x="68" y="100"/>
                    <a:pt x="70" y="115"/>
                    <a:pt x="74" y="116"/>
                  </a:cubicBezTo>
                  <a:cubicBezTo>
                    <a:pt x="77" y="116"/>
                    <a:pt x="77" y="111"/>
                    <a:pt x="80" y="111"/>
                  </a:cubicBezTo>
                  <a:cubicBezTo>
                    <a:pt x="82" y="111"/>
                    <a:pt x="83" y="112"/>
                    <a:pt x="84" y="112"/>
                  </a:cubicBezTo>
                  <a:cubicBezTo>
                    <a:pt x="84" y="116"/>
                    <a:pt x="80" y="117"/>
                    <a:pt x="80" y="120"/>
                  </a:cubicBezTo>
                  <a:cubicBezTo>
                    <a:pt x="80" y="122"/>
                    <a:pt x="83" y="121"/>
                    <a:pt x="85" y="121"/>
                  </a:cubicBezTo>
                  <a:cubicBezTo>
                    <a:pt x="85" y="126"/>
                    <a:pt x="89" y="129"/>
                    <a:pt x="94" y="129"/>
                  </a:cubicBezTo>
                  <a:cubicBezTo>
                    <a:pt x="94" y="131"/>
                    <a:pt x="94" y="133"/>
                    <a:pt x="94" y="135"/>
                  </a:cubicBezTo>
                  <a:cubicBezTo>
                    <a:pt x="94" y="136"/>
                    <a:pt x="92" y="139"/>
                    <a:pt x="91" y="139"/>
                  </a:cubicBezTo>
                  <a:cubicBezTo>
                    <a:pt x="89" y="139"/>
                    <a:pt x="88" y="135"/>
                    <a:pt x="87" y="133"/>
                  </a:cubicBezTo>
                  <a:cubicBezTo>
                    <a:pt x="83" y="125"/>
                    <a:pt x="67" y="118"/>
                    <a:pt x="63" y="112"/>
                  </a:cubicBezTo>
                  <a:cubicBezTo>
                    <a:pt x="59" y="117"/>
                    <a:pt x="61" y="119"/>
                    <a:pt x="63" y="125"/>
                  </a:cubicBezTo>
                  <a:cubicBezTo>
                    <a:pt x="54" y="125"/>
                    <a:pt x="53" y="110"/>
                    <a:pt x="44" y="109"/>
                  </a:cubicBezTo>
                  <a:cubicBezTo>
                    <a:pt x="39" y="109"/>
                    <a:pt x="37" y="114"/>
                    <a:pt x="32" y="113"/>
                  </a:cubicBezTo>
                  <a:cubicBezTo>
                    <a:pt x="28" y="113"/>
                    <a:pt x="22" y="107"/>
                    <a:pt x="22" y="104"/>
                  </a:cubicBezTo>
                  <a:cubicBezTo>
                    <a:pt x="22" y="99"/>
                    <a:pt x="25" y="97"/>
                    <a:pt x="27" y="96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1" y="91"/>
                    <a:pt x="20" y="94"/>
                    <a:pt x="18" y="94"/>
                  </a:cubicBezTo>
                  <a:cubicBezTo>
                    <a:pt x="15" y="94"/>
                    <a:pt x="3" y="85"/>
                    <a:pt x="3" y="81"/>
                  </a:cubicBezTo>
                  <a:cubicBezTo>
                    <a:pt x="3" y="70"/>
                    <a:pt x="0" y="55"/>
                    <a:pt x="7" y="5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0" name="Freeform 50"/>
            <p:cNvSpPr>
              <a:spLocks/>
            </p:cNvSpPr>
            <p:nvPr/>
          </p:nvSpPr>
          <p:spPr bwMode="auto">
            <a:xfrm>
              <a:off x="8876043" y="3899177"/>
              <a:ext cx="35200" cy="62747"/>
            </a:xfrm>
            <a:custGeom>
              <a:avLst/>
              <a:gdLst>
                <a:gd name="T0" fmla="*/ 28 w 31"/>
                <a:gd name="T1" fmla="*/ 37 h 55"/>
                <a:gd name="T2" fmla="*/ 17 w 31"/>
                <a:gd name="T3" fmla="*/ 36 h 55"/>
                <a:gd name="T4" fmla="*/ 23 w 31"/>
                <a:gd name="T5" fmla="*/ 50 h 55"/>
                <a:gd name="T6" fmla="*/ 23 w 31"/>
                <a:gd name="T7" fmla="*/ 55 h 55"/>
                <a:gd name="T8" fmla="*/ 17 w 31"/>
                <a:gd name="T9" fmla="*/ 54 h 55"/>
                <a:gd name="T10" fmla="*/ 14 w 31"/>
                <a:gd name="T11" fmla="*/ 45 h 55"/>
                <a:gd name="T12" fmla="*/ 14 w 31"/>
                <a:gd name="T13" fmla="*/ 41 h 55"/>
                <a:gd name="T14" fmla="*/ 4 w 31"/>
                <a:gd name="T15" fmla="*/ 31 h 55"/>
                <a:gd name="T16" fmla="*/ 4 w 31"/>
                <a:gd name="T17" fmla="*/ 27 h 55"/>
                <a:gd name="T18" fmla="*/ 13 w 31"/>
                <a:gd name="T19" fmla="*/ 27 h 55"/>
                <a:gd name="T20" fmla="*/ 16 w 31"/>
                <a:gd name="T21" fmla="*/ 23 h 55"/>
                <a:gd name="T22" fmla="*/ 0 w 31"/>
                <a:gd name="T23" fmla="*/ 3 h 55"/>
                <a:gd name="T24" fmla="*/ 6 w 31"/>
                <a:gd name="T25" fmla="*/ 0 h 55"/>
                <a:gd name="T26" fmla="*/ 21 w 31"/>
                <a:gd name="T27" fmla="*/ 3 h 55"/>
                <a:gd name="T28" fmla="*/ 21 w 31"/>
                <a:gd name="T29" fmla="*/ 10 h 55"/>
                <a:gd name="T30" fmla="*/ 25 w 31"/>
                <a:gd name="T31" fmla="*/ 10 h 55"/>
                <a:gd name="T32" fmla="*/ 25 w 31"/>
                <a:gd name="T33" fmla="*/ 21 h 55"/>
                <a:gd name="T34" fmla="*/ 31 w 31"/>
                <a:gd name="T35" fmla="*/ 28 h 55"/>
                <a:gd name="T36" fmla="*/ 28 w 31"/>
                <a:gd name="T37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" h="55">
                  <a:moveTo>
                    <a:pt x="28" y="37"/>
                  </a:moveTo>
                  <a:cubicBezTo>
                    <a:pt x="17" y="36"/>
                    <a:pt x="17" y="36"/>
                    <a:pt x="17" y="36"/>
                  </a:cubicBezTo>
                  <a:cubicBezTo>
                    <a:pt x="18" y="42"/>
                    <a:pt x="21" y="49"/>
                    <a:pt x="23" y="50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1" y="55"/>
                    <a:pt x="19" y="54"/>
                    <a:pt x="17" y="54"/>
                  </a:cubicBezTo>
                  <a:cubicBezTo>
                    <a:pt x="12" y="54"/>
                    <a:pt x="11" y="49"/>
                    <a:pt x="14" y="45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9" y="40"/>
                    <a:pt x="4" y="33"/>
                    <a:pt x="4" y="31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7" y="27"/>
                    <a:pt x="12" y="27"/>
                    <a:pt x="13" y="27"/>
                  </a:cubicBezTo>
                  <a:cubicBezTo>
                    <a:pt x="14" y="27"/>
                    <a:pt x="16" y="25"/>
                    <a:pt x="16" y="23"/>
                  </a:cubicBezTo>
                  <a:cubicBezTo>
                    <a:pt x="16" y="14"/>
                    <a:pt x="1" y="9"/>
                    <a:pt x="0" y="3"/>
                  </a:cubicBezTo>
                  <a:cubicBezTo>
                    <a:pt x="2" y="2"/>
                    <a:pt x="4" y="0"/>
                    <a:pt x="6" y="0"/>
                  </a:cubicBezTo>
                  <a:cubicBezTo>
                    <a:pt x="12" y="0"/>
                    <a:pt x="16" y="3"/>
                    <a:pt x="21" y="3"/>
                  </a:cubicBezTo>
                  <a:cubicBezTo>
                    <a:pt x="21" y="5"/>
                    <a:pt x="22" y="8"/>
                    <a:pt x="21" y="10"/>
                  </a:cubicBezTo>
                  <a:cubicBezTo>
                    <a:pt x="23" y="10"/>
                    <a:pt x="24" y="10"/>
                    <a:pt x="25" y="10"/>
                  </a:cubicBezTo>
                  <a:cubicBezTo>
                    <a:pt x="26" y="14"/>
                    <a:pt x="25" y="21"/>
                    <a:pt x="25" y="21"/>
                  </a:cubicBezTo>
                  <a:cubicBezTo>
                    <a:pt x="25" y="21"/>
                    <a:pt x="30" y="28"/>
                    <a:pt x="31" y="28"/>
                  </a:cubicBezTo>
                  <a:cubicBezTo>
                    <a:pt x="30" y="32"/>
                    <a:pt x="28" y="34"/>
                    <a:pt x="28" y="3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1" name="Freeform 51"/>
            <p:cNvSpPr>
              <a:spLocks/>
            </p:cNvSpPr>
            <p:nvPr/>
          </p:nvSpPr>
          <p:spPr bwMode="auto">
            <a:xfrm>
              <a:off x="8824008" y="3916012"/>
              <a:ext cx="29078" cy="39791"/>
            </a:xfrm>
            <a:custGeom>
              <a:avLst/>
              <a:gdLst>
                <a:gd name="T0" fmla="*/ 5 w 25"/>
                <a:gd name="T1" fmla="*/ 0 h 34"/>
                <a:gd name="T2" fmla="*/ 24 w 25"/>
                <a:gd name="T3" fmla="*/ 12 h 34"/>
                <a:gd name="T4" fmla="*/ 2 w 25"/>
                <a:gd name="T5" fmla="*/ 34 h 34"/>
                <a:gd name="T6" fmla="*/ 0 w 25"/>
                <a:gd name="T7" fmla="*/ 3 h 34"/>
                <a:gd name="T8" fmla="*/ 4 w 25"/>
                <a:gd name="T9" fmla="*/ 0 h 34"/>
                <a:gd name="T10" fmla="*/ 8 w 25"/>
                <a:gd name="T11" fmla="*/ 3 h 34"/>
                <a:gd name="T12" fmla="*/ 5 w 2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4">
                  <a:moveTo>
                    <a:pt x="5" y="0"/>
                  </a:moveTo>
                  <a:cubicBezTo>
                    <a:pt x="7" y="4"/>
                    <a:pt x="25" y="6"/>
                    <a:pt x="24" y="12"/>
                  </a:cubicBezTo>
                  <a:cubicBezTo>
                    <a:pt x="24" y="24"/>
                    <a:pt x="8" y="30"/>
                    <a:pt x="2" y="34"/>
                  </a:cubicBezTo>
                  <a:cubicBezTo>
                    <a:pt x="2" y="22"/>
                    <a:pt x="0" y="9"/>
                    <a:pt x="0" y="3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5" y="0"/>
                    <a:pt x="7" y="2"/>
                    <a:pt x="8" y="3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2" name="Freeform 52"/>
            <p:cNvSpPr>
              <a:spLocks/>
            </p:cNvSpPr>
            <p:nvPr/>
          </p:nvSpPr>
          <p:spPr bwMode="auto">
            <a:xfrm>
              <a:off x="8840843" y="3938968"/>
              <a:ext cx="26017" cy="50504"/>
            </a:xfrm>
            <a:custGeom>
              <a:avLst/>
              <a:gdLst>
                <a:gd name="T0" fmla="*/ 24 w 24"/>
                <a:gd name="T1" fmla="*/ 10 h 44"/>
                <a:gd name="T2" fmla="*/ 16 w 24"/>
                <a:gd name="T3" fmla="*/ 32 h 44"/>
                <a:gd name="T4" fmla="*/ 19 w 24"/>
                <a:gd name="T5" fmla="*/ 41 h 44"/>
                <a:gd name="T6" fmla="*/ 15 w 24"/>
                <a:gd name="T7" fmla="*/ 44 h 44"/>
                <a:gd name="T8" fmla="*/ 0 w 24"/>
                <a:gd name="T9" fmla="*/ 26 h 44"/>
                <a:gd name="T10" fmla="*/ 6 w 24"/>
                <a:gd name="T11" fmla="*/ 22 h 44"/>
                <a:gd name="T12" fmla="*/ 14 w 24"/>
                <a:gd name="T13" fmla="*/ 2 h 44"/>
                <a:gd name="T14" fmla="*/ 24 w 24"/>
                <a:gd name="T15" fmla="*/ 1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44">
                  <a:moveTo>
                    <a:pt x="24" y="10"/>
                  </a:moveTo>
                  <a:cubicBezTo>
                    <a:pt x="24" y="18"/>
                    <a:pt x="16" y="24"/>
                    <a:pt x="16" y="32"/>
                  </a:cubicBezTo>
                  <a:cubicBezTo>
                    <a:pt x="16" y="38"/>
                    <a:pt x="19" y="37"/>
                    <a:pt x="19" y="41"/>
                  </a:cubicBezTo>
                  <a:cubicBezTo>
                    <a:pt x="19" y="42"/>
                    <a:pt x="17" y="44"/>
                    <a:pt x="15" y="44"/>
                  </a:cubicBezTo>
                  <a:cubicBezTo>
                    <a:pt x="12" y="44"/>
                    <a:pt x="0" y="31"/>
                    <a:pt x="0" y="26"/>
                  </a:cubicBezTo>
                  <a:cubicBezTo>
                    <a:pt x="0" y="24"/>
                    <a:pt x="4" y="22"/>
                    <a:pt x="6" y="22"/>
                  </a:cubicBezTo>
                  <a:cubicBezTo>
                    <a:pt x="7" y="20"/>
                    <a:pt x="10" y="3"/>
                    <a:pt x="14" y="2"/>
                  </a:cubicBezTo>
                  <a:cubicBezTo>
                    <a:pt x="21" y="0"/>
                    <a:pt x="24" y="6"/>
                    <a:pt x="24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3" name="Freeform 53"/>
            <p:cNvSpPr>
              <a:spLocks/>
            </p:cNvSpPr>
            <p:nvPr/>
          </p:nvSpPr>
          <p:spPr bwMode="auto">
            <a:xfrm>
              <a:off x="8862269" y="3942029"/>
              <a:ext cx="15304" cy="30608"/>
            </a:xfrm>
            <a:custGeom>
              <a:avLst/>
              <a:gdLst>
                <a:gd name="T0" fmla="*/ 13 w 13"/>
                <a:gd name="T1" fmla="*/ 0 h 26"/>
                <a:gd name="T2" fmla="*/ 4 w 13"/>
                <a:gd name="T3" fmla="*/ 26 h 26"/>
                <a:gd name="T4" fmla="*/ 0 w 13"/>
                <a:gd name="T5" fmla="*/ 26 h 26"/>
                <a:gd name="T6" fmla="*/ 7 w 13"/>
                <a:gd name="T7" fmla="*/ 0 h 26"/>
                <a:gd name="T8" fmla="*/ 13 w 1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6">
                  <a:moveTo>
                    <a:pt x="13" y="0"/>
                  </a:moveTo>
                  <a:cubicBezTo>
                    <a:pt x="13" y="13"/>
                    <a:pt x="4" y="16"/>
                    <a:pt x="4" y="26"/>
                  </a:cubicBezTo>
                  <a:cubicBezTo>
                    <a:pt x="3" y="26"/>
                    <a:pt x="1" y="26"/>
                    <a:pt x="0" y="26"/>
                  </a:cubicBezTo>
                  <a:cubicBezTo>
                    <a:pt x="2" y="18"/>
                    <a:pt x="7" y="13"/>
                    <a:pt x="7" y="0"/>
                  </a:cubicBezTo>
                  <a:cubicBezTo>
                    <a:pt x="9" y="0"/>
                    <a:pt x="11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4" name="Freeform 54"/>
            <p:cNvSpPr>
              <a:spLocks/>
            </p:cNvSpPr>
            <p:nvPr/>
          </p:nvSpPr>
          <p:spPr bwMode="auto">
            <a:xfrm>
              <a:off x="8869921" y="3963455"/>
              <a:ext cx="18365" cy="15304"/>
            </a:xfrm>
            <a:custGeom>
              <a:avLst/>
              <a:gdLst>
                <a:gd name="T0" fmla="*/ 16 w 16"/>
                <a:gd name="T1" fmla="*/ 0 h 14"/>
                <a:gd name="T2" fmla="*/ 5 w 16"/>
                <a:gd name="T3" fmla="*/ 13 h 14"/>
                <a:gd name="T4" fmla="*/ 0 w 16"/>
                <a:gd name="T5" fmla="*/ 10 h 14"/>
                <a:gd name="T6" fmla="*/ 7 w 16"/>
                <a:gd name="T7" fmla="*/ 0 h 14"/>
                <a:gd name="T8" fmla="*/ 16 w 1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16" y="0"/>
                  </a:moveTo>
                  <a:cubicBezTo>
                    <a:pt x="16" y="7"/>
                    <a:pt x="11" y="14"/>
                    <a:pt x="5" y="13"/>
                  </a:cubicBezTo>
                  <a:cubicBezTo>
                    <a:pt x="3" y="13"/>
                    <a:pt x="0" y="11"/>
                    <a:pt x="0" y="10"/>
                  </a:cubicBezTo>
                  <a:cubicBezTo>
                    <a:pt x="0" y="6"/>
                    <a:pt x="5" y="4"/>
                    <a:pt x="7" y="0"/>
                  </a:cubicBezTo>
                  <a:cubicBezTo>
                    <a:pt x="10" y="1"/>
                    <a:pt x="14" y="2"/>
                    <a:pt x="16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5" name="Freeform 55"/>
            <p:cNvSpPr>
              <a:spLocks/>
            </p:cNvSpPr>
            <p:nvPr/>
          </p:nvSpPr>
          <p:spPr bwMode="auto">
            <a:xfrm>
              <a:off x="8851556" y="3899177"/>
              <a:ext cx="19896" cy="24487"/>
            </a:xfrm>
            <a:custGeom>
              <a:avLst/>
              <a:gdLst>
                <a:gd name="T0" fmla="*/ 0 w 17"/>
                <a:gd name="T1" fmla="*/ 10 h 21"/>
                <a:gd name="T2" fmla="*/ 0 w 17"/>
                <a:gd name="T3" fmla="*/ 0 h 21"/>
                <a:gd name="T4" fmla="*/ 6 w 17"/>
                <a:gd name="T5" fmla="*/ 0 h 21"/>
                <a:gd name="T6" fmla="*/ 17 w 17"/>
                <a:gd name="T7" fmla="*/ 17 h 21"/>
                <a:gd name="T8" fmla="*/ 10 w 17"/>
                <a:gd name="T9" fmla="*/ 10 h 21"/>
                <a:gd name="T10" fmla="*/ 0 w 17"/>
                <a:gd name="T11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0" y="10"/>
                  </a:moveTo>
                  <a:cubicBezTo>
                    <a:pt x="0" y="5"/>
                    <a:pt x="0" y="3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6"/>
                    <a:pt x="17" y="8"/>
                    <a:pt x="17" y="17"/>
                  </a:cubicBezTo>
                  <a:cubicBezTo>
                    <a:pt x="17" y="21"/>
                    <a:pt x="10" y="14"/>
                    <a:pt x="10" y="10"/>
                  </a:cubicBezTo>
                  <a:cubicBezTo>
                    <a:pt x="6" y="10"/>
                    <a:pt x="4" y="10"/>
                    <a:pt x="0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6" name="Freeform 56"/>
            <p:cNvSpPr>
              <a:spLocks/>
            </p:cNvSpPr>
            <p:nvPr/>
          </p:nvSpPr>
          <p:spPr bwMode="auto">
            <a:xfrm>
              <a:off x="8785747" y="3874690"/>
              <a:ext cx="30609" cy="30608"/>
            </a:xfrm>
            <a:custGeom>
              <a:avLst/>
              <a:gdLst>
                <a:gd name="T0" fmla="*/ 19 w 26"/>
                <a:gd name="T1" fmla="*/ 27 h 27"/>
                <a:gd name="T2" fmla="*/ 0 w 26"/>
                <a:gd name="T3" fmla="*/ 0 h 27"/>
                <a:gd name="T4" fmla="*/ 6 w 26"/>
                <a:gd name="T5" fmla="*/ 0 h 27"/>
                <a:gd name="T6" fmla="*/ 24 w 26"/>
                <a:gd name="T7" fmla="*/ 13 h 27"/>
                <a:gd name="T8" fmla="*/ 19 w 26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19" y="27"/>
                  </a:moveTo>
                  <a:cubicBezTo>
                    <a:pt x="15" y="27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5" y="6"/>
                    <a:pt x="22" y="5"/>
                    <a:pt x="24" y="13"/>
                  </a:cubicBezTo>
                  <a:cubicBezTo>
                    <a:pt x="26" y="18"/>
                    <a:pt x="22" y="27"/>
                    <a:pt x="19" y="27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7" name="Freeform 57"/>
            <p:cNvSpPr>
              <a:spLocks/>
            </p:cNvSpPr>
            <p:nvPr/>
          </p:nvSpPr>
          <p:spPr bwMode="auto">
            <a:xfrm>
              <a:off x="8816356" y="3877751"/>
              <a:ext cx="7652" cy="3061"/>
            </a:xfrm>
            <a:custGeom>
              <a:avLst/>
              <a:gdLst>
                <a:gd name="T0" fmla="*/ 0 w 7"/>
                <a:gd name="T1" fmla="*/ 2 h 3"/>
                <a:gd name="T2" fmla="*/ 7 w 7"/>
                <a:gd name="T3" fmla="*/ 2 h 3"/>
                <a:gd name="T4" fmla="*/ 0 w 7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2" y="3"/>
                    <a:pt x="6" y="2"/>
                    <a:pt x="7" y="2"/>
                  </a:cubicBezTo>
                  <a:cubicBezTo>
                    <a:pt x="6" y="0"/>
                    <a:pt x="2" y="1"/>
                    <a:pt x="0" y="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8" name="Freeform 58"/>
            <p:cNvSpPr>
              <a:spLocks/>
            </p:cNvSpPr>
            <p:nvPr/>
          </p:nvSpPr>
          <p:spPr bwMode="auto">
            <a:xfrm>
              <a:off x="8771973" y="3550240"/>
              <a:ext cx="55096" cy="79582"/>
            </a:xfrm>
            <a:custGeom>
              <a:avLst/>
              <a:gdLst>
                <a:gd name="T0" fmla="*/ 13 w 47"/>
                <a:gd name="T1" fmla="*/ 70 h 70"/>
                <a:gd name="T2" fmla="*/ 2 w 47"/>
                <a:gd name="T3" fmla="*/ 48 h 70"/>
                <a:gd name="T4" fmla="*/ 29 w 47"/>
                <a:gd name="T5" fmla="*/ 0 h 70"/>
                <a:gd name="T6" fmla="*/ 13 w 47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0">
                  <a:moveTo>
                    <a:pt x="13" y="70"/>
                  </a:moveTo>
                  <a:cubicBezTo>
                    <a:pt x="0" y="70"/>
                    <a:pt x="2" y="60"/>
                    <a:pt x="2" y="48"/>
                  </a:cubicBezTo>
                  <a:cubicBezTo>
                    <a:pt x="2" y="31"/>
                    <a:pt x="18" y="0"/>
                    <a:pt x="29" y="0"/>
                  </a:cubicBezTo>
                  <a:cubicBezTo>
                    <a:pt x="47" y="0"/>
                    <a:pt x="31" y="70"/>
                    <a:pt x="13" y="7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29" name="Freeform 59"/>
            <p:cNvSpPr>
              <a:spLocks/>
            </p:cNvSpPr>
            <p:nvPr/>
          </p:nvSpPr>
          <p:spPr bwMode="auto">
            <a:xfrm>
              <a:off x="8487311" y="3691039"/>
              <a:ext cx="62748" cy="55095"/>
            </a:xfrm>
            <a:custGeom>
              <a:avLst/>
              <a:gdLst>
                <a:gd name="T0" fmla="*/ 3 w 54"/>
                <a:gd name="T1" fmla="*/ 20 h 48"/>
                <a:gd name="T2" fmla="*/ 45 w 54"/>
                <a:gd name="T3" fmla="*/ 0 h 48"/>
                <a:gd name="T4" fmla="*/ 54 w 54"/>
                <a:gd name="T5" fmla="*/ 12 h 48"/>
                <a:gd name="T6" fmla="*/ 20 w 54"/>
                <a:gd name="T7" fmla="*/ 48 h 48"/>
                <a:gd name="T8" fmla="*/ 3 w 54"/>
                <a:gd name="T9" fmla="*/ 32 h 48"/>
                <a:gd name="T10" fmla="*/ 3 w 54"/>
                <a:gd name="T11" fmla="*/ 2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8">
                  <a:moveTo>
                    <a:pt x="3" y="20"/>
                  </a:moveTo>
                  <a:cubicBezTo>
                    <a:pt x="9" y="20"/>
                    <a:pt x="35" y="0"/>
                    <a:pt x="45" y="0"/>
                  </a:cubicBezTo>
                  <a:cubicBezTo>
                    <a:pt x="49" y="0"/>
                    <a:pt x="54" y="7"/>
                    <a:pt x="54" y="12"/>
                  </a:cubicBezTo>
                  <a:cubicBezTo>
                    <a:pt x="54" y="23"/>
                    <a:pt x="31" y="48"/>
                    <a:pt x="20" y="48"/>
                  </a:cubicBezTo>
                  <a:cubicBezTo>
                    <a:pt x="9" y="48"/>
                    <a:pt x="3" y="42"/>
                    <a:pt x="3" y="32"/>
                  </a:cubicBezTo>
                  <a:cubicBezTo>
                    <a:pt x="3" y="27"/>
                    <a:pt x="0" y="20"/>
                    <a:pt x="3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0" name="Freeform 60"/>
            <p:cNvSpPr>
              <a:spLocks/>
            </p:cNvSpPr>
            <p:nvPr/>
          </p:nvSpPr>
          <p:spPr bwMode="auto">
            <a:xfrm>
              <a:off x="8224076" y="3603805"/>
              <a:ext cx="287723" cy="583092"/>
            </a:xfrm>
            <a:custGeom>
              <a:avLst/>
              <a:gdLst>
                <a:gd name="T0" fmla="*/ 21 w 252"/>
                <a:gd name="T1" fmla="*/ 311 h 509"/>
                <a:gd name="T2" fmla="*/ 36 w 252"/>
                <a:gd name="T3" fmla="*/ 273 h 509"/>
                <a:gd name="T4" fmla="*/ 42 w 252"/>
                <a:gd name="T5" fmla="*/ 265 h 509"/>
                <a:gd name="T6" fmla="*/ 26 w 252"/>
                <a:gd name="T7" fmla="*/ 215 h 509"/>
                <a:gd name="T8" fmla="*/ 12 w 252"/>
                <a:gd name="T9" fmla="*/ 197 h 509"/>
                <a:gd name="T10" fmla="*/ 13 w 252"/>
                <a:gd name="T11" fmla="*/ 190 h 509"/>
                <a:gd name="T12" fmla="*/ 13 w 252"/>
                <a:gd name="T13" fmla="*/ 191 h 509"/>
                <a:gd name="T14" fmla="*/ 21 w 252"/>
                <a:gd name="T15" fmla="*/ 174 h 509"/>
                <a:gd name="T16" fmla="*/ 15 w 252"/>
                <a:gd name="T17" fmla="*/ 139 h 509"/>
                <a:gd name="T18" fmla="*/ 0 w 252"/>
                <a:gd name="T19" fmla="*/ 118 h 509"/>
                <a:gd name="T20" fmla="*/ 12 w 252"/>
                <a:gd name="T21" fmla="*/ 84 h 509"/>
                <a:gd name="T22" fmla="*/ 31 w 252"/>
                <a:gd name="T23" fmla="*/ 78 h 509"/>
                <a:gd name="T24" fmla="*/ 76 w 252"/>
                <a:gd name="T25" fmla="*/ 35 h 509"/>
                <a:gd name="T26" fmla="*/ 81 w 252"/>
                <a:gd name="T27" fmla="*/ 35 h 509"/>
                <a:gd name="T28" fmla="*/ 85 w 252"/>
                <a:gd name="T29" fmla="*/ 44 h 509"/>
                <a:gd name="T30" fmla="*/ 89 w 252"/>
                <a:gd name="T31" fmla="*/ 37 h 509"/>
                <a:gd name="T32" fmla="*/ 89 w 252"/>
                <a:gd name="T33" fmla="*/ 16 h 509"/>
                <a:gd name="T34" fmla="*/ 109 w 252"/>
                <a:gd name="T35" fmla="*/ 11 h 509"/>
                <a:gd name="T36" fmla="*/ 134 w 252"/>
                <a:gd name="T37" fmla="*/ 11 h 509"/>
                <a:gd name="T38" fmla="*/ 164 w 252"/>
                <a:gd name="T39" fmla="*/ 0 h 509"/>
                <a:gd name="T40" fmla="*/ 196 w 252"/>
                <a:gd name="T41" fmla="*/ 9 h 509"/>
                <a:gd name="T42" fmla="*/ 223 w 252"/>
                <a:gd name="T43" fmla="*/ 40 h 509"/>
                <a:gd name="T44" fmla="*/ 171 w 252"/>
                <a:gd name="T45" fmla="*/ 104 h 509"/>
                <a:gd name="T46" fmla="*/ 178 w 252"/>
                <a:gd name="T47" fmla="*/ 116 h 509"/>
                <a:gd name="T48" fmla="*/ 221 w 252"/>
                <a:gd name="T49" fmla="*/ 168 h 509"/>
                <a:gd name="T50" fmla="*/ 252 w 252"/>
                <a:gd name="T51" fmla="*/ 242 h 509"/>
                <a:gd name="T52" fmla="*/ 243 w 252"/>
                <a:gd name="T53" fmla="*/ 281 h 509"/>
                <a:gd name="T54" fmla="*/ 196 w 252"/>
                <a:gd name="T55" fmla="*/ 307 h 509"/>
                <a:gd name="T56" fmla="*/ 180 w 252"/>
                <a:gd name="T57" fmla="*/ 324 h 509"/>
                <a:gd name="T58" fmla="*/ 178 w 252"/>
                <a:gd name="T59" fmla="*/ 317 h 509"/>
                <a:gd name="T60" fmla="*/ 178 w 252"/>
                <a:gd name="T61" fmla="*/ 326 h 509"/>
                <a:gd name="T62" fmla="*/ 159 w 252"/>
                <a:gd name="T63" fmla="*/ 346 h 509"/>
                <a:gd name="T64" fmla="*/ 153 w 252"/>
                <a:gd name="T65" fmla="*/ 330 h 509"/>
                <a:gd name="T66" fmla="*/ 156 w 252"/>
                <a:gd name="T67" fmla="*/ 319 h 509"/>
                <a:gd name="T68" fmla="*/ 151 w 252"/>
                <a:gd name="T69" fmla="*/ 307 h 509"/>
                <a:gd name="T70" fmla="*/ 125 w 252"/>
                <a:gd name="T71" fmla="*/ 291 h 509"/>
                <a:gd name="T72" fmla="*/ 107 w 252"/>
                <a:gd name="T73" fmla="*/ 269 h 509"/>
                <a:gd name="T74" fmla="*/ 74 w 252"/>
                <a:gd name="T75" fmla="*/ 254 h 509"/>
                <a:gd name="T76" fmla="*/ 70 w 252"/>
                <a:gd name="T77" fmla="*/ 243 h 509"/>
                <a:gd name="T78" fmla="*/ 50 w 252"/>
                <a:gd name="T79" fmla="*/ 233 h 509"/>
                <a:gd name="T80" fmla="*/ 46 w 252"/>
                <a:gd name="T81" fmla="*/ 242 h 509"/>
                <a:gd name="T82" fmla="*/ 49 w 252"/>
                <a:gd name="T83" fmla="*/ 257 h 509"/>
                <a:gd name="T84" fmla="*/ 27 w 252"/>
                <a:gd name="T85" fmla="*/ 308 h 509"/>
                <a:gd name="T86" fmla="*/ 53 w 252"/>
                <a:gd name="T87" fmla="*/ 347 h 509"/>
                <a:gd name="T88" fmla="*/ 51 w 252"/>
                <a:gd name="T89" fmla="*/ 347 h 509"/>
                <a:gd name="T90" fmla="*/ 60 w 252"/>
                <a:gd name="T91" fmla="*/ 372 h 509"/>
                <a:gd name="T92" fmla="*/ 125 w 252"/>
                <a:gd name="T93" fmla="*/ 438 h 509"/>
                <a:gd name="T94" fmla="*/ 122 w 252"/>
                <a:gd name="T95" fmla="*/ 453 h 509"/>
                <a:gd name="T96" fmla="*/ 137 w 252"/>
                <a:gd name="T97" fmla="*/ 482 h 509"/>
                <a:gd name="T98" fmla="*/ 143 w 252"/>
                <a:gd name="T99" fmla="*/ 505 h 509"/>
                <a:gd name="T100" fmla="*/ 134 w 252"/>
                <a:gd name="T101" fmla="*/ 506 h 509"/>
                <a:gd name="T102" fmla="*/ 128 w 252"/>
                <a:gd name="T103" fmla="*/ 509 h 509"/>
                <a:gd name="T104" fmla="*/ 115 w 252"/>
                <a:gd name="T105" fmla="*/ 502 h 509"/>
                <a:gd name="T106" fmla="*/ 62 w 252"/>
                <a:gd name="T107" fmla="*/ 444 h 509"/>
                <a:gd name="T108" fmla="*/ 46 w 252"/>
                <a:gd name="T109" fmla="*/ 386 h 509"/>
                <a:gd name="T110" fmla="*/ 23 w 252"/>
                <a:gd name="T111" fmla="*/ 346 h 509"/>
                <a:gd name="T112" fmla="*/ 13 w 252"/>
                <a:gd name="T113" fmla="*/ 346 h 509"/>
                <a:gd name="T114" fmla="*/ 13 w 252"/>
                <a:gd name="T115" fmla="*/ 341 h 509"/>
                <a:gd name="T116" fmla="*/ 17 w 252"/>
                <a:gd name="T117" fmla="*/ 311 h 509"/>
                <a:gd name="T118" fmla="*/ 19 w 252"/>
                <a:gd name="T119" fmla="*/ 311 h 509"/>
                <a:gd name="T120" fmla="*/ 21 w 252"/>
                <a:gd name="T121" fmla="*/ 311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2" h="509">
                  <a:moveTo>
                    <a:pt x="21" y="311"/>
                  </a:moveTo>
                  <a:cubicBezTo>
                    <a:pt x="27" y="297"/>
                    <a:pt x="29" y="289"/>
                    <a:pt x="36" y="273"/>
                  </a:cubicBezTo>
                  <a:cubicBezTo>
                    <a:pt x="37" y="271"/>
                    <a:pt x="42" y="269"/>
                    <a:pt x="42" y="265"/>
                  </a:cubicBezTo>
                  <a:cubicBezTo>
                    <a:pt x="42" y="258"/>
                    <a:pt x="31" y="221"/>
                    <a:pt x="26" y="215"/>
                  </a:cubicBezTo>
                  <a:cubicBezTo>
                    <a:pt x="21" y="210"/>
                    <a:pt x="12" y="206"/>
                    <a:pt x="12" y="197"/>
                  </a:cubicBezTo>
                  <a:cubicBezTo>
                    <a:pt x="12" y="195"/>
                    <a:pt x="13" y="192"/>
                    <a:pt x="13" y="190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5" y="189"/>
                    <a:pt x="21" y="180"/>
                    <a:pt x="21" y="174"/>
                  </a:cubicBezTo>
                  <a:cubicBezTo>
                    <a:pt x="21" y="165"/>
                    <a:pt x="20" y="148"/>
                    <a:pt x="15" y="139"/>
                  </a:cubicBezTo>
                  <a:cubicBezTo>
                    <a:pt x="10" y="132"/>
                    <a:pt x="0" y="132"/>
                    <a:pt x="0" y="118"/>
                  </a:cubicBezTo>
                  <a:cubicBezTo>
                    <a:pt x="0" y="103"/>
                    <a:pt x="5" y="92"/>
                    <a:pt x="12" y="84"/>
                  </a:cubicBezTo>
                  <a:cubicBezTo>
                    <a:pt x="16" y="80"/>
                    <a:pt x="25" y="82"/>
                    <a:pt x="31" y="78"/>
                  </a:cubicBezTo>
                  <a:cubicBezTo>
                    <a:pt x="50" y="65"/>
                    <a:pt x="61" y="59"/>
                    <a:pt x="76" y="3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1" y="41"/>
                    <a:pt x="84" y="44"/>
                    <a:pt x="85" y="44"/>
                  </a:cubicBezTo>
                  <a:cubicBezTo>
                    <a:pt x="87" y="44"/>
                    <a:pt x="89" y="39"/>
                    <a:pt x="89" y="37"/>
                  </a:cubicBezTo>
                  <a:cubicBezTo>
                    <a:pt x="89" y="29"/>
                    <a:pt x="89" y="24"/>
                    <a:pt x="89" y="16"/>
                  </a:cubicBezTo>
                  <a:cubicBezTo>
                    <a:pt x="89" y="16"/>
                    <a:pt x="106" y="10"/>
                    <a:pt x="109" y="11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44" y="17"/>
                    <a:pt x="153" y="0"/>
                    <a:pt x="164" y="0"/>
                  </a:cubicBezTo>
                  <a:cubicBezTo>
                    <a:pt x="176" y="0"/>
                    <a:pt x="184" y="9"/>
                    <a:pt x="196" y="9"/>
                  </a:cubicBezTo>
                  <a:cubicBezTo>
                    <a:pt x="196" y="29"/>
                    <a:pt x="212" y="36"/>
                    <a:pt x="223" y="40"/>
                  </a:cubicBezTo>
                  <a:cubicBezTo>
                    <a:pt x="208" y="64"/>
                    <a:pt x="171" y="70"/>
                    <a:pt x="171" y="104"/>
                  </a:cubicBezTo>
                  <a:cubicBezTo>
                    <a:pt x="171" y="111"/>
                    <a:pt x="175" y="113"/>
                    <a:pt x="178" y="116"/>
                  </a:cubicBezTo>
                  <a:cubicBezTo>
                    <a:pt x="195" y="134"/>
                    <a:pt x="203" y="155"/>
                    <a:pt x="221" y="168"/>
                  </a:cubicBezTo>
                  <a:cubicBezTo>
                    <a:pt x="240" y="180"/>
                    <a:pt x="252" y="215"/>
                    <a:pt x="252" y="242"/>
                  </a:cubicBezTo>
                  <a:cubicBezTo>
                    <a:pt x="252" y="260"/>
                    <a:pt x="243" y="267"/>
                    <a:pt x="243" y="281"/>
                  </a:cubicBezTo>
                  <a:cubicBezTo>
                    <a:pt x="218" y="288"/>
                    <a:pt x="216" y="296"/>
                    <a:pt x="196" y="307"/>
                  </a:cubicBezTo>
                  <a:cubicBezTo>
                    <a:pt x="187" y="312"/>
                    <a:pt x="189" y="324"/>
                    <a:pt x="180" y="324"/>
                  </a:cubicBezTo>
                  <a:cubicBezTo>
                    <a:pt x="178" y="324"/>
                    <a:pt x="178" y="320"/>
                    <a:pt x="178" y="317"/>
                  </a:cubicBezTo>
                  <a:cubicBezTo>
                    <a:pt x="178" y="322"/>
                    <a:pt x="178" y="325"/>
                    <a:pt x="178" y="326"/>
                  </a:cubicBezTo>
                  <a:cubicBezTo>
                    <a:pt x="178" y="334"/>
                    <a:pt x="162" y="346"/>
                    <a:pt x="159" y="346"/>
                  </a:cubicBezTo>
                  <a:cubicBezTo>
                    <a:pt x="156" y="346"/>
                    <a:pt x="153" y="335"/>
                    <a:pt x="153" y="330"/>
                  </a:cubicBezTo>
                  <a:cubicBezTo>
                    <a:pt x="153" y="324"/>
                    <a:pt x="153" y="320"/>
                    <a:pt x="156" y="319"/>
                  </a:cubicBezTo>
                  <a:cubicBezTo>
                    <a:pt x="153" y="317"/>
                    <a:pt x="152" y="311"/>
                    <a:pt x="151" y="307"/>
                  </a:cubicBezTo>
                  <a:cubicBezTo>
                    <a:pt x="140" y="307"/>
                    <a:pt x="125" y="303"/>
                    <a:pt x="125" y="291"/>
                  </a:cubicBezTo>
                  <a:cubicBezTo>
                    <a:pt x="108" y="291"/>
                    <a:pt x="116" y="279"/>
                    <a:pt x="107" y="269"/>
                  </a:cubicBezTo>
                  <a:cubicBezTo>
                    <a:pt x="97" y="258"/>
                    <a:pt x="86" y="258"/>
                    <a:pt x="74" y="254"/>
                  </a:cubicBezTo>
                  <a:cubicBezTo>
                    <a:pt x="72" y="254"/>
                    <a:pt x="70" y="243"/>
                    <a:pt x="70" y="243"/>
                  </a:cubicBezTo>
                  <a:cubicBezTo>
                    <a:pt x="68" y="234"/>
                    <a:pt x="59" y="233"/>
                    <a:pt x="50" y="233"/>
                  </a:cubicBezTo>
                  <a:cubicBezTo>
                    <a:pt x="44" y="233"/>
                    <a:pt x="46" y="238"/>
                    <a:pt x="46" y="242"/>
                  </a:cubicBezTo>
                  <a:cubicBezTo>
                    <a:pt x="46" y="249"/>
                    <a:pt x="49" y="250"/>
                    <a:pt x="49" y="257"/>
                  </a:cubicBezTo>
                  <a:cubicBezTo>
                    <a:pt x="49" y="281"/>
                    <a:pt x="27" y="287"/>
                    <a:pt x="27" y="308"/>
                  </a:cubicBezTo>
                  <a:cubicBezTo>
                    <a:pt x="27" y="333"/>
                    <a:pt x="53" y="324"/>
                    <a:pt x="53" y="347"/>
                  </a:cubicBezTo>
                  <a:cubicBezTo>
                    <a:pt x="51" y="347"/>
                    <a:pt x="51" y="347"/>
                    <a:pt x="51" y="347"/>
                  </a:cubicBezTo>
                  <a:cubicBezTo>
                    <a:pt x="54" y="352"/>
                    <a:pt x="55" y="366"/>
                    <a:pt x="60" y="372"/>
                  </a:cubicBezTo>
                  <a:cubicBezTo>
                    <a:pt x="81" y="393"/>
                    <a:pt x="125" y="398"/>
                    <a:pt x="125" y="438"/>
                  </a:cubicBezTo>
                  <a:cubicBezTo>
                    <a:pt x="125" y="446"/>
                    <a:pt x="122" y="446"/>
                    <a:pt x="122" y="453"/>
                  </a:cubicBezTo>
                  <a:cubicBezTo>
                    <a:pt x="122" y="467"/>
                    <a:pt x="134" y="472"/>
                    <a:pt x="137" y="482"/>
                  </a:cubicBezTo>
                  <a:cubicBezTo>
                    <a:pt x="140" y="492"/>
                    <a:pt x="140" y="496"/>
                    <a:pt x="143" y="505"/>
                  </a:cubicBezTo>
                  <a:cubicBezTo>
                    <a:pt x="137" y="506"/>
                    <a:pt x="137" y="506"/>
                    <a:pt x="134" y="506"/>
                  </a:cubicBezTo>
                  <a:cubicBezTo>
                    <a:pt x="131" y="506"/>
                    <a:pt x="131" y="509"/>
                    <a:pt x="128" y="509"/>
                  </a:cubicBezTo>
                  <a:cubicBezTo>
                    <a:pt x="121" y="509"/>
                    <a:pt x="120" y="503"/>
                    <a:pt x="115" y="502"/>
                  </a:cubicBezTo>
                  <a:cubicBezTo>
                    <a:pt x="92" y="494"/>
                    <a:pt x="71" y="470"/>
                    <a:pt x="62" y="444"/>
                  </a:cubicBezTo>
                  <a:cubicBezTo>
                    <a:pt x="56" y="421"/>
                    <a:pt x="54" y="404"/>
                    <a:pt x="46" y="386"/>
                  </a:cubicBezTo>
                  <a:cubicBezTo>
                    <a:pt x="40" y="374"/>
                    <a:pt x="35" y="346"/>
                    <a:pt x="23" y="346"/>
                  </a:cubicBezTo>
                  <a:cubicBezTo>
                    <a:pt x="15" y="346"/>
                    <a:pt x="20" y="351"/>
                    <a:pt x="13" y="346"/>
                  </a:cubicBezTo>
                  <a:cubicBezTo>
                    <a:pt x="12" y="346"/>
                    <a:pt x="13" y="343"/>
                    <a:pt x="13" y="341"/>
                  </a:cubicBezTo>
                  <a:cubicBezTo>
                    <a:pt x="13" y="330"/>
                    <a:pt x="15" y="322"/>
                    <a:pt x="17" y="311"/>
                  </a:cubicBezTo>
                  <a:cubicBezTo>
                    <a:pt x="19" y="311"/>
                    <a:pt x="19" y="311"/>
                    <a:pt x="19" y="311"/>
                  </a:cubicBezTo>
                  <a:lnTo>
                    <a:pt x="21" y="31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1" name="Freeform 61"/>
            <p:cNvSpPr>
              <a:spLocks/>
            </p:cNvSpPr>
            <p:nvPr/>
          </p:nvSpPr>
          <p:spPr bwMode="auto">
            <a:xfrm>
              <a:off x="8409259" y="4258827"/>
              <a:ext cx="41322" cy="41321"/>
            </a:xfrm>
            <a:custGeom>
              <a:avLst/>
              <a:gdLst>
                <a:gd name="T0" fmla="*/ 21 w 36"/>
                <a:gd name="T1" fmla="*/ 30 h 35"/>
                <a:gd name="T2" fmla="*/ 16 w 36"/>
                <a:gd name="T3" fmla="*/ 19 h 35"/>
                <a:gd name="T4" fmla="*/ 0 w 36"/>
                <a:gd name="T5" fmla="*/ 11 h 35"/>
                <a:gd name="T6" fmla="*/ 16 w 36"/>
                <a:gd name="T7" fmla="*/ 0 h 35"/>
                <a:gd name="T8" fmla="*/ 35 w 36"/>
                <a:gd name="T9" fmla="*/ 27 h 35"/>
                <a:gd name="T10" fmla="*/ 36 w 36"/>
                <a:gd name="T11" fmla="*/ 35 h 35"/>
                <a:gd name="T12" fmla="*/ 31 w 36"/>
                <a:gd name="T13" fmla="*/ 35 h 35"/>
                <a:gd name="T14" fmla="*/ 21 w 36"/>
                <a:gd name="T15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5">
                  <a:moveTo>
                    <a:pt x="21" y="30"/>
                  </a:moveTo>
                  <a:cubicBezTo>
                    <a:pt x="19" y="30"/>
                    <a:pt x="16" y="22"/>
                    <a:pt x="16" y="19"/>
                  </a:cubicBezTo>
                  <a:cubicBezTo>
                    <a:pt x="13" y="13"/>
                    <a:pt x="0" y="17"/>
                    <a:pt x="0" y="11"/>
                  </a:cubicBezTo>
                  <a:cubicBezTo>
                    <a:pt x="0" y="6"/>
                    <a:pt x="11" y="1"/>
                    <a:pt x="16" y="0"/>
                  </a:cubicBezTo>
                  <a:cubicBezTo>
                    <a:pt x="20" y="12"/>
                    <a:pt x="25" y="27"/>
                    <a:pt x="35" y="27"/>
                  </a:cubicBezTo>
                  <a:cubicBezTo>
                    <a:pt x="35" y="30"/>
                    <a:pt x="35" y="33"/>
                    <a:pt x="36" y="35"/>
                  </a:cubicBezTo>
                  <a:cubicBezTo>
                    <a:pt x="34" y="35"/>
                    <a:pt x="32" y="35"/>
                    <a:pt x="31" y="35"/>
                  </a:cubicBezTo>
                  <a:cubicBezTo>
                    <a:pt x="26" y="35"/>
                    <a:pt x="24" y="30"/>
                    <a:pt x="21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2" name="Freeform 62"/>
            <p:cNvSpPr>
              <a:spLocks/>
            </p:cNvSpPr>
            <p:nvPr/>
          </p:nvSpPr>
          <p:spPr bwMode="auto">
            <a:xfrm>
              <a:off x="8470477" y="4289435"/>
              <a:ext cx="16835" cy="15304"/>
            </a:xfrm>
            <a:custGeom>
              <a:avLst/>
              <a:gdLst>
                <a:gd name="T0" fmla="*/ 1 w 15"/>
                <a:gd name="T1" fmla="*/ 0 h 14"/>
                <a:gd name="T2" fmla="*/ 8 w 15"/>
                <a:gd name="T3" fmla="*/ 0 h 14"/>
                <a:gd name="T4" fmla="*/ 15 w 15"/>
                <a:gd name="T5" fmla="*/ 4 h 14"/>
                <a:gd name="T6" fmla="*/ 7 w 15"/>
                <a:gd name="T7" fmla="*/ 14 h 14"/>
                <a:gd name="T8" fmla="*/ 1 w 15"/>
                <a:gd name="T9" fmla="*/ 4 h 14"/>
                <a:gd name="T10" fmla="*/ 1 w 15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4">
                  <a:moveTo>
                    <a:pt x="1" y="0"/>
                  </a:move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3" y="4"/>
                    <a:pt x="15" y="4"/>
                  </a:cubicBezTo>
                  <a:cubicBezTo>
                    <a:pt x="15" y="9"/>
                    <a:pt x="12" y="14"/>
                    <a:pt x="7" y="14"/>
                  </a:cubicBezTo>
                  <a:cubicBezTo>
                    <a:pt x="2" y="14"/>
                    <a:pt x="1" y="8"/>
                    <a:pt x="1" y="4"/>
                  </a:cubicBezTo>
                  <a:cubicBezTo>
                    <a:pt x="1" y="4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3" name="Freeform 63"/>
            <p:cNvSpPr>
              <a:spLocks/>
            </p:cNvSpPr>
            <p:nvPr/>
          </p:nvSpPr>
          <p:spPr bwMode="auto">
            <a:xfrm>
              <a:off x="8251624" y="4249644"/>
              <a:ext cx="16835" cy="26017"/>
            </a:xfrm>
            <a:custGeom>
              <a:avLst/>
              <a:gdLst>
                <a:gd name="T0" fmla="*/ 3 w 14"/>
                <a:gd name="T1" fmla="*/ 0 h 23"/>
                <a:gd name="T2" fmla="*/ 13 w 14"/>
                <a:gd name="T3" fmla="*/ 23 h 23"/>
                <a:gd name="T4" fmla="*/ 0 w 14"/>
                <a:gd name="T5" fmla="*/ 4 h 23"/>
                <a:gd name="T6" fmla="*/ 0 w 14"/>
                <a:gd name="T7" fmla="*/ 0 h 23"/>
                <a:gd name="T8" fmla="*/ 6 w 14"/>
                <a:gd name="T9" fmla="*/ 0 h 23"/>
                <a:gd name="T10" fmla="*/ 6 w 14"/>
                <a:gd name="T11" fmla="*/ 4 h 23"/>
                <a:gd name="T12" fmla="*/ 3 w 1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3">
                  <a:moveTo>
                    <a:pt x="3" y="0"/>
                  </a:moveTo>
                  <a:cubicBezTo>
                    <a:pt x="9" y="8"/>
                    <a:pt x="14" y="13"/>
                    <a:pt x="13" y="23"/>
                  </a:cubicBezTo>
                  <a:cubicBezTo>
                    <a:pt x="9" y="22"/>
                    <a:pt x="0" y="9"/>
                    <a:pt x="0" y="4"/>
                  </a:cubicBezTo>
                  <a:cubicBezTo>
                    <a:pt x="0" y="3"/>
                    <a:pt x="0" y="1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4"/>
                    <a:pt x="6" y="4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4" name="Freeform 64"/>
            <p:cNvSpPr>
              <a:spLocks/>
            </p:cNvSpPr>
            <p:nvPr/>
          </p:nvSpPr>
          <p:spPr bwMode="auto">
            <a:xfrm>
              <a:off x="8219485" y="4194549"/>
              <a:ext cx="24487" cy="21426"/>
            </a:xfrm>
            <a:custGeom>
              <a:avLst/>
              <a:gdLst>
                <a:gd name="T0" fmla="*/ 4 w 21"/>
                <a:gd name="T1" fmla="*/ 0 h 19"/>
                <a:gd name="T2" fmla="*/ 15 w 21"/>
                <a:gd name="T3" fmla="*/ 19 h 19"/>
                <a:gd name="T4" fmla="*/ 1 w 21"/>
                <a:gd name="T5" fmla="*/ 2 h 19"/>
                <a:gd name="T6" fmla="*/ 0 w 21"/>
                <a:gd name="T7" fmla="*/ 2 h 19"/>
                <a:gd name="T8" fmla="*/ 4 w 2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4" y="0"/>
                  </a:moveTo>
                  <a:cubicBezTo>
                    <a:pt x="9" y="3"/>
                    <a:pt x="21" y="19"/>
                    <a:pt x="15" y="19"/>
                  </a:cubicBezTo>
                  <a:cubicBezTo>
                    <a:pt x="12" y="19"/>
                    <a:pt x="2" y="6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5" name="Freeform 65"/>
            <p:cNvSpPr>
              <a:spLocks/>
            </p:cNvSpPr>
            <p:nvPr/>
          </p:nvSpPr>
          <p:spPr bwMode="auto">
            <a:xfrm>
              <a:off x="9012252" y="3306903"/>
              <a:ext cx="56626" cy="76521"/>
            </a:xfrm>
            <a:custGeom>
              <a:avLst/>
              <a:gdLst>
                <a:gd name="T0" fmla="*/ 19 w 50"/>
                <a:gd name="T1" fmla="*/ 40 h 68"/>
                <a:gd name="T2" fmla="*/ 22 w 50"/>
                <a:gd name="T3" fmla="*/ 29 h 68"/>
                <a:gd name="T4" fmla="*/ 16 w 50"/>
                <a:gd name="T5" fmla="*/ 18 h 68"/>
                <a:gd name="T6" fmla="*/ 16 w 50"/>
                <a:gd name="T7" fmla="*/ 25 h 68"/>
                <a:gd name="T8" fmla="*/ 7 w 50"/>
                <a:gd name="T9" fmla="*/ 29 h 68"/>
                <a:gd name="T10" fmla="*/ 0 w 50"/>
                <a:gd name="T11" fmla="*/ 20 h 68"/>
                <a:gd name="T12" fmla="*/ 23 w 50"/>
                <a:gd name="T13" fmla="*/ 0 h 68"/>
                <a:gd name="T14" fmla="*/ 43 w 50"/>
                <a:gd name="T15" fmla="*/ 6 h 68"/>
                <a:gd name="T16" fmla="*/ 44 w 50"/>
                <a:gd name="T17" fmla="*/ 14 h 68"/>
                <a:gd name="T18" fmla="*/ 50 w 50"/>
                <a:gd name="T19" fmla="*/ 21 h 68"/>
                <a:gd name="T20" fmla="*/ 50 w 50"/>
                <a:gd name="T21" fmla="*/ 29 h 68"/>
                <a:gd name="T22" fmla="*/ 44 w 50"/>
                <a:gd name="T23" fmla="*/ 29 h 68"/>
                <a:gd name="T24" fmla="*/ 25 w 50"/>
                <a:gd name="T25" fmla="*/ 68 h 68"/>
                <a:gd name="T26" fmla="*/ 22 w 50"/>
                <a:gd name="T27" fmla="*/ 60 h 68"/>
                <a:gd name="T28" fmla="*/ 22 w 50"/>
                <a:gd name="T29" fmla="*/ 65 h 68"/>
                <a:gd name="T30" fmla="*/ 12 w 50"/>
                <a:gd name="T31" fmla="*/ 53 h 68"/>
                <a:gd name="T32" fmla="*/ 19 w 50"/>
                <a:gd name="T33" fmla="*/ 4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68">
                  <a:moveTo>
                    <a:pt x="19" y="40"/>
                  </a:moveTo>
                  <a:cubicBezTo>
                    <a:pt x="22" y="29"/>
                    <a:pt x="22" y="29"/>
                    <a:pt x="22" y="29"/>
                  </a:cubicBezTo>
                  <a:cubicBezTo>
                    <a:pt x="18" y="27"/>
                    <a:pt x="17" y="22"/>
                    <a:pt x="16" y="18"/>
                  </a:cubicBezTo>
                  <a:cubicBezTo>
                    <a:pt x="16" y="21"/>
                    <a:pt x="15" y="23"/>
                    <a:pt x="16" y="25"/>
                  </a:cubicBezTo>
                  <a:cubicBezTo>
                    <a:pt x="13" y="25"/>
                    <a:pt x="10" y="29"/>
                    <a:pt x="7" y="29"/>
                  </a:cubicBezTo>
                  <a:cubicBezTo>
                    <a:pt x="4" y="29"/>
                    <a:pt x="0" y="24"/>
                    <a:pt x="0" y="20"/>
                  </a:cubicBezTo>
                  <a:cubicBezTo>
                    <a:pt x="0" y="15"/>
                    <a:pt x="21" y="0"/>
                    <a:pt x="23" y="0"/>
                  </a:cubicBezTo>
                  <a:cubicBezTo>
                    <a:pt x="29" y="0"/>
                    <a:pt x="34" y="6"/>
                    <a:pt x="43" y="6"/>
                  </a:cubicBezTo>
                  <a:cubicBezTo>
                    <a:pt x="43" y="9"/>
                    <a:pt x="41" y="14"/>
                    <a:pt x="44" y="14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3"/>
                    <a:pt x="49" y="26"/>
                    <a:pt x="50" y="29"/>
                  </a:cubicBezTo>
                  <a:cubicBezTo>
                    <a:pt x="48" y="29"/>
                    <a:pt x="46" y="30"/>
                    <a:pt x="44" y="29"/>
                  </a:cubicBezTo>
                  <a:cubicBezTo>
                    <a:pt x="41" y="43"/>
                    <a:pt x="35" y="68"/>
                    <a:pt x="25" y="68"/>
                  </a:cubicBezTo>
                  <a:cubicBezTo>
                    <a:pt x="22" y="68"/>
                    <a:pt x="22" y="63"/>
                    <a:pt x="22" y="60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16" y="65"/>
                    <a:pt x="12" y="56"/>
                    <a:pt x="12" y="53"/>
                  </a:cubicBezTo>
                  <a:cubicBezTo>
                    <a:pt x="12" y="51"/>
                    <a:pt x="19" y="40"/>
                    <a:pt x="19" y="4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6" name="Freeform 66"/>
            <p:cNvSpPr>
              <a:spLocks/>
            </p:cNvSpPr>
            <p:nvPr/>
          </p:nvSpPr>
          <p:spPr bwMode="auto">
            <a:xfrm>
              <a:off x="9079591" y="3288538"/>
              <a:ext cx="64278" cy="47443"/>
            </a:xfrm>
            <a:custGeom>
              <a:avLst/>
              <a:gdLst>
                <a:gd name="T0" fmla="*/ 40 w 57"/>
                <a:gd name="T1" fmla="*/ 28 h 42"/>
                <a:gd name="T2" fmla="*/ 29 w 57"/>
                <a:gd name="T3" fmla="*/ 22 h 42"/>
                <a:gd name="T4" fmla="*/ 10 w 57"/>
                <a:gd name="T5" fmla="*/ 42 h 42"/>
                <a:gd name="T6" fmla="*/ 6 w 57"/>
                <a:gd name="T7" fmla="*/ 30 h 42"/>
                <a:gd name="T8" fmla="*/ 0 w 57"/>
                <a:gd name="T9" fmla="*/ 22 h 42"/>
                <a:gd name="T10" fmla="*/ 14 w 57"/>
                <a:gd name="T11" fmla="*/ 10 h 42"/>
                <a:gd name="T12" fmla="*/ 40 w 57"/>
                <a:gd name="T13" fmla="*/ 0 h 42"/>
                <a:gd name="T14" fmla="*/ 40 w 57"/>
                <a:gd name="T15" fmla="*/ 2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2">
                  <a:moveTo>
                    <a:pt x="40" y="28"/>
                  </a:moveTo>
                  <a:cubicBezTo>
                    <a:pt x="34" y="28"/>
                    <a:pt x="31" y="23"/>
                    <a:pt x="29" y="22"/>
                  </a:cubicBezTo>
                  <a:cubicBezTo>
                    <a:pt x="22" y="30"/>
                    <a:pt x="20" y="42"/>
                    <a:pt x="10" y="42"/>
                  </a:cubicBezTo>
                  <a:cubicBezTo>
                    <a:pt x="7" y="42"/>
                    <a:pt x="5" y="34"/>
                    <a:pt x="6" y="30"/>
                  </a:cubicBezTo>
                  <a:cubicBezTo>
                    <a:pt x="1" y="27"/>
                    <a:pt x="0" y="26"/>
                    <a:pt x="0" y="22"/>
                  </a:cubicBezTo>
                  <a:cubicBezTo>
                    <a:pt x="0" y="22"/>
                    <a:pt x="14" y="10"/>
                    <a:pt x="14" y="10"/>
                  </a:cubicBezTo>
                  <a:cubicBezTo>
                    <a:pt x="27" y="14"/>
                    <a:pt x="29" y="0"/>
                    <a:pt x="40" y="0"/>
                  </a:cubicBezTo>
                  <a:cubicBezTo>
                    <a:pt x="57" y="0"/>
                    <a:pt x="48" y="28"/>
                    <a:pt x="40" y="2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7" name="Freeform 67"/>
            <p:cNvSpPr>
              <a:spLocks/>
            </p:cNvSpPr>
            <p:nvPr/>
          </p:nvSpPr>
          <p:spPr bwMode="auto">
            <a:xfrm>
              <a:off x="9044391" y="3080400"/>
              <a:ext cx="275479" cy="235685"/>
            </a:xfrm>
            <a:custGeom>
              <a:avLst/>
              <a:gdLst>
                <a:gd name="T0" fmla="*/ 94 w 241"/>
                <a:gd name="T1" fmla="*/ 199 h 207"/>
                <a:gd name="T2" fmla="*/ 94 w 241"/>
                <a:gd name="T3" fmla="*/ 192 h 207"/>
                <a:gd name="T4" fmla="*/ 97 w 241"/>
                <a:gd name="T5" fmla="*/ 179 h 207"/>
                <a:gd name="T6" fmla="*/ 74 w 241"/>
                <a:gd name="T7" fmla="*/ 172 h 207"/>
                <a:gd name="T8" fmla="*/ 66 w 241"/>
                <a:gd name="T9" fmla="*/ 178 h 207"/>
                <a:gd name="T10" fmla="*/ 50 w 241"/>
                <a:gd name="T11" fmla="*/ 181 h 207"/>
                <a:gd name="T12" fmla="*/ 10 w 241"/>
                <a:gd name="T13" fmla="*/ 192 h 207"/>
                <a:gd name="T14" fmla="*/ 0 w 241"/>
                <a:gd name="T15" fmla="*/ 189 h 207"/>
                <a:gd name="T16" fmla="*/ 10 w 241"/>
                <a:gd name="T17" fmla="*/ 183 h 207"/>
                <a:gd name="T18" fmla="*/ 52 w 241"/>
                <a:gd name="T19" fmla="*/ 152 h 207"/>
                <a:gd name="T20" fmla="*/ 99 w 241"/>
                <a:gd name="T21" fmla="*/ 152 h 207"/>
                <a:gd name="T22" fmla="*/ 123 w 241"/>
                <a:gd name="T23" fmla="*/ 127 h 207"/>
                <a:gd name="T24" fmla="*/ 136 w 241"/>
                <a:gd name="T25" fmla="*/ 107 h 207"/>
                <a:gd name="T26" fmla="*/ 132 w 241"/>
                <a:gd name="T27" fmla="*/ 116 h 207"/>
                <a:gd name="T28" fmla="*/ 136 w 241"/>
                <a:gd name="T29" fmla="*/ 120 h 207"/>
                <a:gd name="T30" fmla="*/ 158 w 241"/>
                <a:gd name="T31" fmla="*/ 109 h 207"/>
                <a:gd name="T32" fmla="*/ 200 w 241"/>
                <a:gd name="T33" fmla="*/ 45 h 207"/>
                <a:gd name="T34" fmla="*/ 197 w 241"/>
                <a:gd name="T35" fmla="*/ 35 h 207"/>
                <a:gd name="T36" fmla="*/ 214 w 241"/>
                <a:gd name="T37" fmla="*/ 6 h 207"/>
                <a:gd name="T38" fmla="*/ 224 w 241"/>
                <a:gd name="T39" fmla="*/ 8 h 207"/>
                <a:gd name="T40" fmla="*/ 222 w 241"/>
                <a:gd name="T41" fmla="*/ 7 h 207"/>
                <a:gd name="T42" fmla="*/ 220 w 241"/>
                <a:gd name="T43" fmla="*/ 0 h 207"/>
                <a:gd name="T44" fmla="*/ 229 w 241"/>
                <a:gd name="T45" fmla="*/ 4 h 207"/>
                <a:gd name="T46" fmla="*/ 231 w 241"/>
                <a:gd name="T47" fmla="*/ 20 h 207"/>
                <a:gd name="T48" fmla="*/ 241 w 241"/>
                <a:gd name="T49" fmla="*/ 48 h 207"/>
                <a:gd name="T50" fmla="*/ 231 w 241"/>
                <a:gd name="T51" fmla="*/ 72 h 207"/>
                <a:gd name="T52" fmla="*/ 231 w 241"/>
                <a:gd name="T53" fmla="*/ 77 h 207"/>
                <a:gd name="T54" fmla="*/ 224 w 241"/>
                <a:gd name="T55" fmla="*/ 79 h 207"/>
                <a:gd name="T56" fmla="*/ 219 w 241"/>
                <a:gd name="T57" fmla="*/ 115 h 207"/>
                <a:gd name="T58" fmla="*/ 210 w 241"/>
                <a:gd name="T59" fmla="*/ 137 h 207"/>
                <a:gd name="T60" fmla="*/ 214 w 241"/>
                <a:gd name="T61" fmla="*/ 152 h 207"/>
                <a:gd name="T62" fmla="*/ 196 w 241"/>
                <a:gd name="T63" fmla="*/ 168 h 207"/>
                <a:gd name="T64" fmla="*/ 197 w 241"/>
                <a:gd name="T65" fmla="*/ 155 h 207"/>
                <a:gd name="T66" fmla="*/ 176 w 241"/>
                <a:gd name="T67" fmla="*/ 174 h 207"/>
                <a:gd name="T68" fmla="*/ 172 w 241"/>
                <a:gd name="T69" fmla="*/ 170 h 207"/>
                <a:gd name="T70" fmla="*/ 165 w 241"/>
                <a:gd name="T71" fmla="*/ 170 h 207"/>
                <a:gd name="T72" fmla="*/ 150 w 241"/>
                <a:gd name="T73" fmla="*/ 180 h 207"/>
                <a:gd name="T74" fmla="*/ 128 w 241"/>
                <a:gd name="T75" fmla="*/ 166 h 207"/>
                <a:gd name="T76" fmla="*/ 123 w 241"/>
                <a:gd name="T77" fmla="*/ 173 h 207"/>
                <a:gd name="T78" fmla="*/ 131 w 241"/>
                <a:gd name="T79" fmla="*/ 185 h 207"/>
                <a:gd name="T80" fmla="*/ 123 w 241"/>
                <a:gd name="T81" fmla="*/ 186 h 207"/>
                <a:gd name="T82" fmla="*/ 105 w 241"/>
                <a:gd name="T83" fmla="*/ 207 h 207"/>
                <a:gd name="T84" fmla="*/ 94 w 241"/>
                <a:gd name="T85" fmla="*/ 19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1" h="207">
                  <a:moveTo>
                    <a:pt x="94" y="199"/>
                  </a:moveTo>
                  <a:cubicBezTo>
                    <a:pt x="92" y="199"/>
                    <a:pt x="94" y="195"/>
                    <a:pt x="94" y="192"/>
                  </a:cubicBezTo>
                  <a:cubicBezTo>
                    <a:pt x="94" y="188"/>
                    <a:pt x="97" y="182"/>
                    <a:pt x="97" y="179"/>
                  </a:cubicBezTo>
                  <a:cubicBezTo>
                    <a:pt x="88" y="177"/>
                    <a:pt x="83" y="172"/>
                    <a:pt x="74" y="172"/>
                  </a:cubicBezTo>
                  <a:cubicBezTo>
                    <a:pt x="69" y="172"/>
                    <a:pt x="69" y="177"/>
                    <a:pt x="66" y="178"/>
                  </a:cubicBezTo>
                  <a:cubicBezTo>
                    <a:pt x="60" y="181"/>
                    <a:pt x="56" y="177"/>
                    <a:pt x="50" y="181"/>
                  </a:cubicBezTo>
                  <a:cubicBezTo>
                    <a:pt x="40" y="185"/>
                    <a:pt x="26" y="192"/>
                    <a:pt x="10" y="192"/>
                  </a:cubicBezTo>
                  <a:cubicBezTo>
                    <a:pt x="5" y="192"/>
                    <a:pt x="0" y="192"/>
                    <a:pt x="0" y="189"/>
                  </a:cubicBezTo>
                  <a:cubicBezTo>
                    <a:pt x="0" y="186"/>
                    <a:pt x="7" y="184"/>
                    <a:pt x="10" y="183"/>
                  </a:cubicBezTo>
                  <a:cubicBezTo>
                    <a:pt x="26" y="172"/>
                    <a:pt x="32" y="152"/>
                    <a:pt x="52" y="152"/>
                  </a:cubicBezTo>
                  <a:cubicBezTo>
                    <a:pt x="75" y="152"/>
                    <a:pt x="82" y="152"/>
                    <a:pt x="99" y="152"/>
                  </a:cubicBezTo>
                  <a:cubicBezTo>
                    <a:pt x="112" y="152"/>
                    <a:pt x="116" y="127"/>
                    <a:pt x="123" y="127"/>
                  </a:cubicBezTo>
                  <a:cubicBezTo>
                    <a:pt x="124" y="127"/>
                    <a:pt x="134" y="108"/>
                    <a:pt x="136" y="107"/>
                  </a:cubicBezTo>
                  <a:cubicBezTo>
                    <a:pt x="134" y="110"/>
                    <a:pt x="132" y="113"/>
                    <a:pt x="132" y="116"/>
                  </a:cubicBezTo>
                  <a:cubicBezTo>
                    <a:pt x="132" y="118"/>
                    <a:pt x="135" y="120"/>
                    <a:pt x="136" y="120"/>
                  </a:cubicBezTo>
                  <a:cubicBezTo>
                    <a:pt x="147" y="120"/>
                    <a:pt x="149" y="112"/>
                    <a:pt x="158" y="109"/>
                  </a:cubicBezTo>
                  <a:cubicBezTo>
                    <a:pt x="174" y="103"/>
                    <a:pt x="200" y="70"/>
                    <a:pt x="200" y="45"/>
                  </a:cubicBezTo>
                  <a:cubicBezTo>
                    <a:pt x="200" y="39"/>
                    <a:pt x="197" y="39"/>
                    <a:pt x="197" y="35"/>
                  </a:cubicBezTo>
                  <a:cubicBezTo>
                    <a:pt x="197" y="26"/>
                    <a:pt x="204" y="6"/>
                    <a:pt x="214" y="6"/>
                  </a:cubicBezTo>
                  <a:cubicBezTo>
                    <a:pt x="216" y="6"/>
                    <a:pt x="215" y="16"/>
                    <a:pt x="224" y="8"/>
                  </a:cubicBezTo>
                  <a:cubicBezTo>
                    <a:pt x="223" y="8"/>
                    <a:pt x="222" y="7"/>
                    <a:pt x="222" y="7"/>
                  </a:cubicBezTo>
                  <a:cubicBezTo>
                    <a:pt x="219" y="7"/>
                    <a:pt x="218" y="0"/>
                    <a:pt x="220" y="0"/>
                  </a:cubicBezTo>
                  <a:cubicBezTo>
                    <a:pt x="225" y="0"/>
                    <a:pt x="228" y="2"/>
                    <a:pt x="229" y="4"/>
                  </a:cubicBezTo>
                  <a:cubicBezTo>
                    <a:pt x="232" y="10"/>
                    <a:pt x="231" y="14"/>
                    <a:pt x="231" y="20"/>
                  </a:cubicBezTo>
                  <a:cubicBezTo>
                    <a:pt x="231" y="31"/>
                    <a:pt x="241" y="37"/>
                    <a:pt x="241" y="48"/>
                  </a:cubicBezTo>
                  <a:cubicBezTo>
                    <a:pt x="241" y="61"/>
                    <a:pt x="231" y="62"/>
                    <a:pt x="231" y="72"/>
                  </a:cubicBezTo>
                  <a:cubicBezTo>
                    <a:pt x="231" y="74"/>
                    <a:pt x="231" y="76"/>
                    <a:pt x="231" y="77"/>
                  </a:cubicBezTo>
                  <a:cubicBezTo>
                    <a:pt x="228" y="80"/>
                    <a:pt x="226" y="78"/>
                    <a:pt x="224" y="79"/>
                  </a:cubicBezTo>
                  <a:cubicBezTo>
                    <a:pt x="216" y="81"/>
                    <a:pt x="219" y="106"/>
                    <a:pt x="219" y="115"/>
                  </a:cubicBezTo>
                  <a:cubicBezTo>
                    <a:pt x="219" y="122"/>
                    <a:pt x="210" y="126"/>
                    <a:pt x="210" y="137"/>
                  </a:cubicBezTo>
                  <a:cubicBezTo>
                    <a:pt x="210" y="144"/>
                    <a:pt x="213" y="147"/>
                    <a:pt x="214" y="152"/>
                  </a:cubicBezTo>
                  <a:cubicBezTo>
                    <a:pt x="205" y="157"/>
                    <a:pt x="205" y="165"/>
                    <a:pt x="196" y="168"/>
                  </a:cubicBezTo>
                  <a:cubicBezTo>
                    <a:pt x="193" y="161"/>
                    <a:pt x="196" y="161"/>
                    <a:pt x="197" y="155"/>
                  </a:cubicBezTo>
                  <a:cubicBezTo>
                    <a:pt x="186" y="162"/>
                    <a:pt x="179" y="163"/>
                    <a:pt x="176" y="174"/>
                  </a:cubicBezTo>
                  <a:cubicBezTo>
                    <a:pt x="175" y="174"/>
                    <a:pt x="172" y="172"/>
                    <a:pt x="172" y="170"/>
                  </a:cubicBezTo>
                  <a:cubicBezTo>
                    <a:pt x="165" y="170"/>
                    <a:pt x="165" y="170"/>
                    <a:pt x="165" y="170"/>
                  </a:cubicBezTo>
                  <a:cubicBezTo>
                    <a:pt x="160" y="175"/>
                    <a:pt x="156" y="180"/>
                    <a:pt x="150" y="180"/>
                  </a:cubicBezTo>
                  <a:cubicBezTo>
                    <a:pt x="134" y="180"/>
                    <a:pt x="135" y="166"/>
                    <a:pt x="128" y="166"/>
                  </a:cubicBezTo>
                  <a:cubicBezTo>
                    <a:pt x="126" y="166"/>
                    <a:pt x="123" y="170"/>
                    <a:pt x="123" y="173"/>
                  </a:cubicBezTo>
                  <a:cubicBezTo>
                    <a:pt x="123" y="176"/>
                    <a:pt x="130" y="185"/>
                    <a:pt x="131" y="185"/>
                  </a:cubicBezTo>
                  <a:cubicBezTo>
                    <a:pt x="129" y="186"/>
                    <a:pt x="126" y="186"/>
                    <a:pt x="123" y="186"/>
                  </a:cubicBezTo>
                  <a:cubicBezTo>
                    <a:pt x="118" y="186"/>
                    <a:pt x="109" y="199"/>
                    <a:pt x="105" y="207"/>
                  </a:cubicBezTo>
                  <a:cubicBezTo>
                    <a:pt x="99" y="205"/>
                    <a:pt x="100" y="199"/>
                    <a:pt x="94" y="199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8" name="Freeform 68"/>
            <p:cNvSpPr>
              <a:spLocks/>
            </p:cNvSpPr>
            <p:nvPr/>
          </p:nvSpPr>
          <p:spPr bwMode="auto">
            <a:xfrm>
              <a:off x="9266305" y="2948783"/>
              <a:ext cx="142331" cy="127025"/>
            </a:xfrm>
            <a:custGeom>
              <a:avLst/>
              <a:gdLst>
                <a:gd name="T0" fmla="*/ 18 w 124"/>
                <a:gd name="T1" fmla="*/ 60 h 110"/>
                <a:gd name="T2" fmla="*/ 25 w 124"/>
                <a:gd name="T3" fmla="*/ 60 h 110"/>
                <a:gd name="T4" fmla="*/ 43 w 124"/>
                <a:gd name="T5" fmla="*/ 19 h 110"/>
                <a:gd name="T6" fmla="*/ 40 w 124"/>
                <a:gd name="T7" fmla="*/ 11 h 110"/>
                <a:gd name="T8" fmla="*/ 44 w 124"/>
                <a:gd name="T9" fmla="*/ 0 h 110"/>
                <a:gd name="T10" fmla="*/ 103 w 124"/>
                <a:gd name="T11" fmla="*/ 40 h 110"/>
                <a:gd name="T12" fmla="*/ 119 w 124"/>
                <a:gd name="T13" fmla="*/ 39 h 110"/>
                <a:gd name="T14" fmla="*/ 114 w 124"/>
                <a:gd name="T15" fmla="*/ 48 h 110"/>
                <a:gd name="T16" fmla="*/ 124 w 124"/>
                <a:gd name="T17" fmla="*/ 58 h 110"/>
                <a:gd name="T18" fmla="*/ 100 w 124"/>
                <a:gd name="T19" fmla="*/ 66 h 110"/>
                <a:gd name="T20" fmla="*/ 73 w 124"/>
                <a:gd name="T21" fmla="*/ 93 h 110"/>
                <a:gd name="T22" fmla="*/ 40 w 124"/>
                <a:gd name="T23" fmla="*/ 75 h 110"/>
                <a:gd name="T24" fmla="*/ 35 w 124"/>
                <a:gd name="T25" fmla="*/ 82 h 110"/>
                <a:gd name="T26" fmla="*/ 12 w 124"/>
                <a:gd name="T27" fmla="*/ 87 h 110"/>
                <a:gd name="T28" fmla="*/ 27 w 124"/>
                <a:gd name="T29" fmla="*/ 98 h 110"/>
                <a:gd name="T30" fmla="*/ 8 w 124"/>
                <a:gd name="T31" fmla="*/ 110 h 110"/>
                <a:gd name="T32" fmla="*/ 4 w 124"/>
                <a:gd name="T33" fmla="*/ 110 h 110"/>
                <a:gd name="T34" fmla="*/ 4 w 124"/>
                <a:gd name="T35" fmla="*/ 92 h 110"/>
                <a:gd name="T36" fmla="*/ 0 w 124"/>
                <a:gd name="T37" fmla="*/ 84 h 110"/>
                <a:gd name="T38" fmla="*/ 14 w 124"/>
                <a:gd name="T39" fmla="*/ 64 h 110"/>
                <a:gd name="T40" fmla="*/ 14 w 124"/>
                <a:gd name="T41" fmla="*/ 58 h 110"/>
                <a:gd name="T42" fmla="*/ 19 w 124"/>
                <a:gd name="T43" fmla="*/ 62 h 110"/>
                <a:gd name="T44" fmla="*/ 18 w 124"/>
                <a:gd name="T45" fmla="*/ 6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4" h="110">
                  <a:moveTo>
                    <a:pt x="18" y="60"/>
                  </a:moveTo>
                  <a:cubicBezTo>
                    <a:pt x="20" y="61"/>
                    <a:pt x="23" y="60"/>
                    <a:pt x="25" y="60"/>
                  </a:cubicBezTo>
                  <a:cubicBezTo>
                    <a:pt x="38" y="60"/>
                    <a:pt x="43" y="29"/>
                    <a:pt x="43" y="19"/>
                  </a:cubicBezTo>
                  <a:cubicBezTo>
                    <a:pt x="43" y="15"/>
                    <a:pt x="40" y="14"/>
                    <a:pt x="40" y="11"/>
                  </a:cubicBezTo>
                  <a:cubicBezTo>
                    <a:pt x="40" y="5"/>
                    <a:pt x="43" y="3"/>
                    <a:pt x="44" y="0"/>
                  </a:cubicBezTo>
                  <a:cubicBezTo>
                    <a:pt x="65" y="15"/>
                    <a:pt x="74" y="40"/>
                    <a:pt x="103" y="40"/>
                  </a:cubicBezTo>
                  <a:cubicBezTo>
                    <a:pt x="109" y="40"/>
                    <a:pt x="114" y="35"/>
                    <a:pt x="119" y="39"/>
                  </a:cubicBezTo>
                  <a:cubicBezTo>
                    <a:pt x="118" y="43"/>
                    <a:pt x="114" y="44"/>
                    <a:pt x="114" y="48"/>
                  </a:cubicBezTo>
                  <a:cubicBezTo>
                    <a:pt x="114" y="53"/>
                    <a:pt x="121" y="58"/>
                    <a:pt x="124" y="58"/>
                  </a:cubicBezTo>
                  <a:cubicBezTo>
                    <a:pt x="117" y="63"/>
                    <a:pt x="112" y="66"/>
                    <a:pt x="100" y="66"/>
                  </a:cubicBezTo>
                  <a:cubicBezTo>
                    <a:pt x="84" y="66"/>
                    <a:pt x="79" y="84"/>
                    <a:pt x="73" y="93"/>
                  </a:cubicBezTo>
                  <a:cubicBezTo>
                    <a:pt x="61" y="85"/>
                    <a:pt x="53" y="84"/>
                    <a:pt x="40" y="75"/>
                  </a:cubicBezTo>
                  <a:cubicBezTo>
                    <a:pt x="38" y="76"/>
                    <a:pt x="35" y="79"/>
                    <a:pt x="35" y="82"/>
                  </a:cubicBezTo>
                  <a:cubicBezTo>
                    <a:pt x="25" y="82"/>
                    <a:pt x="12" y="74"/>
                    <a:pt x="12" y="87"/>
                  </a:cubicBezTo>
                  <a:cubicBezTo>
                    <a:pt x="12" y="95"/>
                    <a:pt x="24" y="95"/>
                    <a:pt x="27" y="98"/>
                  </a:cubicBezTo>
                  <a:cubicBezTo>
                    <a:pt x="21" y="107"/>
                    <a:pt x="15" y="104"/>
                    <a:pt x="8" y="110"/>
                  </a:cubicBezTo>
                  <a:cubicBezTo>
                    <a:pt x="4" y="110"/>
                    <a:pt x="4" y="110"/>
                    <a:pt x="4" y="110"/>
                  </a:cubicBezTo>
                  <a:cubicBezTo>
                    <a:pt x="4" y="105"/>
                    <a:pt x="4" y="93"/>
                    <a:pt x="4" y="92"/>
                  </a:cubicBezTo>
                  <a:cubicBezTo>
                    <a:pt x="4" y="89"/>
                    <a:pt x="0" y="87"/>
                    <a:pt x="0" y="84"/>
                  </a:cubicBezTo>
                  <a:cubicBezTo>
                    <a:pt x="0" y="75"/>
                    <a:pt x="12" y="70"/>
                    <a:pt x="14" y="64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5" y="59"/>
                    <a:pt x="17" y="60"/>
                    <a:pt x="19" y="62"/>
                  </a:cubicBezTo>
                  <a:lnTo>
                    <a:pt x="18" y="6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39" name="Freeform 69"/>
            <p:cNvSpPr>
              <a:spLocks/>
            </p:cNvSpPr>
            <p:nvPr/>
          </p:nvSpPr>
          <p:spPr bwMode="auto">
            <a:xfrm>
              <a:off x="9405575" y="2980922"/>
              <a:ext cx="22957" cy="22956"/>
            </a:xfrm>
            <a:custGeom>
              <a:avLst/>
              <a:gdLst>
                <a:gd name="T0" fmla="*/ 17 w 21"/>
                <a:gd name="T1" fmla="*/ 0 h 20"/>
                <a:gd name="T2" fmla="*/ 21 w 21"/>
                <a:gd name="T3" fmla="*/ 4 h 20"/>
                <a:gd name="T4" fmla="*/ 2 w 21"/>
                <a:gd name="T5" fmla="*/ 20 h 20"/>
                <a:gd name="T6" fmla="*/ 2 w 21"/>
                <a:gd name="T7" fmla="*/ 13 h 20"/>
                <a:gd name="T8" fmla="*/ 19 w 21"/>
                <a:gd name="T9" fmla="*/ 1 h 20"/>
                <a:gd name="T10" fmla="*/ 17 w 21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20">
                  <a:moveTo>
                    <a:pt x="17" y="0"/>
                  </a:moveTo>
                  <a:cubicBezTo>
                    <a:pt x="21" y="4"/>
                    <a:pt x="21" y="4"/>
                    <a:pt x="21" y="4"/>
                  </a:cubicBezTo>
                  <a:cubicBezTo>
                    <a:pt x="18" y="8"/>
                    <a:pt x="9" y="20"/>
                    <a:pt x="2" y="20"/>
                  </a:cubicBezTo>
                  <a:cubicBezTo>
                    <a:pt x="0" y="20"/>
                    <a:pt x="0" y="16"/>
                    <a:pt x="2" y="13"/>
                  </a:cubicBezTo>
                  <a:cubicBezTo>
                    <a:pt x="5" y="8"/>
                    <a:pt x="13" y="1"/>
                    <a:pt x="19" y="1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0" name="Freeform 70"/>
            <p:cNvSpPr>
              <a:spLocks/>
            </p:cNvSpPr>
            <p:nvPr/>
          </p:nvSpPr>
          <p:spPr bwMode="auto">
            <a:xfrm>
              <a:off x="9453019" y="2948783"/>
              <a:ext cx="33670" cy="22956"/>
            </a:xfrm>
            <a:custGeom>
              <a:avLst/>
              <a:gdLst>
                <a:gd name="T0" fmla="*/ 29 w 29"/>
                <a:gd name="T1" fmla="*/ 5 h 21"/>
                <a:gd name="T2" fmla="*/ 1 w 29"/>
                <a:gd name="T3" fmla="*/ 21 h 21"/>
                <a:gd name="T4" fmla="*/ 1 w 29"/>
                <a:gd name="T5" fmla="*/ 17 h 21"/>
                <a:gd name="T6" fmla="*/ 17 w 29"/>
                <a:gd name="T7" fmla="*/ 0 h 21"/>
                <a:gd name="T8" fmla="*/ 29 w 29"/>
                <a:gd name="T9" fmla="*/ 0 h 21"/>
                <a:gd name="T10" fmla="*/ 29 w 29"/>
                <a:gd name="T11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1">
                  <a:moveTo>
                    <a:pt x="29" y="5"/>
                  </a:moveTo>
                  <a:cubicBezTo>
                    <a:pt x="11" y="5"/>
                    <a:pt x="11" y="21"/>
                    <a:pt x="1" y="21"/>
                  </a:cubicBezTo>
                  <a:cubicBezTo>
                    <a:pt x="0" y="21"/>
                    <a:pt x="1" y="18"/>
                    <a:pt x="1" y="17"/>
                  </a:cubicBezTo>
                  <a:cubicBezTo>
                    <a:pt x="1" y="17"/>
                    <a:pt x="8" y="0"/>
                    <a:pt x="17" y="0"/>
                  </a:cubicBezTo>
                  <a:cubicBezTo>
                    <a:pt x="22" y="0"/>
                    <a:pt x="26" y="1"/>
                    <a:pt x="29" y="0"/>
                  </a:cubicBezTo>
                  <a:lnTo>
                    <a:pt x="29" y="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1" name="Freeform 71"/>
            <p:cNvSpPr>
              <a:spLocks/>
            </p:cNvSpPr>
            <p:nvPr/>
          </p:nvSpPr>
          <p:spPr bwMode="auto">
            <a:xfrm>
              <a:off x="9511175" y="2921236"/>
              <a:ext cx="16835" cy="18365"/>
            </a:xfrm>
            <a:custGeom>
              <a:avLst/>
              <a:gdLst>
                <a:gd name="T0" fmla="*/ 2 w 15"/>
                <a:gd name="T1" fmla="*/ 11 h 16"/>
                <a:gd name="T2" fmla="*/ 3 w 15"/>
                <a:gd name="T3" fmla="*/ 5 h 16"/>
                <a:gd name="T4" fmla="*/ 15 w 15"/>
                <a:gd name="T5" fmla="*/ 0 h 16"/>
                <a:gd name="T6" fmla="*/ 2 w 15"/>
                <a:gd name="T7" fmla="*/ 16 h 16"/>
                <a:gd name="T8" fmla="*/ 2 w 15"/>
                <a:gd name="T9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1"/>
                  </a:moveTo>
                  <a:cubicBezTo>
                    <a:pt x="4" y="11"/>
                    <a:pt x="2" y="7"/>
                    <a:pt x="3" y="5"/>
                  </a:cubicBezTo>
                  <a:cubicBezTo>
                    <a:pt x="4" y="0"/>
                    <a:pt x="13" y="0"/>
                    <a:pt x="15" y="0"/>
                  </a:cubicBezTo>
                  <a:cubicBezTo>
                    <a:pt x="14" y="5"/>
                    <a:pt x="8" y="16"/>
                    <a:pt x="2" y="16"/>
                  </a:cubicBezTo>
                  <a:cubicBezTo>
                    <a:pt x="0" y="16"/>
                    <a:pt x="0" y="11"/>
                    <a:pt x="2" y="1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2" name="Freeform 72"/>
            <p:cNvSpPr>
              <a:spLocks/>
            </p:cNvSpPr>
            <p:nvPr/>
          </p:nvSpPr>
          <p:spPr bwMode="auto">
            <a:xfrm>
              <a:off x="9310688" y="2644229"/>
              <a:ext cx="70400" cy="284659"/>
            </a:xfrm>
            <a:custGeom>
              <a:avLst/>
              <a:gdLst>
                <a:gd name="T0" fmla="*/ 45 w 61"/>
                <a:gd name="T1" fmla="*/ 152 h 249"/>
                <a:gd name="T2" fmla="*/ 23 w 61"/>
                <a:gd name="T3" fmla="*/ 198 h 249"/>
                <a:gd name="T4" fmla="*/ 45 w 61"/>
                <a:gd name="T5" fmla="*/ 239 h 249"/>
                <a:gd name="T6" fmla="*/ 42 w 61"/>
                <a:gd name="T7" fmla="*/ 240 h 249"/>
                <a:gd name="T8" fmla="*/ 35 w 61"/>
                <a:gd name="T9" fmla="*/ 232 h 249"/>
                <a:gd name="T10" fmla="*/ 27 w 61"/>
                <a:gd name="T11" fmla="*/ 232 h 249"/>
                <a:gd name="T12" fmla="*/ 9 w 61"/>
                <a:gd name="T13" fmla="*/ 249 h 249"/>
                <a:gd name="T14" fmla="*/ 9 w 61"/>
                <a:gd name="T15" fmla="*/ 226 h 249"/>
                <a:gd name="T16" fmla="*/ 12 w 61"/>
                <a:gd name="T17" fmla="*/ 190 h 249"/>
                <a:gd name="T18" fmla="*/ 7 w 61"/>
                <a:gd name="T19" fmla="*/ 168 h 249"/>
                <a:gd name="T20" fmla="*/ 11 w 61"/>
                <a:gd name="T21" fmla="*/ 143 h 249"/>
                <a:gd name="T22" fmla="*/ 11 w 61"/>
                <a:gd name="T23" fmla="*/ 96 h 249"/>
                <a:gd name="T24" fmla="*/ 0 w 61"/>
                <a:gd name="T25" fmla="*/ 68 h 249"/>
                <a:gd name="T26" fmla="*/ 16 w 61"/>
                <a:gd name="T27" fmla="*/ 27 h 249"/>
                <a:gd name="T28" fmla="*/ 19 w 61"/>
                <a:gd name="T29" fmla="*/ 17 h 249"/>
                <a:gd name="T30" fmla="*/ 19 w 61"/>
                <a:gd name="T31" fmla="*/ 0 h 249"/>
                <a:gd name="T32" fmla="*/ 24 w 61"/>
                <a:gd name="T33" fmla="*/ 0 h 249"/>
                <a:gd name="T34" fmla="*/ 33 w 61"/>
                <a:gd name="T35" fmla="*/ 37 h 249"/>
                <a:gd name="T36" fmla="*/ 35 w 61"/>
                <a:gd name="T37" fmla="*/ 67 h 249"/>
                <a:gd name="T38" fmla="*/ 35 w 61"/>
                <a:gd name="T39" fmla="*/ 86 h 249"/>
                <a:gd name="T40" fmla="*/ 41 w 61"/>
                <a:gd name="T41" fmla="*/ 108 h 249"/>
                <a:gd name="T42" fmla="*/ 61 w 61"/>
                <a:gd name="T43" fmla="*/ 163 h 249"/>
                <a:gd name="T44" fmla="*/ 45 w 61"/>
                <a:gd name="T45" fmla="*/ 15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249">
                  <a:moveTo>
                    <a:pt x="45" y="152"/>
                  </a:moveTo>
                  <a:cubicBezTo>
                    <a:pt x="25" y="152"/>
                    <a:pt x="23" y="178"/>
                    <a:pt x="23" y="198"/>
                  </a:cubicBezTo>
                  <a:cubicBezTo>
                    <a:pt x="23" y="217"/>
                    <a:pt x="38" y="225"/>
                    <a:pt x="45" y="239"/>
                  </a:cubicBezTo>
                  <a:cubicBezTo>
                    <a:pt x="45" y="239"/>
                    <a:pt x="43" y="240"/>
                    <a:pt x="42" y="240"/>
                  </a:cubicBezTo>
                  <a:cubicBezTo>
                    <a:pt x="39" y="240"/>
                    <a:pt x="35" y="235"/>
                    <a:pt x="35" y="232"/>
                  </a:cubicBezTo>
                  <a:cubicBezTo>
                    <a:pt x="32" y="232"/>
                    <a:pt x="29" y="232"/>
                    <a:pt x="27" y="232"/>
                  </a:cubicBezTo>
                  <a:cubicBezTo>
                    <a:pt x="18" y="232"/>
                    <a:pt x="18" y="249"/>
                    <a:pt x="9" y="249"/>
                  </a:cubicBezTo>
                  <a:cubicBezTo>
                    <a:pt x="7" y="249"/>
                    <a:pt x="9" y="230"/>
                    <a:pt x="9" y="226"/>
                  </a:cubicBezTo>
                  <a:cubicBezTo>
                    <a:pt x="9" y="212"/>
                    <a:pt x="12" y="202"/>
                    <a:pt x="12" y="190"/>
                  </a:cubicBezTo>
                  <a:cubicBezTo>
                    <a:pt x="12" y="179"/>
                    <a:pt x="7" y="178"/>
                    <a:pt x="7" y="168"/>
                  </a:cubicBezTo>
                  <a:cubicBezTo>
                    <a:pt x="7" y="156"/>
                    <a:pt x="11" y="153"/>
                    <a:pt x="11" y="143"/>
                  </a:cubicBezTo>
                  <a:cubicBezTo>
                    <a:pt x="11" y="123"/>
                    <a:pt x="11" y="116"/>
                    <a:pt x="11" y="96"/>
                  </a:cubicBezTo>
                  <a:cubicBezTo>
                    <a:pt x="11" y="85"/>
                    <a:pt x="0" y="80"/>
                    <a:pt x="0" y="68"/>
                  </a:cubicBezTo>
                  <a:cubicBezTo>
                    <a:pt x="0" y="51"/>
                    <a:pt x="4" y="30"/>
                    <a:pt x="16" y="27"/>
                  </a:cubicBezTo>
                  <a:cubicBezTo>
                    <a:pt x="16" y="23"/>
                    <a:pt x="19" y="21"/>
                    <a:pt x="19" y="17"/>
                  </a:cubicBezTo>
                  <a:cubicBezTo>
                    <a:pt x="19" y="9"/>
                    <a:pt x="19" y="7"/>
                    <a:pt x="19" y="0"/>
                  </a:cubicBezTo>
                  <a:cubicBezTo>
                    <a:pt x="20" y="0"/>
                    <a:pt x="23" y="0"/>
                    <a:pt x="24" y="0"/>
                  </a:cubicBezTo>
                  <a:cubicBezTo>
                    <a:pt x="24" y="16"/>
                    <a:pt x="30" y="27"/>
                    <a:pt x="33" y="37"/>
                  </a:cubicBezTo>
                  <a:cubicBezTo>
                    <a:pt x="36" y="48"/>
                    <a:pt x="30" y="56"/>
                    <a:pt x="35" y="67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34" y="94"/>
                    <a:pt x="39" y="103"/>
                    <a:pt x="41" y="108"/>
                  </a:cubicBezTo>
                  <a:cubicBezTo>
                    <a:pt x="47" y="127"/>
                    <a:pt x="57" y="143"/>
                    <a:pt x="61" y="163"/>
                  </a:cubicBezTo>
                  <a:cubicBezTo>
                    <a:pt x="57" y="157"/>
                    <a:pt x="52" y="152"/>
                    <a:pt x="45" y="15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3" name="Freeform 73"/>
            <p:cNvSpPr>
              <a:spLocks/>
            </p:cNvSpPr>
            <p:nvPr/>
          </p:nvSpPr>
          <p:spPr bwMode="auto">
            <a:xfrm>
              <a:off x="7080838" y="1655574"/>
              <a:ext cx="433114" cy="335163"/>
            </a:xfrm>
            <a:custGeom>
              <a:avLst/>
              <a:gdLst>
                <a:gd name="T0" fmla="*/ 131 w 379"/>
                <a:gd name="T1" fmla="*/ 290 h 292"/>
                <a:gd name="T2" fmla="*/ 87 w 379"/>
                <a:gd name="T3" fmla="*/ 236 h 292"/>
                <a:gd name="T4" fmla="*/ 178 w 379"/>
                <a:gd name="T5" fmla="*/ 121 h 292"/>
                <a:gd name="T6" fmla="*/ 215 w 379"/>
                <a:gd name="T7" fmla="*/ 99 h 292"/>
                <a:gd name="T8" fmla="*/ 231 w 379"/>
                <a:gd name="T9" fmla="*/ 81 h 292"/>
                <a:gd name="T10" fmla="*/ 302 w 379"/>
                <a:gd name="T11" fmla="*/ 61 h 292"/>
                <a:gd name="T12" fmla="*/ 379 w 379"/>
                <a:gd name="T13" fmla="*/ 20 h 292"/>
                <a:gd name="T14" fmla="*/ 349 w 379"/>
                <a:gd name="T15" fmla="*/ 0 h 292"/>
                <a:gd name="T16" fmla="*/ 235 w 379"/>
                <a:gd name="T17" fmla="*/ 45 h 292"/>
                <a:gd name="T18" fmla="*/ 212 w 379"/>
                <a:gd name="T19" fmla="*/ 36 h 292"/>
                <a:gd name="T20" fmla="*/ 188 w 379"/>
                <a:gd name="T21" fmla="*/ 45 h 292"/>
                <a:gd name="T22" fmla="*/ 120 w 379"/>
                <a:gd name="T23" fmla="*/ 83 h 292"/>
                <a:gd name="T24" fmla="*/ 90 w 379"/>
                <a:gd name="T25" fmla="*/ 89 h 292"/>
                <a:gd name="T26" fmla="*/ 82 w 379"/>
                <a:gd name="T27" fmla="*/ 97 h 292"/>
                <a:gd name="T28" fmla="*/ 87 w 379"/>
                <a:gd name="T29" fmla="*/ 111 h 292"/>
                <a:gd name="T30" fmla="*/ 48 w 379"/>
                <a:gd name="T31" fmla="*/ 159 h 292"/>
                <a:gd name="T32" fmla="*/ 59 w 379"/>
                <a:gd name="T33" fmla="*/ 176 h 292"/>
                <a:gd name="T34" fmla="*/ 23 w 379"/>
                <a:gd name="T35" fmla="*/ 199 h 292"/>
                <a:gd name="T36" fmla="*/ 23 w 379"/>
                <a:gd name="T37" fmla="*/ 211 h 292"/>
                <a:gd name="T38" fmla="*/ 0 w 379"/>
                <a:gd name="T39" fmla="*/ 242 h 292"/>
                <a:gd name="T40" fmla="*/ 14 w 379"/>
                <a:gd name="T41" fmla="*/ 258 h 292"/>
                <a:gd name="T42" fmla="*/ 37 w 379"/>
                <a:gd name="T43" fmla="*/ 258 h 292"/>
                <a:gd name="T44" fmla="*/ 48 w 379"/>
                <a:gd name="T45" fmla="*/ 286 h 292"/>
                <a:gd name="T46" fmla="*/ 67 w 379"/>
                <a:gd name="T47" fmla="*/ 286 h 292"/>
                <a:gd name="T48" fmla="*/ 72 w 379"/>
                <a:gd name="T49" fmla="*/ 292 h 292"/>
                <a:gd name="T50" fmla="*/ 131 w 379"/>
                <a:gd name="T51" fmla="*/ 292 h 292"/>
                <a:gd name="T52" fmla="*/ 124 w 379"/>
                <a:gd name="T53" fmla="*/ 282 h 292"/>
                <a:gd name="T54" fmla="*/ 131 w 379"/>
                <a:gd name="T55" fmla="*/ 29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9" h="292">
                  <a:moveTo>
                    <a:pt x="131" y="290"/>
                  </a:moveTo>
                  <a:cubicBezTo>
                    <a:pt x="115" y="273"/>
                    <a:pt x="87" y="266"/>
                    <a:pt x="87" y="236"/>
                  </a:cubicBezTo>
                  <a:cubicBezTo>
                    <a:pt x="87" y="185"/>
                    <a:pt x="140" y="132"/>
                    <a:pt x="178" y="121"/>
                  </a:cubicBezTo>
                  <a:cubicBezTo>
                    <a:pt x="192" y="117"/>
                    <a:pt x="196" y="99"/>
                    <a:pt x="215" y="99"/>
                  </a:cubicBezTo>
                  <a:cubicBezTo>
                    <a:pt x="224" y="99"/>
                    <a:pt x="227" y="83"/>
                    <a:pt x="231" y="81"/>
                  </a:cubicBezTo>
                  <a:cubicBezTo>
                    <a:pt x="256" y="68"/>
                    <a:pt x="275" y="75"/>
                    <a:pt x="302" y="61"/>
                  </a:cubicBezTo>
                  <a:cubicBezTo>
                    <a:pt x="321" y="52"/>
                    <a:pt x="379" y="47"/>
                    <a:pt x="379" y="20"/>
                  </a:cubicBezTo>
                  <a:cubicBezTo>
                    <a:pt x="379" y="11"/>
                    <a:pt x="358" y="0"/>
                    <a:pt x="349" y="0"/>
                  </a:cubicBezTo>
                  <a:cubicBezTo>
                    <a:pt x="311" y="0"/>
                    <a:pt x="275" y="45"/>
                    <a:pt x="235" y="45"/>
                  </a:cubicBezTo>
                  <a:cubicBezTo>
                    <a:pt x="226" y="45"/>
                    <a:pt x="222" y="36"/>
                    <a:pt x="212" y="36"/>
                  </a:cubicBezTo>
                  <a:cubicBezTo>
                    <a:pt x="198" y="36"/>
                    <a:pt x="198" y="45"/>
                    <a:pt x="188" y="45"/>
                  </a:cubicBezTo>
                  <a:cubicBezTo>
                    <a:pt x="160" y="45"/>
                    <a:pt x="139" y="83"/>
                    <a:pt x="120" y="83"/>
                  </a:cubicBezTo>
                  <a:cubicBezTo>
                    <a:pt x="109" y="83"/>
                    <a:pt x="101" y="89"/>
                    <a:pt x="90" y="89"/>
                  </a:cubicBezTo>
                  <a:cubicBezTo>
                    <a:pt x="84" y="89"/>
                    <a:pt x="82" y="94"/>
                    <a:pt x="82" y="97"/>
                  </a:cubicBezTo>
                  <a:cubicBezTo>
                    <a:pt x="82" y="102"/>
                    <a:pt x="87" y="105"/>
                    <a:pt x="87" y="111"/>
                  </a:cubicBezTo>
                  <a:cubicBezTo>
                    <a:pt x="87" y="134"/>
                    <a:pt x="48" y="145"/>
                    <a:pt x="48" y="159"/>
                  </a:cubicBezTo>
                  <a:cubicBezTo>
                    <a:pt x="48" y="165"/>
                    <a:pt x="59" y="167"/>
                    <a:pt x="59" y="176"/>
                  </a:cubicBezTo>
                  <a:cubicBezTo>
                    <a:pt x="47" y="180"/>
                    <a:pt x="23" y="185"/>
                    <a:pt x="23" y="199"/>
                  </a:cubicBezTo>
                  <a:cubicBezTo>
                    <a:pt x="23" y="207"/>
                    <a:pt x="23" y="211"/>
                    <a:pt x="23" y="211"/>
                  </a:cubicBezTo>
                  <a:cubicBezTo>
                    <a:pt x="23" y="225"/>
                    <a:pt x="0" y="223"/>
                    <a:pt x="0" y="242"/>
                  </a:cubicBezTo>
                  <a:cubicBezTo>
                    <a:pt x="0" y="252"/>
                    <a:pt x="14" y="258"/>
                    <a:pt x="14" y="258"/>
                  </a:cubicBezTo>
                  <a:cubicBezTo>
                    <a:pt x="14" y="258"/>
                    <a:pt x="34" y="257"/>
                    <a:pt x="37" y="258"/>
                  </a:cubicBezTo>
                  <a:cubicBezTo>
                    <a:pt x="50" y="262"/>
                    <a:pt x="43" y="275"/>
                    <a:pt x="48" y="286"/>
                  </a:cubicBezTo>
                  <a:cubicBezTo>
                    <a:pt x="50" y="290"/>
                    <a:pt x="62" y="286"/>
                    <a:pt x="67" y="286"/>
                  </a:cubicBezTo>
                  <a:cubicBezTo>
                    <a:pt x="69" y="286"/>
                    <a:pt x="71" y="291"/>
                    <a:pt x="72" y="292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29" y="287"/>
                    <a:pt x="126" y="284"/>
                    <a:pt x="124" y="282"/>
                  </a:cubicBezTo>
                  <a:lnTo>
                    <a:pt x="131" y="29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4" name="Freeform 74"/>
            <p:cNvSpPr>
              <a:spLocks/>
            </p:cNvSpPr>
            <p:nvPr/>
          </p:nvSpPr>
          <p:spPr bwMode="auto">
            <a:xfrm>
              <a:off x="5590190" y="2530977"/>
              <a:ext cx="954994" cy="716239"/>
            </a:xfrm>
            <a:custGeom>
              <a:avLst/>
              <a:gdLst>
                <a:gd name="T0" fmla="*/ 813 w 834"/>
                <a:gd name="T1" fmla="*/ 420 h 625"/>
                <a:gd name="T2" fmla="*/ 807 w 834"/>
                <a:gd name="T3" fmla="*/ 493 h 625"/>
                <a:gd name="T4" fmla="*/ 735 w 834"/>
                <a:gd name="T5" fmla="*/ 494 h 625"/>
                <a:gd name="T6" fmla="*/ 690 w 834"/>
                <a:gd name="T7" fmla="*/ 510 h 625"/>
                <a:gd name="T8" fmla="*/ 693 w 834"/>
                <a:gd name="T9" fmla="*/ 546 h 625"/>
                <a:gd name="T10" fmla="*/ 710 w 834"/>
                <a:gd name="T11" fmla="*/ 580 h 625"/>
                <a:gd name="T12" fmla="*/ 688 w 834"/>
                <a:gd name="T13" fmla="*/ 574 h 625"/>
                <a:gd name="T14" fmla="*/ 682 w 834"/>
                <a:gd name="T15" fmla="*/ 606 h 625"/>
                <a:gd name="T16" fmla="*/ 657 w 834"/>
                <a:gd name="T17" fmla="*/ 568 h 625"/>
                <a:gd name="T18" fmla="*/ 615 w 834"/>
                <a:gd name="T19" fmla="*/ 501 h 625"/>
                <a:gd name="T20" fmla="*/ 565 w 834"/>
                <a:gd name="T21" fmla="*/ 429 h 625"/>
                <a:gd name="T22" fmla="*/ 496 w 834"/>
                <a:gd name="T23" fmla="*/ 384 h 625"/>
                <a:gd name="T24" fmla="*/ 465 w 834"/>
                <a:gd name="T25" fmla="*/ 381 h 625"/>
                <a:gd name="T26" fmla="*/ 498 w 834"/>
                <a:gd name="T27" fmla="*/ 440 h 625"/>
                <a:gd name="T28" fmla="*/ 541 w 834"/>
                <a:gd name="T29" fmla="*/ 475 h 625"/>
                <a:gd name="T30" fmla="*/ 567 w 834"/>
                <a:gd name="T31" fmla="*/ 510 h 625"/>
                <a:gd name="T32" fmla="*/ 554 w 834"/>
                <a:gd name="T33" fmla="*/ 550 h 625"/>
                <a:gd name="T34" fmla="*/ 543 w 834"/>
                <a:gd name="T35" fmla="*/ 547 h 625"/>
                <a:gd name="T36" fmla="*/ 500 w 834"/>
                <a:gd name="T37" fmla="*/ 493 h 625"/>
                <a:gd name="T38" fmla="*/ 393 w 834"/>
                <a:gd name="T39" fmla="*/ 401 h 625"/>
                <a:gd name="T40" fmla="*/ 289 w 834"/>
                <a:gd name="T41" fmla="*/ 427 h 625"/>
                <a:gd name="T42" fmla="*/ 232 w 834"/>
                <a:gd name="T43" fmla="*/ 490 h 625"/>
                <a:gd name="T44" fmla="*/ 174 w 834"/>
                <a:gd name="T45" fmla="*/ 587 h 625"/>
                <a:gd name="T46" fmla="*/ 125 w 834"/>
                <a:gd name="T47" fmla="*/ 609 h 625"/>
                <a:gd name="T48" fmla="*/ 18 w 834"/>
                <a:gd name="T49" fmla="*/ 602 h 625"/>
                <a:gd name="T50" fmla="*/ 0 w 834"/>
                <a:gd name="T51" fmla="*/ 552 h 625"/>
                <a:gd name="T52" fmla="*/ 7 w 834"/>
                <a:gd name="T53" fmla="*/ 442 h 625"/>
                <a:gd name="T54" fmla="*/ 83 w 834"/>
                <a:gd name="T55" fmla="*/ 424 h 625"/>
                <a:gd name="T56" fmla="*/ 153 w 834"/>
                <a:gd name="T57" fmla="*/ 432 h 625"/>
                <a:gd name="T58" fmla="*/ 181 w 834"/>
                <a:gd name="T59" fmla="*/ 370 h 625"/>
                <a:gd name="T60" fmla="*/ 178 w 834"/>
                <a:gd name="T61" fmla="*/ 348 h 625"/>
                <a:gd name="T62" fmla="*/ 104 w 834"/>
                <a:gd name="T63" fmla="*/ 293 h 625"/>
                <a:gd name="T64" fmla="*/ 152 w 834"/>
                <a:gd name="T65" fmla="*/ 284 h 625"/>
                <a:gd name="T66" fmla="*/ 166 w 834"/>
                <a:gd name="T67" fmla="*/ 258 h 625"/>
                <a:gd name="T68" fmla="*/ 196 w 834"/>
                <a:gd name="T69" fmla="*/ 262 h 625"/>
                <a:gd name="T70" fmla="*/ 253 w 834"/>
                <a:gd name="T71" fmla="*/ 212 h 625"/>
                <a:gd name="T72" fmla="*/ 302 w 834"/>
                <a:gd name="T73" fmla="*/ 160 h 625"/>
                <a:gd name="T74" fmla="*/ 357 w 834"/>
                <a:gd name="T75" fmla="*/ 131 h 625"/>
                <a:gd name="T76" fmla="*/ 388 w 834"/>
                <a:gd name="T77" fmla="*/ 97 h 625"/>
                <a:gd name="T78" fmla="*/ 421 w 834"/>
                <a:gd name="T79" fmla="*/ 9 h 625"/>
                <a:gd name="T80" fmla="*/ 431 w 834"/>
                <a:gd name="T81" fmla="*/ 45 h 625"/>
                <a:gd name="T82" fmla="*/ 413 w 834"/>
                <a:gd name="T83" fmla="*/ 97 h 625"/>
                <a:gd name="T84" fmla="*/ 437 w 834"/>
                <a:gd name="T85" fmla="*/ 118 h 625"/>
                <a:gd name="T86" fmla="*/ 498 w 834"/>
                <a:gd name="T87" fmla="*/ 122 h 625"/>
                <a:gd name="T88" fmla="*/ 573 w 834"/>
                <a:gd name="T89" fmla="*/ 90 h 625"/>
                <a:gd name="T90" fmla="*/ 650 w 834"/>
                <a:gd name="T91" fmla="*/ 98 h 625"/>
                <a:gd name="T92" fmla="*/ 701 w 834"/>
                <a:gd name="T93" fmla="*/ 171 h 625"/>
                <a:gd name="T94" fmla="*/ 686 w 834"/>
                <a:gd name="T95" fmla="*/ 276 h 625"/>
                <a:gd name="T96" fmla="*/ 807 w 834"/>
                <a:gd name="T97" fmla="*/ 325 h 625"/>
                <a:gd name="T98" fmla="*/ 815 w 834"/>
                <a:gd name="T99" fmla="*/ 368 h 625"/>
                <a:gd name="T100" fmla="*/ 818 w 834"/>
                <a:gd name="T101" fmla="*/ 388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4" h="625">
                  <a:moveTo>
                    <a:pt x="818" y="388"/>
                  </a:moveTo>
                  <a:cubicBezTo>
                    <a:pt x="815" y="401"/>
                    <a:pt x="816" y="395"/>
                    <a:pt x="813" y="400"/>
                  </a:cubicBezTo>
                  <a:cubicBezTo>
                    <a:pt x="813" y="420"/>
                    <a:pt x="813" y="420"/>
                    <a:pt x="813" y="420"/>
                  </a:cubicBezTo>
                  <a:cubicBezTo>
                    <a:pt x="806" y="428"/>
                    <a:pt x="792" y="444"/>
                    <a:pt x="792" y="455"/>
                  </a:cubicBezTo>
                  <a:cubicBezTo>
                    <a:pt x="792" y="471"/>
                    <a:pt x="813" y="482"/>
                    <a:pt x="817" y="489"/>
                  </a:cubicBezTo>
                  <a:cubicBezTo>
                    <a:pt x="814" y="493"/>
                    <a:pt x="811" y="492"/>
                    <a:pt x="807" y="493"/>
                  </a:cubicBezTo>
                  <a:cubicBezTo>
                    <a:pt x="801" y="495"/>
                    <a:pt x="795" y="492"/>
                    <a:pt x="788" y="495"/>
                  </a:cubicBezTo>
                  <a:cubicBezTo>
                    <a:pt x="779" y="500"/>
                    <a:pt x="776" y="510"/>
                    <a:pt x="766" y="510"/>
                  </a:cubicBezTo>
                  <a:cubicBezTo>
                    <a:pt x="755" y="510"/>
                    <a:pt x="748" y="494"/>
                    <a:pt x="735" y="494"/>
                  </a:cubicBezTo>
                  <a:cubicBezTo>
                    <a:pt x="722" y="494"/>
                    <a:pt x="720" y="501"/>
                    <a:pt x="710" y="505"/>
                  </a:cubicBezTo>
                  <a:cubicBezTo>
                    <a:pt x="711" y="511"/>
                    <a:pt x="711" y="516"/>
                    <a:pt x="710" y="522"/>
                  </a:cubicBezTo>
                  <a:cubicBezTo>
                    <a:pt x="698" y="522"/>
                    <a:pt x="697" y="510"/>
                    <a:pt x="690" y="510"/>
                  </a:cubicBezTo>
                  <a:cubicBezTo>
                    <a:pt x="686" y="510"/>
                    <a:pt x="682" y="515"/>
                    <a:pt x="682" y="519"/>
                  </a:cubicBezTo>
                  <a:cubicBezTo>
                    <a:pt x="696" y="536"/>
                    <a:pt x="696" y="536"/>
                    <a:pt x="696" y="536"/>
                  </a:cubicBezTo>
                  <a:cubicBezTo>
                    <a:pt x="695" y="541"/>
                    <a:pt x="693" y="543"/>
                    <a:pt x="693" y="546"/>
                  </a:cubicBezTo>
                  <a:cubicBezTo>
                    <a:pt x="693" y="548"/>
                    <a:pt x="713" y="568"/>
                    <a:pt x="720" y="568"/>
                  </a:cubicBezTo>
                  <a:cubicBezTo>
                    <a:pt x="720" y="571"/>
                    <a:pt x="721" y="574"/>
                    <a:pt x="722" y="575"/>
                  </a:cubicBezTo>
                  <a:cubicBezTo>
                    <a:pt x="719" y="578"/>
                    <a:pt x="711" y="574"/>
                    <a:pt x="710" y="580"/>
                  </a:cubicBezTo>
                  <a:cubicBezTo>
                    <a:pt x="708" y="580"/>
                    <a:pt x="708" y="580"/>
                    <a:pt x="708" y="580"/>
                  </a:cubicBezTo>
                  <a:cubicBezTo>
                    <a:pt x="700" y="578"/>
                    <a:pt x="692" y="572"/>
                    <a:pt x="688" y="568"/>
                  </a:cubicBezTo>
                  <a:cubicBezTo>
                    <a:pt x="688" y="574"/>
                    <a:pt x="688" y="574"/>
                    <a:pt x="688" y="574"/>
                  </a:cubicBezTo>
                  <a:cubicBezTo>
                    <a:pt x="691" y="579"/>
                    <a:pt x="693" y="582"/>
                    <a:pt x="693" y="588"/>
                  </a:cubicBezTo>
                  <a:cubicBezTo>
                    <a:pt x="693" y="593"/>
                    <a:pt x="685" y="602"/>
                    <a:pt x="693" y="606"/>
                  </a:cubicBezTo>
                  <a:cubicBezTo>
                    <a:pt x="689" y="606"/>
                    <a:pt x="683" y="606"/>
                    <a:pt x="682" y="606"/>
                  </a:cubicBezTo>
                  <a:cubicBezTo>
                    <a:pt x="670" y="606"/>
                    <a:pt x="660" y="594"/>
                    <a:pt x="660" y="580"/>
                  </a:cubicBezTo>
                  <a:cubicBezTo>
                    <a:pt x="660" y="574"/>
                    <a:pt x="667" y="572"/>
                    <a:pt x="670" y="568"/>
                  </a:cubicBezTo>
                  <a:cubicBezTo>
                    <a:pt x="665" y="568"/>
                    <a:pt x="661" y="568"/>
                    <a:pt x="657" y="568"/>
                  </a:cubicBezTo>
                  <a:cubicBezTo>
                    <a:pt x="654" y="568"/>
                    <a:pt x="652" y="561"/>
                    <a:pt x="652" y="559"/>
                  </a:cubicBezTo>
                  <a:cubicBezTo>
                    <a:pt x="649" y="548"/>
                    <a:pt x="643" y="541"/>
                    <a:pt x="636" y="534"/>
                  </a:cubicBezTo>
                  <a:cubicBezTo>
                    <a:pt x="627" y="524"/>
                    <a:pt x="615" y="517"/>
                    <a:pt x="615" y="501"/>
                  </a:cubicBezTo>
                  <a:cubicBezTo>
                    <a:pt x="615" y="491"/>
                    <a:pt x="615" y="486"/>
                    <a:pt x="615" y="480"/>
                  </a:cubicBezTo>
                  <a:cubicBezTo>
                    <a:pt x="615" y="469"/>
                    <a:pt x="598" y="452"/>
                    <a:pt x="588" y="447"/>
                  </a:cubicBezTo>
                  <a:cubicBezTo>
                    <a:pt x="577" y="441"/>
                    <a:pt x="565" y="440"/>
                    <a:pt x="565" y="429"/>
                  </a:cubicBezTo>
                  <a:cubicBezTo>
                    <a:pt x="560" y="429"/>
                    <a:pt x="558" y="429"/>
                    <a:pt x="554" y="429"/>
                  </a:cubicBezTo>
                  <a:cubicBezTo>
                    <a:pt x="538" y="429"/>
                    <a:pt x="519" y="402"/>
                    <a:pt x="519" y="384"/>
                  </a:cubicBezTo>
                  <a:cubicBezTo>
                    <a:pt x="510" y="384"/>
                    <a:pt x="504" y="384"/>
                    <a:pt x="496" y="384"/>
                  </a:cubicBezTo>
                  <a:cubicBezTo>
                    <a:pt x="486" y="384"/>
                    <a:pt x="491" y="367"/>
                    <a:pt x="486" y="362"/>
                  </a:cubicBezTo>
                  <a:cubicBezTo>
                    <a:pt x="478" y="368"/>
                    <a:pt x="461" y="368"/>
                    <a:pt x="461" y="377"/>
                  </a:cubicBezTo>
                  <a:cubicBezTo>
                    <a:pt x="461" y="378"/>
                    <a:pt x="463" y="381"/>
                    <a:pt x="465" y="381"/>
                  </a:cubicBezTo>
                  <a:cubicBezTo>
                    <a:pt x="463" y="386"/>
                    <a:pt x="462" y="391"/>
                    <a:pt x="462" y="396"/>
                  </a:cubicBezTo>
                  <a:cubicBezTo>
                    <a:pt x="462" y="408"/>
                    <a:pt x="469" y="412"/>
                    <a:pt x="478" y="416"/>
                  </a:cubicBezTo>
                  <a:cubicBezTo>
                    <a:pt x="489" y="419"/>
                    <a:pt x="495" y="433"/>
                    <a:pt x="498" y="440"/>
                  </a:cubicBezTo>
                  <a:cubicBezTo>
                    <a:pt x="501" y="451"/>
                    <a:pt x="506" y="464"/>
                    <a:pt x="512" y="467"/>
                  </a:cubicBezTo>
                  <a:cubicBezTo>
                    <a:pt x="523" y="473"/>
                    <a:pt x="531" y="469"/>
                    <a:pt x="542" y="469"/>
                  </a:cubicBezTo>
                  <a:cubicBezTo>
                    <a:pt x="542" y="471"/>
                    <a:pt x="542" y="473"/>
                    <a:pt x="541" y="475"/>
                  </a:cubicBezTo>
                  <a:cubicBezTo>
                    <a:pt x="538" y="485"/>
                    <a:pt x="556" y="489"/>
                    <a:pt x="560" y="491"/>
                  </a:cubicBezTo>
                  <a:cubicBezTo>
                    <a:pt x="576" y="499"/>
                    <a:pt x="594" y="505"/>
                    <a:pt x="592" y="522"/>
                  </a:cubicBezTo>
                  <a:cubicBezTo>
                    <a:pt x="584" y="520"/>
                    <a:pt x="579" y="510"/>
                    <a:pt x="567" y="510"/>
                  </a:cubicBezTo>
                  <a:cubicBezTo>
                    <a:pt x="558" y="510"/>
                    <a:pt x="551" y="515"/>
                    <a:pt x="551" y="523"/>
                  </a:cubicBezTo>
                  <a:cubicBezTo>
                    <a:pt x="551" y="533"/>
                    <a:pt x="564" y="536"/>
                    <a:pt x="564" y="546"/>
                  </a:cubicBezTo>
                  <a:cubicBezTo>
                    <a:pt x="564" y="550"/>
                    <a:pt x="554" y="550"/>
                    <a:pt x="554" y="550"/>
                  </a:cubicBezTo>
                  <a:cubicBezTo>
                    <a:pt x="548" y="557"/>
                    <a:pt x="549" y="574"/>
                    <a:pt x="538" y="574"/>
                  </a:cubicBezTo>
                  <a:cubicBezTo>
                    <a:pt x="533" y="574"/>
                    <a:pt x="530" y="571"/>
                    <a:pt x="530" y="568"/>
                  </a:cubicBezTo>
                  <a:cubicBezTo>
                    <a:pt x="539" y="568"/>
                    <a:pt x="543" y="556"/>
                    <a:pt x="543" y="547"/>
                  </a:cubicBezTo>
                  <a:cubicBezTo>
                    <a:pt x="543" y="535"/>
                    <a:pt x="537" y="532"/>
                    <a:pt x="535" y="524"/>
                  </a:cubicBezTo>
                  <a:cubicBezTo>
                    <a:pt x="533" y="524"/>
                    <a:pt x="515" y="505"/>
                    <a:pt x="514" y="501"/>
                  </a:cubicBezTo>
                  <a:cubicBezTo>
                    <a:pt x="511" y="501"/>
                    <a:pt x="500" y="497"/>
                    <a:pt x="500" y="493"/>
                  </a:cubicBezTo>
                  <a:cubicBezTo>
                    <a:pt x="476" y="487"/>
                    <a:pt x="471" y="480"/>
                    <a:pt x="458" y="466"/>
                  </a:cubicBezTo>
                  <a:cubicBezTo>
                    <a:pt x="453" y="461"/>
                    <a:pt x="442" y="458"/>
                    <a:pt x="440" y="452"/>
                  </a:cubicBezTo>
                  <a:cubicBezTo>
                    <a:pt x="426" y="434"/>
                    <a:pt x="422" y="401"/>
                    <a:pt x="393" y="401"/>
                  </a:cubicBezTo>
                  <a:cubicBezTo>
                    <a:pt x="379" y="401"/>
                    <a:pt x="379" y="412"/>
                    <a:pt x="372" y="415"/>
                  </a:cubicBezTo>
                  <a:cubicBezTo>
                    <a:pt x="357" y="422"/>
                    <a:pt x="348" y="436"/>
                    <a:pt x="331" y="436"/>
                  </a:cubicBezTo>
                  <a:cubicBezTo>
                    <a:pt x="314" y="436"/>
                    <a:pt x="304" y="427"/>
                    <a:pt x="289" y="427"/>
                  </a:cubicBezTo>
                  <a:cubicBezTo>
                    <a:pt x="277" y="427"/>
                    <a:pt x="265" y="435"/>
                    <a:pt x="265" y="447"/>
                  </a:cubicBezTo>
                  <a:cubicBezTo>
                    <a:pt x="270" y="465"/>
                    <a:pt x="270" y="465"/>
                    <a:pt x="270" y="465"/>
                  </a:cubicBezTo>
                  <a:cubicBezTo>
                    <a:pt x="265" y="481"/>
                    <a:pt x="248" y="486"/>
                    <a:pt x="232" y="490"/>
                  </a:cubicBezTo>
                  <a:cubicBezTo>
                    <a:pt x="219" y="493"/>
                    <a:pt x="197" y="526"/>
                    <a:pt x="197" y="543"/>
                  </a:cubicBezTo>
                  <a:cubicBezTo>
                    <a:pt x="197" y="550"/>
                    <a:pt x="201" y="552"/>
                    <a:pt x="204" y="554"/>
                  </a:cubicBezTo>
                  <a:cubicBezTo>
                    <a:pt x="195" y="570"/>
                    <a:pt x="190" y="579"/>
                    <a:pt x="174" y="587"/>
                  </a:cubicBezTo>
                  <a:cubicBezTo>
                    <a:pt x="165" y="592"/>
                    <a:pt x="164" y="612"/>
                    <a:pt x="148" y="607"/>
                  </a:cubicBezTo>
                  <a:cubicBezTo>
                    <a:pt x="148" y="608"/>
                    <a:pt x="148" y="608"/>
                    <a:pt x="148" y="608"/>
                  </a:cubicBezTo>
                  <a:cubicBezTo>
                    <a:pt x="142" y="605"/>
                    <a:pt x="129" y="609"/>
                    <a:pt x="125" y="609"/>
                  </a:cubicBezTo>
                  <a:cubicBezTo>
                    <a:pt x="107" y="609"/>
                    <a:pt x="97" y="625"/>
                    <a:pt x="80" y="625"/>
                  </a:cubicBezTo>
                  <a:cubicBezTo>
                    <a:pt x="69" y="625"/>
                    <a:pt x="68" y="596"/>
                    <a:pt x="51" y="596"/>
                  </a:cubicBezTo>
                  <a:cubicBezTo>
                    <a:pt x="38" y="596"/>
                    <a:pt x="30" y="602"/>
                    <a:pt x="18" y="602"/>
                  </a:cubicBezTo>
                  <a:cubicBezTo>
                    <a:pt x="14" y="602"/>
                    <a:pt x="12" y="598"/>
                    <a:pt x="12" y="595"/>
                  </a:cubicBezTo>
                  <a:cubicBezTo>
                    <a:pt x="12" y="578"/>
                    <a:pt x="12" y="573"/>
                    <a:pt x="12" y="563"/>
                  </a:cubicBezTo>
                  <a:cubicBezTo>
                    <a:pt x="6" y="563"/>
                    <a:pt x="0" y="559"/>
                    <a:pt x="0" y="552"/>
                  </a:cubicBezTo>
                  <a:cubicBezTo>
                    <a:pt x="0" y="542"/>
                    <a:pt x="8" y="540"/>
                    <a:pt x="8" y="534"/>
                  </a:cubicBezTo>
                  <a:cubicBezTo>
                    <a:pt x="8" y="514"/>
                    <a:pt x="15" y="493"/>
                    <a:pt x="15" y="473"/>
                  </a:cubicBezTo>
                  <a:cubicBezTo>
                    <a:pt x="15" y="461"/>
                    <a:pt x="7" y="450"/>
                    <a:pt x="7" y="442"/>
                  </a:cubicBezTo>
                  <a:cubicBezTo>
                    <a:pt x="7" y="438"/>
                    <a:pt x="33" y="421"/>
                    <a:pt x="37" y="421"/>
                  </a:cubicBezTo>
                  <a:cubicBezTo>
                    <a:pt x="40" y="421"/>
                    <a:pt x="44" y="426"/>
                    <a:pt x="48" y="424"/>
                  </a:cubicBezTo>
                  <a:cubicBezTo>
                    <a:pt x="83" y="424"/>
                    <a:pt x="83" y="424"/>
                    <a:pt x="83" y="424"/>
                  </a:cubicBezTo>
                  <a:cubicBezTo>
                    <a:pt x="86" y="427"/>
                    <a:pt x="92" y="428"/>
                    <a:pt x="95" y="429"/>
                  </a:cubicBezTo>
                  <a:cubicBezTo>
                    <a:pt x="132" y="429"/>
                    <a:pt x="132" y="429"/>
                    <a:pt x="132" y="429"/>
                  </a:cubicBezTo>
                  <a:cubicBezTo>
                    <a:pt x="141" y="427"/>
                    <a:pt x="145" y="432"/>
                    <a:pt x="153" y="432"/>
                  </a:cubicBezTo>
                  <a:cubicBezTo>
                    <a:pt x="158" y="432"/>
                    <a:pt x="170" y="428"/>
                    <a:pt x="172" y="428"/>
                  </a:cubicBezTo>
                  <a:cubicBezTo>
                    <a:pt x="172" y="412"/>
                    <a:pt x="182" y="408"/>
                    <a:pt x="182" y="392"/>
                  </a:cubicBezTo>
                  <a:cubicBezTo>
                    <a:pt x="182" y="389"/>
                    <a:pt x="181" y="375"/>
                    <a:pt x="181" y="370"/>
                  </a:cubicBezTo>
                  <a:cubicBezTo>
                    <a:pt x="179" y="372"/>
                    <a:pt x="179" y="372"/>
                    <a:pt x="179" y="372"/>
                  </a:cubicBezTo>
                  <a:cubicBezTo>
                    <a:pt x="181" y="369"/>
                    <a:pt x="183" y="363"/>
                    <a:pt x="183" y="360"/>
                  </a:cubicBezTo>
                  <a:cubicBezTo>
                    <a:pt x="183" y="353"/>
                    <a:pt x="178" y="354"/>
                    <a:pt x="178" y="348"/>
                  </a:cubicBezTo>
                  <a:cubicBezTo>
                    <a:pt x="163" y="348"/>
                    <a:pt x="158" y="334"/>
                    <a:pt x="158" y="321"/>
                  </a:cubicBezTo>
                  <a:cubicBezTo>
                    <a:pt x="154" y="320"/>
                    <a:pt x="153" y="316"/>
                    <a:pt x="149" y="315"/>
                  </a:cubicBezTo>
                  <a:cubicBezTo>
                    <a:pt x="137" y="311"/>
                    <a:pt x="104" y="305"/>
                    <a:pt x="104" y="293"/>
                  </a:cubicBezTo>
                  <a:cubicBezTo>
                    <a:pt x="103" y="293"/>
                    <a:pt x="103" y="291"/>
                    <a:pt x="103" y="290"/>
                  </a:cubicBezTo>
                  <a:cubicBezTo>
                    <a:pt x="103" y="283"/>
                    <a:pt x="124" y="278"/>
                    <a:pt x="132" y="276"/>
                  </a:cubicBezTo>
                  <a:cubicBezTo>
                    <a:pt x="134" y="280"/>
                    <a:pt x="146" y="284"/>
                    <a:pt x="152" y="284"/>
                  </a:cubicBezTo>
                  <a:cubicBezTo>
                    <a:pt x="158" y="284"/>
                    <a:pt x="167" y="280"/>
                    <a:pt x="170" y="280"/>
                  </a:cubicBezTo>
                  <a:cubicBezTo>
                    <a:pt x="170" y="274"/>
                    <a:pt x="170" y="274"/>
                    <a:pt x="170" y="274"/>
                  </a:cubicBezTo>
                  <a:cubicBezTo>
                    <a:pt x="164" y="272"/>
                    <a:pt x="167" y="261"/>
                    <a:pt x="166" y="258"/>
                  </a:cubicBezTo>
                  <a:cubicBezTo>
                    <a:pt x="166" y="252"/>
                    <a:pt x="166" y="252"/>
                    <a:pt x="166" y="252"/>
                  </a:cubicBezTo>
                  <a:cubicBezTo>
                    <a:pt x="173" y="252"/>
                    <a:pt x="173" y="252"/>
                    <a:pt x="173" y="252"/>
                  </a:cubicBezTo>
                  <a:cubicBezTo>
                    <a:pt x="179" y="258"/>
                    <a:pt x="187" y="262"/>
                    <a:pt x="196" y="262"/>
                  </a:cubicBezTo>
                  <a:cubicBezTo>
                    <a:pt x="202" y="262"/>
                    <a:pt x="208" y="256"/>
                    <a:pt x="209" y="250"/>
                  </a:cubicBezTo>
                  <a:cubicBezTo>
                    <a:pt x="232" y="250"/>
                    <a:pt x="238" y="233"/>
                    <a:pt x="242" y="214"/>
                  </a:cubicBezTo>
                  <a:cubicBezTo>
                    <a:pt x="247" y="214"/>
                    <a:pt x="249" y="213"/>
                    <a:pt x="253" y="212"/>
                  </a:cubicBezTo>
                  <a:cubicBezTo>
                    <a:pt x="257" y="210"/>
                    <a:pt x="288" y="198"/>
                    <a:pt x="291" y="194"/>
                  </a:cubicBezTo>
                  <a:cubicBezTo>
                    <a:pt x="297" y="188"/>
                    <a:pt x="295" y="179"/>
                    <a:pt x="295" y="169"/>
                  </a:cubicBezTo>
                  <a:cubicBezTo>
                    <a:pt x="295" y="166"/>
                    <a:pt x="301" y="161"/>
                    <a:pt x="302" y="160"/>
                  </a:cubicBezTo>
                  <a:cubicBezTo>
                    <a:pt x="313" y="149"/>
                    <a:pt x="323" y="136"/>
                    <a:pt x="341" y="136"/>
                  </a:cubicBezTo>
                  <a:cubicBezTo>
                    <a:pt x="351" y="136"/>
                    <a:pt x="346" y="139"/>
                    <a:pt x="351" y="136"/>
                  </a:cubicBezTo>
                  <a:cubicBezTo>
                    <a:pt x="354" y="139"/>
                    <a:pt x="356" y="133"/>
                    <a:pt x="357" y="131"/>
                  </a:cubicBezTo>
                  <a:cubicBezTo>
                    <a:pt x="363" y="125"/>
                    <a:pt x="370" y="130"/>
                    <a:pt x="376" y="130"/>
                  </a:cubicBezTo>
                  <a:cubicBezTo>
                    <a:pt x="381" y="130"/>
                    <a:pt x="393" y="123"/>
                    <a:pt x="393" y="117"/>
                  </a:cubicBezTo>
                  <a:cubicBezTo>
                    <a:pt x="393" y="113"/>
                    <a:pt x="388" y="97"/>
                    <a:pt x="388" y="97"/>
                  </a:cubicBezTo>
                  <a:cubicBezTo>
                    <a:pt x="385" y="75"/>
                    <a:pt x="373" y="69"/>
                    <a:pt x="373" y="50"/>
                  </a:cubicBezTo>
                  <a:cubicBezTo>
                    <a:pt x="373" y="16"/>
                    <a:pt x="402" y="14"/>
                    <a:pt x="421" y="0"/>
                  </a:cubicBezTo>
                  <a:cubicBezTo>
                    <a:pt x="421" y="9"/>
                    <a:pt x="421" y="9"/>
                    <a:pt x="421" y="9"/>
                  </a:cubicBezTo>
                  <a:cubicBezTo>
                    <a:pt x="417" y="17"/>
                    <a:pt x="417" y="22"/>
                    <a:pt x="417" y="30"/>
                  </a:cubicBezTo>
                  <a:cubicBezTo>
                    <a:pt x="417" y="38"/>
                    <a:pt x="425" y="39"/>
                    <a:pt x="431" y="39"/>
                  </a:cubicBezTo>
                  <a:cubicBezTo>
                    <a:pt x="431" y="41"/>
                    <a:pt x="431" y="43"/>
                    <a:pt x="431" y="45"/>
                  </a:cubicBezTo>
                  <a:cubicBezTo>
                    <a:pt x="431" y="49"/>
                    <a:pt x="424" y="51"/>
                    <a:pt x="422" y="53"/>
                  </a:cubicBezTo>
                  <a:cubicBezTo>
                    <a:pt x="414" y="61"/>
                    <a:pt x="405" y="68"/>
                    <a:pt x="405" y="82"/>
                  </a:cubicBezTo>
                  <a:cubicBezTo>
                    <a:pt x="405" y="90"/>
                    <a:pt x="409" y="96"/>
                    <a:pt x="413" y="97"/>
                  </a:cubicBezTo>
                  <a:cubicBezTo>
                    <a:pt x="413" y="101"/>
                    <a:pt x="414" y="103"/>
                    <a:pt x="413" y="105"/>
                  </a:cubicBezTo>
                  <a:cubicBezTo>
                    <a:pt x="422" y="105"/>
                    <a:pt x="425" y="109"/>
                    <a:pt x="432" y="109"/>
                  </a:cubicBezTo>
                  <a:cubicBezTo>
                    <a:pt x="433" y="113"/>
                    <a:pt x="435" y="118"/>
                    <a:pt x="437" y="118"/>
                  </a:cubicBezTo>
                  <a:cubicBezTo>
                    <a:pt x="457" y="118"/>
                    <a:pt x="472" y="100"/>
                    <a:pt x="489" y="102"/>
                  </a:cubicBezTo>
                  <a:cubicBezTo>
                    <a:pt x="488" y="106"/>
                    <a:pt x="485" y="109"/>
                    <a:pt x="485" y="111"/>
                  </a:cubicBezTo>
                  <a:cubicBezTo>
                    <a:pt x="485" y="113"/>
                    <a:pt x="498" y="122"/>
                    <a:pt x="498" y="122"/>
                  </a:cubicBezTo>
                  <a:cubicBezTo>
                    <a:pt x="506" y="122"/>
                    <a:pt x="507" y="117"/>
                    <a:pt x="510" y="115"/>
                  </a:cubicBezTo>
                  <a:cubicBezTo>
                    <a:pt x="523" y="109"/>
                    <a:pt x="533" y="111"/>
                    <a:pt x="545" y="105"/>
                  </a:cubicBezTo>
                  <a:cubicBezTo>
                    <a:pt x="551" y="102"/>
                    <a:pt x="563" y="90"/>
                    <a:pt x="573" y="90"/>
                  </a:cubicBezTo>
                  <a:cubicBezTo>
                    <a:pt x="582" y="90"/>
                    <a:pt x="593" y="91"/>
                    <a:pt x="598" y="94"/>
                  </a:cubicBezTo>
                  <a:cubicBezTo>
                    <a:pt x="597" y="97"/>
                    <a:pt x="595" y="101"/>
                    <a:pt x="595" y="102"/>
                  </a:cubicBezTo>
                  <a:cubicBezTo>
                    <a:pt x="615" y="102"/>
                    <a:pt x="635" y="98"/>
                    <a:pt x="650" y="98"/>
                  </a:cubicBezTo>
                  <a:cubicBezTo>
                    <a:pt x="664" y="98"/>
                    <a:pt x="673" y="97"/>
                    <a:pt x="688" y="97"/>
                  </a:cubicBezTo>
                  <a:cubicBezTo>
                    <a:pt x="704" y="97"/>
                    <a:pt x="712" y="127"/>
                    <a:pt x="712" y="144"/>
                  </a:cubicBezTo>
                  <a:cubicBezTo>
                    <a:pt x="712" y="155"/>
                    <a:pt x="701" y="160"/>
                    <a:pt x="701" y="171"/>
                  </a:cubicBezTo>
                  <a:cubicBezTo>
                    <a:pt x="701" y="187"/>
                    <a:pt x="716" y="198"/>
                    <a:pt x="716" y="213"/>
                  </a:cubicBezTo>
                  <a:cubicBezTo>
                    <a:pt x="716" y="222"/>
                    <a:pt x="701" y="225"/>
                    <a:pt x="698" y="230"/>
                  </a:cubicBezTo>
                  <a:cubicBezTo>
                    <a:pt x="689" y="245"/>
                    <a:pt x="686" y="257"/>
                    <a:pt x="686" y="276"/>
                  </a:cubicBezTo>
                  <a:cubicBezTo>
                    <a:pt x="686" y="299"/>
                    <a:pt x="701" y="294"/>
                    <a:pt x="719" y="294"/>
                  </a:cubicBezTo>
                  <a:cubicBezTo>
                    <a:pt x="743" y="294"/>
                    <a:pt x="754" y="284"/>
                    <a:pt x="773" y="284"/>
                  </a:cubicBezTo>
                  <a:cubicBezTo>
                    <a:pt x="793" y="284"/>
                    <a:pt x="788" y="325"/>
                    <a:pt x="807" y="325"/>
                  </a:cubicBezTo>
                  <a:cubicBezTo>
                    <a:pt x="807" y="357"/>
                    <a:pt x="807" y="357"/>
                    <a:pt x="807" y="357"/>
                  </a:cubicBezTo>
                  <a:cubicBezTo>
                    <a:pt x="807" y="360"/>
                    <a:pt x="810" y="361"/>
                    <a:pt x="811" y="363"/>
                  </a:cubicBezTo>
                  <a:cubicBezTo>
                    <a:pt x="815" y="368"/>
                    <a:pt x="815" y="368"/>
                    <a:pt x="815" y="368"/>
                  </a:cubicBezTo>
                  <a:cubicBezTo>
                    <a:pt x="819" y="368"/>
                    <a:pt x="828" y="364"/>
                    <a:pt x="833" y="363"/>
                  </a:cubicBezTo>
                  <a:cubicBezTo>
                    <a:pt x="834" y="367"/>
                    <a:pt x="833" y="371"/>
                    <a:pt x="834" y="375"/>
                  </a:cubicBezTo>
                  <a:cubicBezTo>
                    <a:pt x="826" y="377"/>
                    <a:pt x="818" y="380"/>
                    <a:pt x="818" y="38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5" name="Freeform 75"/>
            <p:cNvSpPr>
              <a:spLocks/>
            </p:cNvSpPr>
            <p:nvPr/>
          </p:nvSpPr>
          <p:spPr bwMode="auto">
            <a:xfrm>
              <a:off x="5945252" y="1963190"/>
              <a:ext cx="642785" cy="655022"/>
            </a:xfrm>
            <a:custGeom>
              <a:avLst/>
              <a:gdLst>
                <a:gd name="T0" fmla="*/ 113 w 562"/>
                <a:gd name="T1" fmla="*/ 425 h 572"/>
                <a:gd name="T2" fmla="*/ 7 w 562"/>
                <a:gd name="T3" fmla="*/ 457 h 572"/>
                <a:gd name="T4" fmla="*/ 20 w 562"/>
                <a:gd name="T5" fmla="*/ 433 h 572"/>
                <a:gd name="T6" fmla="*/ 13 w 562"/>
                <a:gd name="T7" fmla="*/ 416 h 572"/>
                <a:gd name="T8" fmla="*/ 16 w 562"/>
                <a:gd name="T9" fmla="*/ 342 h 572"/>
                <a:gd name="T10" fmla="*/ 94 w 562"/>
                <a:gd name="T11" fmla="*/ 294 h 572"/>
                <a:gd name="T12" fmla="*/ 145 w 562"/>
                <a:gd name="T13" fmla="*/ 233 h 572"/>
                <a:gd name="T14" fmla="*/ 166 w 562"/>
                <a:gd name="T15" fmla="*/ 183 h 572"/>
                <a:gd name="T16" fmla="*/ 243 w 562"/>
                <a:gd name="T17" fmla="*/ 99 h 572"/>
                <a:gd name="T18" fmla="*/ 213 w 562"/>
                <a:gd name="T19" fmla="*/ 102 h 572"/>
                <a:gd name="T20" fmla="*/ 213 w 562"/>
                <a:gd name="T21" fmla="*/ 87 h 572"/>
                <a:gd name="T22" fmla="*/ 226 w 562"/>
                <a:gd name="T23" fmla="*/ 79 h 572"/>
                <a:gd name="T24" fmla="*/ 253 w 562"/>
                <a:gd name="T25" fmla="*/ 102 h 572"/>
                <a:gd name="T26" fmla="*/ 255 w 562"/>
                <a:gd name="T27" fmla="*/ 80 h 572"/>
                <a:gd name="T28" fmla="*/ 288 w 562"/>
                <a:gd name="T29" fmla="*/ 66 h 572"/>
                <a:gd name="T30" fmla="*/ 314 w 562"/>
                <a:gd name="T31" fmla="*/ 50 h 572"/>
                <a:gd name="T32" fmla="*/ 342 w 562"/>
                <a:gd name="T33" fmla="*/ 38 h 572"/>
                <a:gd name="T34" fmla="*/ 378 w 562"/>
                <a:gd name="T35" fmla="*/ 29 h 572"/>
                <a:gd name="T36" fmla="*/ 383 w 562"/>
                <a:gd name="T37" fmla="*/ 8 h 572"/>
                <a:gd name="T38" fmla="*/ 439 w 562"/>
                <a:gd name="T39" fmla="*/ 10 h 572"/>
                <a:gd name="T40" fmla="*/ 456 w 562"/>
                <a:gd name="T41" fmla="*/ 12 h 572"/>
                <a:gd name="T42" fmla="*/ 488 w 562"/>
                <a:gd name="T43" fmla="*/ 4 h 572"/>
                <a:gd name="T44" fmla="*/ 507 w 562"/>
                <a:gd name="T45" fmla="*/ 10 h 572"/>
                <a:gd name="T46" fmla="*/ 503 w 562"/>
                <a:gd name="T47" fmla="*/ 42 h 572"/>
                <a:gd name="T48" fmla="*/ 541 w 562"/>
                <a:gd name="T49" fmla="*/ 57 h 572"/>
                <a:gd name="T50" fmla="*/ 530 w 562"/>
                <a:gd name="T51" fmla="*/ 129 h 572"/>
                <a:gd name="T52" fmla="*/ 531 w 562"/>
                <a:gd name="T53" fmla="*/ 203 h 572"/>
                <a:gd name="T54" fmla="*/ 547 w 562"/>
                <a:gd name="T55" fmla="*/ 266 h 572"/>
                <a:gd name="T56" fmla="*/ 562 w 562"/>
                <a:gd name="T57" fmla="*/ 310 h 572"/>
                <a:gd name="T58" fmla="*/ 437 w 562"/>
                <a:gd name="T59" fmla="*/ 404 h 572"/>
                <a:gd name="T60" fmla="*/ 375 w 562"/>
                <a:gd name="T61" fmla="*/ 405 h 572"/>
                <a:gd name="T62" fmla="*/ 353 w 562"/>
                <a:gd name="T63" fmla="*/ 360 h 572"/>
                <a:gd name="T64" fmla="*/ 338 w 562"/>
                <a:gd name="T65" fmla="*/ 314 h 572"/>
                <a:gd name="T66" fmla="*/ 435 w 562"/>
                <a:gd name="T67" fmla="*/ 234 h 572"/>
                <a:gd name="T68" fmla="*/ 346 w 562"/>
                <a:gd name="T69" fmla="*/ 242 h 572"/>
                <a:gd name="T70" fmla="*/ 295 w 562"/>
                <a:gd name="T71" fmla="*/ 304 h 572"/>
                <a:gd name="T72" fmla="*/ 251 w 562"/>
                <a:gd name="T73" fmla="*/ 362 h 572"/>
                <a:gd name="T74" fmla="*/ 257 w 562"/>
                <a:gd name="T75" fmla="*/ 392 h 572"/>
                <a:gd name="T76" fmla="*/ 261 w 562"/>
                <a:gd name="T77" fmla="*/ 455 h 572"/>
                <a:gd name="T78" fmla="*/ 251 w 562"/>
                <a:gd name="T79" fmla="*/ 509 h 572"/>
                <a:gd name="T80" fmla="*/ 208 w 562"/>
                <a:gd name="T81" fmla="*/ 547 h 572"/>
                <a:gd name="T82" fmla="*/ 155 w 562"/>
                <a:gd name="T83" fmla="*/ 535 h 572"/>
                <a:gd name="T84" fmla="*/ 140 w 562"/>
                <a:gd name="T85" fmla="*/ 485 h 572"/>
                <a:gd name="T86" fmla="*/ 130 w 562"/>
                <a:gd name="T87" fmla="*/ 441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572">
                  <a:moveTo>
                    <a:pt x="130" y="445"/>
                  </a:moveTo>
                  <a:cubicBezTo>
                    <a:pt x="120" y="440"/>
                    <a:pt x="119" y="433"/>
                    <a:pt x="113" y="425"/>
                  </a:cubicBezTo>
                  <a:cubicBezTo>
                    <a:pt x="97" y="449"/>
                    <a:pt x="73" y="479"/>
                    <a:pt x="41" y="479"/>
                  </a:cubicBezTo>
                  <a:cubicBezTo>
                    <a:pt x="37" y="479"/>
                    <a:pt x="7" y="460"/>
                    <a:pt x="7" y="457"/>
                  </a:cubicBezTo>
                  <a:cubicBezTo>
                    <a:pt x="7" y="451"/>
                    <a:pt x="17" y="447"/>
                    <a:pt x="20" y="445"/>
                  </a:cubicBezTo>
                  <a:cubicBezTo>
                    <a:pt x="20" y="433"/>
                    <a:pt x="20" y="433"/>
                    <a:pt x="20" y="433"/>
                  </a:cubicBezTo>
                  <a:cubicBezTo>
                    <a:pt x="10" y="433"/>
                    <a:pt x="10" y="433"/>
                    <a:pt x="1" y="437"/>
                  </a:cubicBezTo>
                  <a:cubicBezTo>
                    <a:pt x="1" y="432"/>
                    <a:pt x="9" y="422"/>
                    <a:pt x="13" y="416"/>
                  </a:cubicBezTo>
                  <a:cubicBezTo>
                    <a:pt x="1" y="402"/>
                    <a:pt x="0" y="382"/>
                    <a:pt x="0" y="360"/>
                  </a:cubicBezTo>
                  <a:cubicBezTo>
                    <a:pt x="0" y="348"/>
                    <a:pt x="12" y="349"/>
                    <a:pt x="16" y="342"/>
                  </a:cubicBezTo>
                  <a:cubicBezTo>
                    <a:pt x="25" y="328"/>
                    <a:pt x="34" y="319"/>
                    <a:pt x="50" y="314"/>
                  </a:cubicBezTo>
                  <a:cubicBezTo>
                    <a:pt x="64" y="310"/>
                    <a:pt x="67" y="291"/>
                    <a:pt x="94" y="294"/>
                  </a:cubicBezTo>
                  <a:cubicBezTo>
                    <a:pt x="86" y="292"/>
                    <a:pt x="83" y="290"/>
                    <a:pt x="76" y="288"/>
                  </a:cubicBezTo>
                  <a:cubicBezTo>
                    <a:pt x="110" y="280"/>
                    <a:pt x="122" y="252"/>
                    <a:pt x="145" y="233"/>
                  </a:cubicBezTo>
                  <a:cubicBezTo>
                    <a:pt x="154" y="226"/>
                    <a:pt x="153" y="201"/>
                    <a:pt x="159" y="201"/>
                  </a:cubicBezTo>
                  <a:cubicBezTo>
                    <a:pt x="159" y="201"/>
                    <a:pt x="166" y="183"/>
                    <a:pt x="166" y="183"/>
                  </a:cubicBezTo>
                  <a:cubicBezTo>
                    <a:pt x="175" y="167"/>
                    <a:pt x="186" y="156"/>
                    <a:pt x="202" y="149"/>
                  </a:cubicBezTo>
                  <a:cubicBezTo>
                    <a:pt x="218" y="143"/>
                    <a:pt x="239" y="116"/>
                    <a:pt x="243" y="99"/>
                  </a:cubicBezTo>
                  <a:cubicBezTo>
                    <a:pt x="224" y="103"/>
                    <a:pt x="216" y="114"/>
                    <a:pt x="198" y="114"/>
                  </a:cubicBezTo>
                  <a:cubicBezTo>
                    <a:pt x="202" y="108"/>
                    <a:pt x="210" y="104"/>
                    <a:pt x="213" y="102"/>
                  </a:cubicBezTo>
                  <a:cubicBezTo>
                    <a:pt x="210" y="102"/>
                    <a:pt x="202" y="100"/>
                    <a:pt x="202" y="100"/>
                  </a:cubicBezTo>
                  <a:cubicBezTo>
                    <a:pt x="203" y="92"/>
                    <a:pt x="207" y="87"/>
                    <a:pt x="213" y="87"/>
                  </a:cubicBezTo>
                  <a:cubicBezTo>
                    <a:pt x="216" y="87"/>
                    <a:pt x="217" y="90"/>
                    <a:pt x="219" y="90"/>
                  </a:cubicBezTo>
                  <a:cubicBezTo>
                    <a:pt x="222" y="85"/>
                    <a:pt x="224" y="82"/>
                    <a:pt x="226" y="79"/>
                  </a:cubicBezTo>
                  <a:cubicBezTo>
                    <a:pt x="230" y="84"/>
                    <a:pt x="231" y="88"/>
                    <a:pt x="228" y="94"/>
                  </a:cubicBezTo>
                  <a:cubicBezTo>
                    <a:pt x="241" y="94"/>
                    <a:pt x="244" y="102"/>
                    <a:pt x="253" y="102"/>
                  </a:cubicBezTo>
                  <a:cubicBezTo>
                    <a:pt x="257" y="102"/>
                    <a:pt x="266" y="83"/>
                    <a:pt x="267" y="82"/>
                  </a:cubicBezTo>
                  <a:cubicBezTo>
                    <a:pt x="262" y="80"/>
                    <a:pt x="262" y="79"/>
                    <a:pt x="255" y="80"/>
                  </a:cubicBezTo>
                  <a:cubicBezTo>
                    <a:pt x="259" y="74"/>
                    <a:pt x="265" y="67"/>
                    <a:pt x="272" y="67"/>
                  </a:cubicBezTo>
                  <a:cubicBezTo>
                    <a:pt x="278" y="67"/>
                    <a:pt x="282" y="69"/>
                    <a:pt x="288" y="66"/>
                  </a:cubicBezTo>
                  <a:cubicBezTo>
                    <a:pt x="284" y="62"/>
                    <a:pt x="285" y="63"/>
                    <a:pt x="282" y="59"/>
                  </a:cubicBezTo>
                  <a:cubicBezTo>
                    <a:pt x="289" y="52"/>
                    <a:pt x="303" y="52"/>
                    <a:pt x="314" y="50"/>
                  </a:cubicBezTo>
                  <a:cubicBezTo>
                    <a:pt x="314" y="59"/>
                    <a:pt x="314" y="59"/>
                    <a:pt x="314" y="59"/>
                  </a:cubicBezTo>
                  <a:cubicBezTo>
                    <a:pt x="324" y="57"/>
                    <a:pt x="326" y="39"/>
                    <a:pt x="342" y="38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52" y="32"/>
                    <a:pt x="365" y="37"/>
                    <a:pt x="378" y="29"/>
                  </a:cubicBezTo>
                  <a:cubicBezTo>
                    <a:pt x="372" y="27"/>
                    <a:pt x="367" y="25"/>
                    <a:pt x="367" y="20"/>
                  </a:cubicBezTo>
                  <a:cubicBezTo>
                    <a:pt x="367" y="16"/>
                    <a:pt x="381" y="13"/>
                    <a:pt x="383" y="8"/>
                  </a:cubicBezTo>
                  <a:cubicBezTo>
                    <a:pt x="388" y="13"/>
                    <a:pt x="392" y="20"/>
                    <a:pt x="399" y="20"/>
                  </a:cubicBezTo>
                  <a:cubicBezTo>
                    <a:pt x="410" y="20"/>
                    <a:pt x="439" y="0"/>
                    <a:pt x="439" y="10"/>
                  </a:cubicBezTo>
                  <a:cubicBezTo>
                    <a:pt x="439" y="21"/>
                    <a:pt x="426" y="25"/>
                    <a:pt x="423" y="36"/>
                  </a:cubicBezTo>
                  <a:cubicBezTo>
                    <a:pt x="438" y="37"/>
                    <a:pt x="443" y="19"/>
                    <a:pt x="456" y="12"/>
                  </a:cubicBezTo>
                  <a:cubicBezTo>
                    <a:pt x="459" y="17"/>
                    <a:pt x="459" y="21"/>
                    <a:pt x="459" y="26"/>
                  </a:cubicBezTo>
                  <a:cubicBezTo>
                    <a:pt x="470" y="15"/>
                    <a:pt x="476" y="12"/>
                    <a:pt x="488" y="4"/>
                  </a:cubicBezTo>
                  <a:cubicBezTo>
                    <a:pt x="489" y="14"/>
                    <a:pt x="487" y="21"/>
                    <a:pt x="496" y="22"/>
                  </a:cubicBezTo>
                  <a:cubicBezTo>
                    <a:pt x="498" y="16"/>
                    <a:pt x="501" y="10"/>
                    <a:pt x="507" y="10"/>
                  </a:cubicBezTo>
                  <a:cubicBezTo>
                    <a:pt x="511" y="10"/>
                    <a:pt x="528" y="20"/>
                    <a:pt x="534" y="23"/>
                  </a:cubicBezTo>
                  <a:cubicBezTo>
                    <a:pt x="527" y="42"/>
                    <a:pt x="521" y="36"/>
                    <a:pt x="503" y="42"/>
                  </a:cubicBezTo>
                  <a:cubicBezTo>
                    <a:pt x="511" y="48"/>
                    <a:pt x="516" y="49"/>
                    <a:pt x="516" y="54"/>
                  </a:cubicBezTo>
                  <a:cubicBezTo>
                    <a:pt x="523" y="55"/>
                    <a:pt x="539" y="57"/>
                    <a:pt x="541" y="57"/>
                  </a:cubicBezTo>
                  <a:cubicBezTo>
                    <a:pt x="531" y="65"/>
                    <a:pt x="503" y="79"/>
                    <a:pt x="503" y="98"/>
                  </a:cubicBezTo>
                  <a:cubicBezTo>
                    <a:pt x="503" y="113"/>
                    <a:pt x="530" y="112"/>
                    <a:pt x="530" y="129"/>
                  </a:cubicBezTo>
                  <a:cubicBezTo>
                    <a:pt x="530" y="143"/>
                    <a:pt x="516" y="149"/>
                    <a:pt x="516" y="163"/>
                  </a:cubicBezTo>
                  <a:cubicBezTo>
                    <a:pt x="516" y="178"/>
                    <a:pt x="531" y="187"/>
                    <a:pt x="531" y="203"/>
                  </a:cubicBezTo>
                  <a:cubicBezTo>
                    <a:pt x="531" y="212"/>
                    <a:pt x="524" y="217"/>
                    <a:pt x="524" y="226"/>
                  </a:cubicBezTo>
                  <a:cubicBezTo>
                    <a:pt x="524" y="244"/>
                    <a:pt x="547" y="249"/>
                    <a:pt x="547" y="266"/>
                  </a:cubicBezTo>
                  <a:cubicBezTo>
                    <a:pt x="547" y="271"/>
                    <a:pt x="540" y="275"/>
                    <a:pt x="538" y="277"/>
                  </a:cubicBezTo>
                  <a:cubicBezTo>
                    <a:pt x="544" y="289"/>
                    <a:pt x="562" y="292"/>
                    <a:pt x="562" y="310"/>
                  </a:cubicBezTo>
                  <a:cubicBezTo>
                    <a:pt x="562" y="336"/>
                    <a:pt x="509" y="366"/>
                    <a:pt x="494" y="388"/>
                  </a:cubicBezTo>
                  <a:cubicBezTo>
                    <a:pt x="486" y="404"/>
                    <a:pt x="451" y="406"/>
                    <a:pt x="437" y="404"/>
                  </a:cubicBezTo>
                  <a:cubicBezTo>
                    <a:pt x="422" y="408"/>
                    <a:pt x="404" y="416"/>
                    <a:pt x="391" y="416"/>
                  </a:cubicBezTo>
                  <a:cubicBezTo>
                    <a:pt x="381" y="416"/>
                    <a:pt x="375" y="414"/>
                    <a:pt x="375" y="405"/>
                  </a:cubicBezTo>
                  <a:cubicBezTo>
                    <a:pt x="359" y="405"/>
                    <a:pt x="342" y="394"/>
                    <a:pt x="342" y="377"/>
                  </a:cubicBezTo>
                  <a:cubicBezTo>
                    <a:pt x="342" y="370"/>
                    <a:pt x="350" y="364"/>
                    <a:pt x="353" y="360"/>
                  </a:cubicBezTo>
                  <a:cubicBezTo>
                    <a:pt x="345" y="357"/>
                    <a:pt x="338" y="339"/>
                    <a:pt x="338" y="330"/>
                  </a:cubicBezTo>
                  <a:cubicBezTo>
                    <a:pt x="338" y="324"/>
                    <a:pt x="340" y="319"/>
                    <a:pt x="338" y="314"/>
                  </a:cubicBezTo>
                  <a:cubicBezTo>
                    <a:pt x="370" y="314"/>
                    <a:pt x="387" y="270"/>
                    <a:pt x="406" y="258"/>
                  </a:cubicBezTo>
                  <a:cubicBezTo>
                    <a:pt x="417" y="252"/>
                    <a:pt x="435" y="248"/>
                    <a:pt x="435" y="234"/>
                  </a:cubicBezTo>
                  <a:cubicBezTo>
                    <a:pt x="435" y="214"/>
                    <a:pt x="410" y="211"/>
                    <a:pt x="391" y="211"/>
                  </a:cubicBezTo>
                  <a:cubicBezTo>
                    <a:pt x="366" y="211"/>
                    <a:pt x="346" y="220"/>
                    <a:pt x="346" y="242"/>
                  </a:cubicBezTo>
                  <a:cubicBezTo>
                    <a:pt x="346" y="252"/>
                    <a:pt x="348" y="256"/>
                    <a:pt x="346" y="261"/>
                  </a:cubicBezTo>
                  <a:cubicBezTo>
                    <a:pt x="346" y="279"/>
                    <a:pt x="311" y="295"/>
                    <a:pt x="295" y="304"/>
                  </a:cubicBezTo>
                  <a:cubicBezTo>
                    <a:pt x="282" y="312"/>
                    <a:pt x="269" y="315"/>
                    <a:pt x="261" y="330"/>
                  </a:cubicBezTo>
                  <a:cubicBezTo>
                    <a:pt x="255" y="341"/>
                    <a:pt x="263" y="356"/>
                    <a:pt x="251" y="362"/>
                  </a:cubicBezTo>
                  <a:cubicBezTo>
                    <a:pt x="251" y="377"/>
                    <a:pt x="251" y="377"/>
                    <a:pt x="251" y="377"/>
                  </a:cubicBezTo>
                  <a:cubicBezTo>
                    <a:pt x="255" y="381"/>
                    <a:pt x="257" y="386"/>
                    <a:pt x="257" y="392"/>
                  </a:cubicBezTo>
                  <a:cubicBezTo>
                    <a:pt x="271" y="394"/>
                    <a:pt x="291" y="408"/>
                    <a:pt x="291" y="424"/>
                  </a:cubicBezTo>
                  <a:cubicBezTo>
                    <a:pt x="291" y="436"/>
                    <a:pt x="269" y="455"/>
                    <a:pt x="261" y="455"/>
                  </a:cubicBezTo>
                  <a:cubicBezTo>
                    <a:pt x="246" y="455"/>
                    <a:pt x="240" y="478"/>
                    <a:pt x="240" y="495"/>
                  </a:cubicBezTo>
                  <a:cubicBezTo>
                    <a:pt x="240" y="505"/>
                    <a:pt x="247" y="508"/>
                    <a:pt x="251" y="509"/>
                  </a:cubicBezTo>
                  <a:cubicBezTo>
                    <a:pt x="249" y="530"/>
                    <a:pt x="231" y="532"/>
                    <a:pt x="228" y="547"/>
                  </a:cubicBezTo>
                  <a:cubicBezTo>
                    <a:pt x="218" y="547"/>
                    <a:pt x="214" y="547"/>
                    <a:pt x="208" y="547"/>
                  </a:cubicBezTo>
                  <a:cubicBezTo>
                    <a:pt x="195" y="547"/>
                    <a:pt x="191" y="572"/>
                    <a:pt x="172" y="572"/>
                  </a:cubicBezTo>
                  <a:cubicBezTo>
                    <a:pt x="166" y="572"/>
                    <a:pt x="155" y="539"/>
                    <a:pt x="155" y="535"/>
                  </a:cubicBezTo>
                  <a:cubicBezTo>
                    <a:pt x="155" y="532"/>
                    <a:pt x="157" y="529"/>
                    <a:pt x="157" y="527"/>
                  </a:cubicBezTo>
                  <a:cubicBezTo>
                    <a:pt x="144" y="513"/>
                    <a:pt x="145" y="502"/>
                    <a:pt x="140" y="485"/>
                  </a:cubicBezTo>
                  <a:cubicBezTo>
                    <a:pt x="136" y="473"/>
                    <a:pt x="125" y="470"/>
                    <a:pt x="125" y="455"/>
                  </a:cubicBezTo>
                  <a:cubicBezTo>
                    <a:pt x="125" y="450"/>
                    <a:pt x="129" y="443"/>
                    <a:pt x="130" y="441"/>
                  </a:cubicBezTo>
                  <a:lnTo>
                    <a:pt x="130" y="445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6" name="Freeform 76"/>
            <p:cNvSpPr>
              <a:spLocks/>
            </p:cNvSpPr>
            <p:nvPr/>
          </p:nvSpPr>
          <p:spPr bwMode="auto">
            <a:xfrm>
              <a:off x="6303375" y="1624966"/>
              <a:ext cx="4199525" cy="1639085"/>
            </a:xfrm>
            <a:custGeom>
              <a:avLst/>
              <a:gdLst>
                <a:gd name="T0" fmla="*/ 2600 w 3672"/>
                <a:gd name="T1" fmla="*/ 1054 h 1433"/>
                <a:gd name="T2" fmla="*/ 2506 w 3672"/>
                <a:gd name="T3" fmla="*/ 875 h 1433"/>
                <a:gd name="T4" fmla="*/ 2858 w 3672"/>
                <a:gd name="T5" fmla="*/ 735 h 1433"/>
                <a:gd name="T6" fmla="*/ 3096 w 3672"/>
                <a:gd name="T7" fmla="*/ 624 h 1433"/>
                <a:gd name="T8" fmla="*/ 2934 w 3672"/>
                <a:gd name="T9" fmla="*/ 839 h 1433"/>
                <a:gd name="T10" fmla="*/ 3077 w 3672"/>
                <a:gd name="T11" fmla="*/ 815 h 1433"/>
                <a:gd name="T12" fmla="*/ 3414 w 3672"/>
                <a:gd name="T13" fmla="*/ 565 h 1433"/>
                <a:gd name="T14" fmla="*/ 3626 w 3672"/>
                <a:gd name="T15" fmla="*/ 517 h 1433"/>
                <a:gd name="T16" fmla="*/ 3248 w 3672"/>
                <a:gd name="T17" fmla="*/ 350 h 1433"/>
                <a:gd name="T18" fmla="*/ 2850 w 3672"/>
                <a:gd name="T19" fmla="*/ 286 h 1433"/>
                <a:gd name="T20" fmla="*/ 2464 w 3672"/>
                <a:gd name="T21" fmla="*/ 282 h 1433"/>
                <a:gd name="T22" fmla="*/ 2256 w 3672"/>
                <a:gd name="T23" fmla="*/ 175 h 1433"/>
                <a:gd name="T24" fmla="*/ 1892 w 3672"/>
                <a:gd name="T25" fmla="*/ 187 h 1433"/>
                <a:gd name="T26" fmla="*/ 1744 w 3672"/>
                <a:gd name="T27" fmla="*/ 48 h 1433"/>
                <a:gd name="T28" fmla="*/ 1301 w 3672"/>
                <a:gd name="T29" fmla="*/ 211 h 1433"/>
                <a:gd name="T30" fmla="*/ 1146 w 3672"/>
                <a:gd name="T31" fmla="*/ 266 h 1433"/>
                <a:gd name="T32" fmla="*/ 1105 w 3672"/>
                <a:gd name="T33" fmla="*/ 219 h 1433"/>
                <a:gd name="T34" fmla="*/ 877 w 3672"/>
                <a:gd name="T35" fmla="*/ 374 h 1433"/>
                <a:gd name="T36" fmla="*/ 552 w 3672"/>
                <a:gd name="T37" fmla="*/ 445 h 1433"/>
                <a:gd name="T38" fmla="*/ 366 w 3672"/>
                <a:gd name="T39" fmla="*/ 533 h 1433"/>
                <a:gd name="T40" fmla="*/ 393 w 3672"/>
                <a:gd name="T41" fmla="*/ 410 h 1433"/>
                <a:gd name="T42" fmla="*/ 217 w 3672"/>
                <a:gd name="T43" fmla="*/ 425 h 1433"/>
                <a:gd name="T44" fmla="*/ 234 w 3672"/>
                <a:gd name="T45" fmla="*/ 562 h 1433"/>
                <a:gd name="T46" fmla="*/ 199 w 3672"/>
                <a:gd name="T47" fmla="*/ 712 h 1433"/>
                <a:gd name="T48" fmla="*/ 86 w 3672"/>
                <a:gd name="T49" fmla="*/ 803 h 1433"/>
                <a:gd name="T50" fmla="*/ 27 w 3672"/>
                <a:gd name="T51" fmla="*/ 891 h 1433"/>
                <a:gd name="T52" fmla="*/ 93 w 3672"/>
                <a:gd name="T53" fmla="*/ 1006 h 1433"/>
                <a:gd name="T54" fmla="*/ 150 w 3672"/>
                <a:gd name="T55" fmla="*/ 1077 h 1433"/>
                <a:gd name="T56" fmla="*/ 192 w 3672"/>
                <a:gd name="T57" fmla="*/ 1161 h 1433"/>
                <a:gd name="T58" fmla="*/ 357 w 3672"/>
                <a:gd name="T59" fmla="*/ 1166 h 1433"/>
                <a:gd name="T60" fmla="*/ 385 w 3672"/>
                <a:gd name="T61" fmla="*/ 1128 h 1433"/>
                <a:gd name="T62" fmla="*/ 487 w 3672"/>
                <a:gd name="T63" fmla="*/ 1264 h 1433"/>
                <a:gd name="T64" fmla="*/ 601 w 3672"/>
                <a:gd name="T65" fmla="*/ 1319 h 1433"/>
                <a:gd name="T66" fmla="*/ 627 w 3672"/>
                <a:gd name="T67" fmla="*/ 1337 h 1433"/>
                <a:gd name="T68" fmla="*/ 599 w 3672"/>
                <a:gd name="T69" fmla="*/ 1142 h 1433"/>
                <a:gd name="T70" fmla="*/ 707 w 3672"/>
                <a:gd name="T71" fmla="*/ 1162 h 1433"/>
                <a:gd name="T72" fmla="*/ 732 w 3672"/>
                <a:gd name="T73" fmla="*/ 1262 h 1433"/>
                <a:gd name="T74" fmla="*/ 733 w 3672"/>
                <a:gd name="T75" fmla="*/ 1345 h 1433"/>
                <a:gd name="T76" fmla="*/ 766 w 3672"/>
                <a:gd name="T77" fmla="*/ 1361 h 1433"/>
                <a:gd name="T78" fmla="*/ 895 w 3672"/>
                <a:gd name="T79" fmla="*/ 1400 h 1433"/>
                <a:gd name="T80" fmla="*/ 960 w 3672"/>
                <a:gd name="T81" fmla="*/ 1407 h 1433"/>
                <a:gd name="T82" fmla="*/ 1044 w 3672"/>
                <a:gd name="T83" fmla="*/ 1388 h 1433"/>
                <a:gd name="T84" fmla="*/ 1123 w 3672"/>
                <a:gd name="T85" fmla="*/ 1391 h 1433"/>
                <a:gd name="T86" fmla="*/ 1161 w 3672"/>
                <a:gd name="T87" fmla="*/ 1348 h 1433"/>
                <a:gd name="T88" fmla="*/ 1423 w 3672"/>
                <a:gd name="T89" fmla="*/ 1069 h 1433"/>
                <a:gd name="T90" fmla="*/ 1707 w 3672"/>
                <a:gd name="T91" fmla="*/ 962 h 1433"/>
                <a:gd name="T92" fmla="*/ 2100 w 3672"/>
                <a:gd name="T93" fmla="*/ 1026 h 1433"/>
                <a:gd name="T94" fmla="*/ 2422 w 3672"/>
                <a:gd name="T95" fmla="*/ 1093 h 1433"/>
                <a:gd name="T96" fmla="*/ 2403 w 3672"/>
                <a:gd name="T97" fmla="*/ 1181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72" h="1433">
                  <a:moveTo>
                    <a:pt x="2400" y="1232"/>
                  </a:moveTo>
                  <a:cubicBezTo>
                    <a:pt x="2400" y="1232"/>
                    <a:pt x="2429" y="1240"/>
                    <a:pt x="2453" y="1240"/>
                  </a:cubicBezTo>
                  <a:cubicBezTo>
                    <a:pt x="2496" y="1240"/>
                    <a:pt x="2536" y="1145"/>
                    <a:pt x="2567" y="1113"/>
                  </a:cubicBezTo>
                  <a:cubicBezTo>
                    <a:pt x="2579" y="1100"/>
                    <a:pt x="2596" y="1074"/>
                    <a:pt x="2600" y="1054"/>
                  </a:cubicBezTo>
                  <a:cubicBezTo>
                    <a:pt x="2606" y="1030"/>
                    <a:pt x="2597" y="1016"/>
                    <a:pt x="2608" y="994"/>
                  </a:cubicBezTo>
                  <a:cubicBezTo>
                    <a:pt x="2613" y="985"/>
                    <a:pt x="2622" y="967"/>
                    <a:pt x="2622" y="950"/>
                  </a:cubicBezTo>
                  <a:cubicBezTo>
                    <a:pt x="2622" y="928"/>
                    <a:pt x="2589" y="886"/>
                    <a:pt x="2574" y="898"/>
                  </a:cubicBezTo>
                  <a:cubicBezTo>
                    <a:pt x="2529" y="934"/>
                    <a:pt x="2506" y="879"/>
                    <a:pt x="2506" y="875"/>
                  </a:cubicBezTo>
                  <a:cubicBezTo>
                    <a:pt x="2506" y="852"/>
                    <a:pt x="2546" y="828"/>
                    <a:pt x="2562" y="811"/>
                  </a:cubicBezTo>
                  <a:cubicBezTo>
                    <a:pt x="2586" y="786"/>
                    <a:pt x="2617" y="745"/>
                    <a:pt x="2650" y="735"/>
                  </a:cubicBezTo>
                  <a:cubicBezTo>
                    <a:pt x="2678" y="728"/>
                    <a:pt x="2768" y="720"/>
                    <a:pt x="2793" y="720"/>
                  </a:cubicBezTo>
                  <a:cubicBezTo>
                    <a:pt x="2824" y="720"/>
                    <a:pt x="2839" y="735"/>
                    <a:pt x="2858" y="735"/>
                  </a:cubicBezTo>
                  <a:cubicBezTo>
                    <a:pt x="2868" y="735"/>
                    <a:pt x="2875" y="735"/>
                    <a:pt x="2899" y="735"/>
                  </a:cubicBezTo>
                  <a:cubicBezTo>
                    <a:pt x="2912" y="683"/>
                    <a:pt x="2934" y="652"/>
                    <a:pt x="2987" y="652"/>
                  </a:cubicBezTo>
                  <a:cubicBezTo>
                    <a:pt x="3000" y="652"/>
                    <a:pt x="3006" y="648"/>
                    <a:pt x="3032" y="652"/>
                  </a:cubicBezTo>
                  <a:cubicBezTo>
                    <a:pt x="3019" y="662"/>
                    <a:pt x="3014" y="731"/>
                    <a:pt x="3096" y="624"/>
                  </a:cubicBezTo>
                  <a:cubicBezTo>
                    <a:pt x="3105" y="623"/>
                    <a:pt x="3144" y="640"/>
                    <a:pt x="3085" y="680"/>
                  </a:cubicBezTo>
                  <a:cubicBezTo>
                    <a:pt x="3064" y="694"/>
                    <a:pt x="3046" y="687"/>
                    <a:pt x="3032" y="708"/>
                  </a:cubicBezTo>
                  <a:cubicBezTo>
                    <a:pt x="3016" y="732"/>
                    <a:pt x="3002" y="762"/>
                    <a:pt x="2979" y="775"/>
                  </a:cubicBezTo>
                  <a:cubicBezTo>
                    <a:pt x="2960" y="786"/>
                    <a:pt x="2934" y="805"/>
                    <a:pt x="2934" y="839"/>
                  </a:cubicBezTo>
                  <a:cubicBezTo>
                    <a:pt x="2934" y="868"/>
                    <a:pt x="2943" y="964"/>
                    <a:pt x="2964" y="982"/>
                  </a:cubicBezTo>
                  <a:cubicBezTo>
                    <a:pt x="2979" y="958"/>
                    <a:pt x="2990" y="914"/>
                    <a:pt x="3021" y="906"/>
                  </a:cubicBezTo>
                  <a:cubicBezTo>
                    <a:pt x="3017" y="884"/>
                    <a:pt x="3051" y="879"/>
                    <a:pt x="3051" y="863"/>
                  </a:cubicBezTo>
                  <a:cubicBezTo>
                    <a:pt x="3051" y="836"/>
                    <a:pt x="3077" y="829"/>
                    <a:pt x="3077" y="815"/>
                  </a:cubicBezTo>
                  <a:cubicBezTo>
                    <a:pt x="3077" y="805"/>
                    <a:pt x="3070" y="796"/>
                    <a:pt x="3077" y="779"/>
                  </a:cubicBezTo>
                  <a:cubicBezTo>
                    <a:pt x="3139" y="642"/>
                    <a:pt x="3195" y="716"/>
                    <a:pt x="3217" y="716"/>
                  </a:cubicBezTo>
                  <a:cubicBezTo>
                    <a:pt x="3285" y="716"/>
                    <a:pt x="3333" y="625"/>
                    <a:pt x="3392" y="624"/>
                  </a:cubicBezTo>
                  <a:cubicBezTo>
                    <a:pt x="3504" y="622"/>
                    <a:pt x="3414" y="577"/>
                    <a:pt x="3414" y="565"/>
                  </a:cubicBezTo>
                  <a:cubicBezTo>
                    <a:pt x="3414" y="530"/>
                    <a:pt x="3458" y="536"/>
                    <a:pt x="3467" y="517"/>
                  </a:cubicBezTo>
                  <a:cubicBezTo>
                    <a:pt x="3471" y="509"/>
                    <a:pt x="3464" y="489"/>
                    <a:pt x="3479" y="489"/>
                  </a:cubicBezTo>
                  <a:cubicBezTo>
                    <a:pt x="3526" y="489"/>
                    <a:pt x="3566" y="557"/>
                    <a:pt x="3600" y="557"/>
                  </a:cubicBezTo>
                  <a:cubicBezTo>
                    <a:pt x="3615" y="557"/>
                    <a:pt x="3618" y="527"/>
                    <a:pt x="3626" y="517"/>
                  </a:cubicBezTo>
                  <a:cubicBezTo>
                    <a:pt x="3639" y="501"/>
                    <a:pt x="3651" y="503"/>
                    <a:pt x="3672" y="495"/>
                  </a:cubicBezTo>
                  <a:cubicBezTo>
                    <a:pt x="3645" y="457"/>
                    <a:pt x="3556" y="436"/>
                    <a:pt x="3513" y="410"/>
                  </a:cubicBezTo>
                  <a:cubicBezTo>
                    <a:pt x="3453" y="373"/>
                    <a:pt x="3374" y="334"/>
                    <a:pt x="3286" y="334"/>
                  </a:cubicBezTo>
                  <a:cubicBezTo>
                    <a:pt x="3261" y="334"/>
                    <a:pt x="3245" y="339"/>
                    <a:pt x="3248" y="350"/>
                  </a:cubicBezTo>
                  <a:cubicBezTo>
                    <a:pt x="3271" y="427"/>
                    <a:pt x="3213" y="349"/>
                    <a:pt x="3199" y="350"/>
                  </a:cubicBezTo>
                  <a:cubicBezTo>
                    <a:pt x="3024" y="346"/>
                    <a:pt x="3024" y="346"/>
                    <a:pt x="3024" y="346"/>
                  </a:cubicBezTo>
                  <a:cubicBezTo>
                    <a:pt x="3015" y="305"/>
                    <a:pt x="2989" y="290"/>
                    <a:pt x="2937" y="290"/>
                  </a:cubicBezTo>
                  <a:cubicBezTo>
                    <a:pt x="2909" y="290"/>
                    <a:pt x="2867" y="301"/>
                    <a:pt x="2850" y="286"/>
                  </a:cubicBezTo>
                  <a:cubicBezTo>
                    <a:pt x="2835" y="273"/>
                    <a:pt x="2834" y="254"/>
                    <a:pt x="2812" y="247"/>
                  </a:cubicBezTo>
                  <a:cubicBezTo>
                    <a:pt x="2766" y="231"/>
                    <a:pt x="2716" y="219"/>
                    <a:pt x="2657" y="219"/>
                  </a:cubicBezTo>
                  <a:cubicBezTo>
                    <a:pt x="2598" y="219"/>
                    <a:pt x="2590" y="251"/>
                    <a:pt x="2585" y="282"/>
                  </a:cubicBezTo>
                  <a:cubicBezTo>
                    <a:pt x="2529" y="282"/>
                    <a:pt x="2502" y="282"/>
                    <a:pt x="2464" y="282"/>
                  </a:cubicBezTo>
                  <a:cubicBezTo>
                    <a:pt x="2443" y="282"/>
                    <a:pt x="2440" y="264"/>
                    <a:pt x="2415" y="262"/>
                  </a:cubicBezTo>
                  <a:cubicBezTo>
                    <a:pt x="2412" y="274"/>
                    <a:pt x="2408" y="298"/>
                    <a:pt x="2396" y="298"/>
                  </a:cubicBezTo>
                  <a:cubicBezTo>
                    <a:pt x="2364" y="298"/>
                    <a:pt x="2350" y="257"/>
                    <a:pt x="2350" y="235"/>
                  </a:cubicBezTo>
                  <a:cubicBezTo>
                    <a:pt x="2350" y="229"/>
                    <a:pt x="2412" y="189"/>
                    <a:pt x="2256" y="175"/>
                  </a:cubicBezTo>
                  <a:cubicBezTo>
                    <a:pt x="2236" y="173"/>
                    <a:pt x="2225" y="182"/>
                    <a:pt x="2225" y="207"/>
                  </a:cubicBezTo>
                  <a:cubicBezTo>
                    <a:pt x="2142" y="207"/>
                    <a:pt x="2142" y="207"/>
                    <a:pt x="2142" y="207"/>
                  </a:cubicBezTo>
                  <a:cubicBezTo>
                    <a:pt x="2117" y="200"/>
                    <a:pt x="1986" y="184"/>
                    <a:pt x="1969" y="155"/>
                  </a:cubicBezTo>
                  <a:cubicBezTo>
                    <a:pt x="1870" y="240"/>
                    <a:pt x="1892" y="187"/>
                    <a:pt x="1892" y="187"/>
                  </a:cubicBezTo>
                  <a:cubicBezTo>
                    <a:pt x="1916" y="156"/>
                    <a:pt x="2145" y="91"/>
                    <a:pt x="1956" y="44"/>
                  </a:cubicBezTo>
                  <a:cubicBezTo>
                    <a:pt x="1877" y="44"/>
                    <a:pt x="1877" y="44"/>
                    <a:pt x="1877" y="44"/>
                  </a:cubicBezTo>
                  <a:cubicBezTo>
                    <a:pt x="1869" y="22"/>
                    <a:pt x="1853" y="0"/>
                    <a:pt x="1820" y="0"/>
                  </a:cubicBezTo>
                  <a:cubicBezTo>
                    <a:pt x="1781" y="0"/>
                    <a:pt x="1765" y="31"/>
                    <a:pt x="1744" y="48"/>
                  </a:cubicBezTo>
                  <a:cubicBezTo>
                    <a:pt x="1729" y="60"/>
                    <a:pt x="1631" y="101"/>
                    <a:pt x="1640" y="64"/>
                  </a:cubicBezTo>
                  <a:cubicBezTo>
                    <a:pt x="1615" y="72"/>
                    <a:pt x="1508" y="79"/>
                    <a:pt x="1453" y="131"/>
                  </a:cubicBezTo>
                  <a:cubicBezTo>
                    <a:pt x="1441" y="142"/>
                    <a:pt x="1438" y="175"/>
                    <a:pt x="1420" y="175"/>
                  </a:cubicBezTo>
                  <a:cubicBezTo>
                    <a:pt x="1395" y="175"/>
                    <a:pt x="1301" y="165"/>
                    <a:pt x="1301" y="211"/>
                  </a:cubicBezTo>
                  <a:cubicBezTo>
                    <a:pt x="1301" y="220"/>
                    <a:pt x="1310" y="230"/>
                    <a:pt x="1313" y="243"/>
                  </a:cubicBezTo>
                  <a:cubicBezTo>
                    <a:pt x="1296" y="254"/>
                    <a:pt x="1290" y="243"/>
                    <a:pt x="1237" y="243"/>
                  </a:cubicBezTo>
                  <a:cubicBezTo>
                    <a:pt x="1192" y="306"/>
                    <a:pt x="1196" y="233"/>
                    <a:pt x="1186" y="219"/>
                  </a:cubicBezTo>
                  <a:cubicBezTo>
                    <a:pt x="1182" y="244"/>
                    <a:pt x="1166" y="255"/>
                    <a:pt x="1146" y="266"/>
                  </a:cubicBezTo>
                  <a:cubicBezTo>
                    <a:pt x="1152" y="289"/>
                    <a:pt x="1185" y="312"/>
                    <a:pt x="1161" y="338"/>
                  </a:cubicBezTo>
                  <a:cubicBezTo>
                    <a:pt x="1145" y="356"/>
                    <a:pt x="1192" y="415"/>
                    <a:pt x="1167" y="415"/>
                  </a:cubicBezTo>
                  <a:cubicBezTo>
                    <a:pt x="1136" y="415"/>
                    <a:pt x="1127" y="295"/>
                    <a:pt x="1127" y="270"/>
                  </a:cubicBezTo>
                  <a:cubicBezTo>
                    <a:pt x="1127" y="243"/>
                    <a:pt x="1169" y="232"/>
                    <a:pt x="1105" y="219"/>
                  </a:cubicBezTo>
                  <a:cubicBezTo>
                    <a:pt x="1072" y="212"/>
                    <a:pt x="1010" y="268"/>
                    <a:pt x="1010" y="298"/>
                  </a:cubicBezTo>
                  <a:cubicBezTo>
                    <a:pt x="1010" y="335"/>
                    <a:pt x="1026" y="359"/>
                    <a:pt x="1044" y="378"/>
                  </a:cubicBezTo>
                  <a:cubicBezTo>
                    <a:pt x="1086" y="447"/>
                    <a:pt x="985" y="370"/>
                    <a:pt x="948" y="360"/>
                  </a:cubicBezTo>
                  <a:cubicBezTo>
                    <a:pt x="844" y="331"/>
                    <a:pt x="878" y="368"/>
                    <a:pt x="877" y="374"/>
                  </a:cubicBezTo>
                  <a:cubicBezTo>
                    <a:pt x="874" y="435"/>
                    <a:pt x="849" y="386"/>
                    <a:pt x="836" y="386"/>
                  </a:cubicBezTo>
                  <a:cubicBezTo>
                    <a:pt x="812" y="386"/>
                    <a:pt x="764" y="419"/>
                    <a:pt x="730" y="402"/>
                  </a:cubicBezTo>
                  <a:cubicBezTo>
                    <a:pt x="712" y="355"/>
                    <a:pt x="599" y="461"/>
                    <a:pt x="571" y="461"/>
                  </a:cubicBezTo>
                  <a:cubicBezTo>
                    <a:pt x="561" y="461"/>
                    <a:pt x="548" y="454"/>
                    <a:pt x="552" y="445"/>
                  </a:cubicBezTo>
                  <a:cubicBezTo>
                    <a:pt x="563" y="413"/>
                    <a:pt x="546" y="344"/>
                    <a:pt x="514" y="449"/>
                  </a:cubicBezTo>
                  <a:cubicBezTo>
                    <a:pt x="512" y="456"/>
                    <a:pt x="525" y="459"/>
                    <a:pt x="525" y="473"/>
                  </a:cubicBezTo>
                  <a:cubicBezTo>
                    <a:pt x="525" y="501"/>
                    <a:pt x="486" y="482"/>
                    <a:pt x="465" y="489"/>
                  </a:cubicBezTo>
                  <a:cubicBezTo>
                    <a:pt x="443" y="496"/>
                    <a:pt x="454" y="572"/>
                    <a:pt x="366" y="533"/>
                  </a:cubicBezTo>
                  <a:cubicBezTo>
                    <a:pt x="366" y="565"/>
                    <a:pt x="366" y="565"/>
                    <a:pt x="366" y="565"/>
                  </a:cubicBezTo>
                  <a:cubicBezTo>
                    <a:pt x="323" y="561"/>
                    <a:pt x="328" y="512"/>
                    <a:pt x="313" y="489"/>
                  </a:cubicBezTo>
                  <a:cubicBezTo>
                    <a:pt x="346" y="489"/>
                    <a:pt x="363" y="488"/>
                    <a:pt x="395" y="497"/>
                  </a:cubicBezTo>
                  <a:cubicBezTo>
                    <a:pt x="437" y="508"/>
                    <a:pt x="522" y="453"/>
                    <a:pt x="393" y="410"/>
                  </a:cubicBezTo>
                  <a:cubicBezTo>
                    <a:pt x="356" y="397"/>
                    <a:pt x="274" y="354"/>
                    <a:pt x="249" y="354"/>
                  </a:cubicBezTo>
                  <a:cubicBezTo>
                    <a:pt x="246" y="354"/>
                    <a:pt x="246" y="351"/>
                    <a:pt x="228" y="353"/>
                  </a:cubicBezTo>
                  <a:cubicBezTo>
                    <a:pt x="218" y="361"/>
                    <a:pt x="190" y="375"/>
                    <a:pt x="190" y="394"/>
                  </a:cubicBezTo>
                  <a:cubicBezTo>
                    <a:pt x="190" y="409"/>
                    <a:pt x="217" y="408"/>
                    <a:pt x="217" y="425"/>
                  </a:cubicBezTo>
                  <a:cubicBezTo>
                    <a:pt x="217" y="439"/>
                    <a:pt x="203" y="445"/>
                    <a:pt x="203" y="459"/>
                  </a:cubicBezTo>
                  <a:cubicBezTo>
                    <a:pt x="203" y="474"/>
                    <a:pt x="218" y="483"/>
                    <a:pt x="218" y="499"/>
                  </a:cubicBezTo>
                  <a:cubicBezTo>
                    <a:pt x="218" y="508"/>
                    <a:pt x="211" y="513"/>
                    <a:pt x="211" y="522"/>
                  </a:cubicBezTo>
                  <a:cubicBezTo>
                    <a:pt x="211" y="540"/>
                    <a:pt x="234" y="545"/>
                    <a:pt x="234" y="562"/>
                  </a:cubicBezTo>
                  <a:cubicBezTo>
                    <a:pt x="234" y="567"/>
                    <a:pt x="227" y="571"/>
                    <a:pt x="225" y="573"/>
                  </a:cubicBezTo>
                  <a:cubicBezTo>
                    <a:pt x="231" y="585"/>
                    <a:pt x="249" y="588"/>
                    <a:pt x="249" y="606"/>
                  </a:cubicBezTo>
                  <a:cubicBezTo>
                    <a:pt x="249" y="632"/>
                    <a:pt x="196" y="662"/>
                    <a:pt x="181" y="684"/>
                  </a:cubicBezTo>
                  <a:cubicBezTo>
                    <a:pt x="187" y="693"/>
                    <a:pt x="194" y="697"/>
                    <a:pt x="199" y="712"/>
                  </a:cubicBezTo>
                  <a:cubicBezTo>
                    <a:pt x="190" y="718"/>
                    <a:pt x="168" y="729"/>
                    <a:pt x="158" y="729"/>
                  </a:cubicBezTo>
                  <a:cubicBezTo>
                    <a:pt x="145" y="729"/>
                    <a:pt x="137" y="724"/>
                    <a:pt x="120" y="724"/>
                  </a:cubicBezTo>
                  <a:cubicBezTo>
                    <a:pt x="103" y="724"/>
                    <a:pt x="65" y="740"/>
                    <a:pt x="77" y="751"/>
                  </a:cubicBezTo>
                  <a:cubicBezTo>
                    <a:pt x="115" y="789"/>
                    <a:pt x="95" y="803"/>
                    <a:pt x="86" y="803"/>
                  </a:cubicBezTo>
                  <a:cubicBezTo>
                    <a:pt x="71" y="803"/>
                    <a:pt x="68" y="783"/>
                    <a:pt x="56" y="783"/>
                  </a:cubicBezTo>
                  <a:cubicBezTo>
                    <a:pt x="42" y="783"/>
                    <a:pt x="25" y="820"/>
                    <a:pt x="25" y="839"/>
                  </a:cubicBezTo>
                  <a:cubicBezTo>
                    <a:pt x="25" y="870"/>
                    <a:pt x="1" y="866"/>
                    <a:pt x="0" y="893"/>
                  </a:cubicBezTo>
                  <a:cubicBezTo>
                    <a:pt x="10" y="892"/>
                    <a:pt x="19" y="891"/>
                    <a:pt x="27" y="891"/>
                  </a:cubicBezTo>
                  <a:cubicBezTo>
                    <a:pt x="41" y="891"/>
                    <a:pt x="50" y="890"/>
                    <a:pt x="65" y="890"/>
                  </a:cubicBezTo>
                  <a:cubicBezTo>
                    <a:pt x="81" y="890"/>
                    <a:pt x="89" y="920"/>
                    <a:pt x="89" y="937"/>
                  </a:cubicBezTo>
                  <a:cubicBezTo>
                    <a:pt x="89" y="948"/>
                    <a:pt x="78" y="953"/>
                    <a:pt x="78" y="964"/>
                  </a:cubicBezTo>
                  <a:cubicBezTo>
                    <a:pt x="78" y="980"/>
                    <a:pt x="93" y="991"/>
                    <a:pt x="93" y="1006"/>
                  </a:cubicBezTo>
                  <a:cubicBezTo>
                    <a:pt x="93" y="1015"/>
                    <a:pt x="78" y="1018"/>
                    <a:pt x="75" y="1023"/>
                  </a:cubicBezTo>
                  <a:cubicBezTo>
                    <a:pt x="66" y="1038"/>
                    <a:pt x="63" y="1050"/>
                    <a:pt x="63" y="1069"/>
                  </a:cubicBezTo>
                  <a:cubicBezTo>
                    <a:pt x="63" y="1092"/>
                    <a:pt x="78" y="1087"/>
                    <a:pt x="96" y="1087"/>
                  </a:cubicBezTo>
                  <a:cubicBezTo>
                    <a:pt x="120" y="1087"/>
                    <a:pt x="131" y="1077"/>
                    <a:pt x="150" y="1077"/>
                  </a:cubicBezTo>
                  <a:cubicBezTo>
                    <a:pt x="170" y="1077"/>
                    <a:pt x="165" y="1118"/>
                    <a:pt x="184" y="1118"/>
                  </a:cubicBezTo>
                  <a:cubicBezTo>
                    <a:pt x="184" y="1150"/>
                    <a:pt x="184" y="1150"/>
                    <a:pt x="184" y="1150"/>
                  </a:cubicBezTo>
                  <a:cubicBezTo>
                    <a:pt x="184" y="1153"/>
                    <a:pt x="187" y="1154"/>
                    <a:pt x="188" y="1156"/>
                  </a:cubicBezTo>
                  <a:cubicBezTo>
                    <a:pt x="192" y="1161"/>
                    <a:pt x="192" y="1161"/>
                    <a:pt x="192" y="1161"/>
                  </a:cubicBezTo>
                  <a:cubicBezTo>
                    <a:pt x="196" y="1161"/>
                    <a:pt x="205" y="1157"/>
                    <a:pt x="210" y="1156"/>
                  </a:cubicBezTo>
                  <a:cubicBezTo>
                    <a:pt x="227" y="1151"/>
                    <a:pt x="228" y="1131"/>
                    <a:pt x="245" y="1131"/>
                  </a:cubicBezTo>
                  <a:cubicBezTo>
                    <a:pt x="259" y="1131"/>
                    <a:pt x="293" y="1190"/>
                    <a:pt x="304" y="1190"/>
                  </a:cubicBezTo>
                  <a:cubicBezTo>
                    <a:pt x="315" y="1190"/>
                    <a:pt x="351" y="1173"/>
                    <a:pt x="357" y="1166"/>
                  </a:cubicBezTo>
                  <a:cubicBezTo>
                    <a:pt x="355" y="1166"/>
                    <a:pt x="336" y="1162"/>
                    <a:pt x="336" y="1162"/>
                  </a:cubicBezTo>
                  <a:cubicBezTo>
                    <a:pt x="333" y="1162"/>
                    <a:pt x="323" y="1160"/>
                    <a:pt x="323" y="1150"/>
                  </a:cubicBezTo>
                  <a:cubicBezTo>
                    <a:pt x="323" y="1144"/>
                    <a:pt x="378" y="1123"/>
                    <a:pt x="399" y="1115"/>
                  </a:cubicBezTo>
                  <a:cubicBezTo>
                    <a:pt x="399" y="1115"/>
                    <a:pt x="389" y="1127"/>
                    <a:pt x="385" y="1128"/>
                  </a:cubicBezTo>
                  <a:cubicBezTo>
                    <a:pt x="387" y="1133"/>
                    <a:pt x="406" y="1155"/>
                    <a:pt x="362" y="1166"/>
                  </a:cubicBezTo>
                  <a:cubicBezTo>
                    <a:pt x="381" y="1213"/>
                    <a:pt x="468" y="1205"/>
                    <a:pt x="468" y="1268"/>
                  </a:cubicBezTo>
                  <a:cubicBezTo>
                    <a:pt x="471" y="1268"/>
                    <a:pt x="471" y="1268"/>
                    <a:pt x="471" y="1268"/>
                  </a:cubicBezTo>
                  <a:cubicBezTo>
                    <a:pt x="476" y="1266"/>
                    <a:pt x="481" y="1264"/>
                    <a:pt x="487" y="1264"/>
                  </a:cubicBezTo>
                  <a:cubicBezTo>
                    <a:pt x="511" y="1264"/>
                    <a:pt x="510" y="1279"/>
                    <a:pt x="518" y="1296"/>
                  </a:cubicBezTo>
                  <a:cubicBezTo>
                    <a:pt x="519" y="1299"/>
                    <a:pt x="534" y="1309"/>
                    <a:pt x="536" y="1309"/>
                  </a:cubicBezTo>
                  <a:cubicBezTo>
                    <a:pt x="549" y="1313"/>
                    <a:pt x="552" y="1337"/>
                    <a:pt x="574" y="1337"/>
                  </a:cubicBezTo>
                  <a:cubicBezTo>
                    <a:pt x="590" y="1337"/>
                    <a:pt x="590" y="1323"/>
                    <a:pt x="601" y="1319"/>
                  </a:cubicBezTo>
                  <a:cubicBezTo>
                    <a:pt x="607" y="1317"/>
                    <a:pt x="606" y="1317"/>
                    <a:pt x="611" y="1317"/>
                  </a:cubicBezTo>
                  <a:cubicBezTo>
                    <a:pt x="614" y="1321"/>
                    <a:pt x="614" y="1328"/>
                    <a:pt x="617" y="1331"/>
                  </a:cubicBezTo>
                  <a:cubicBezTo>
                    <a:pt x="616" y="1333"/>
                    <a:pt x="617" y="1334"/>
                    <a:pt x="617" y="1336"/>
                  </a:cubicBezTo>
                  <a:cubicBezTo>
                    <a:pt x="627" y="1337"/>
                    <a:pt x="627" y="1337"/>
                    <a:pt x="627" y="1337"/>
                  </a:cubicBezTo>
                  <a:cubicBezTo>
                    <a:pt x="636" y="1325"/>
                    <a:pt x="636" y="1305"/>
                    <a:pt x="649" y="1299"/>
                  </a:cubicBezTo>
                  <a:cubicBezTo>
                    <a:pt x="628" y="1287"/>
                    <a:pt x="597" y="1240"/>
                    <a:pt x="597" y="1212"/>
                  </a:cubicBezTo>
                  <a:cubicBezTo>
                    <a:pt x="597" y="1205"/>
                    <a:pt x="580" y="1193"/>
                    <a:pt x="580" y="1181"/>
                  </a:cubicBezTo>
                  <a:cubicBezTo>
                    <a:pt x="580" y="1177"/>
                    <a:pt x="595" y="1147"/>
                    <a:pt x="599" y="1142"/>
                  </a:cubicBezTo>
                  <a:cubicBezTo>
                    <a:pt x="602" y="1145"/>
                    <a:pt x="625" y="1131"/>
                    <a:pt x="627" y="1131"/>
                  </a:cubicBezTo>
                  <a:cubicBezTo>
                    <a:pt x="647" y="1123"/>
                    <a:pt x="659" y="1117"/>
                    <a:pt x="684" y="1117"/>
                  </a:cubicBezTo>
                  <a:cubicBezTo>
                    <a:pt x="725" y="1117"/>
                    <a:pt x="732" y="1138"/>
                    <a:pt x="747" y="1162"/>
                  </a:cubicBezTo>
                  <a:cubicBezTo>
                    <a:pt x="736" y="1171"/>
                    <a:pt x="721" y="1162"/>
                    <a:pt x="707" y="1162"/>
                  </a:cubicBezTo>
                  <a:cubicBezTo>
                    <a:pt x="686" y="1162"/>
                    <a:pt x="656" y="1183"/>
                    <a:pt x="654" y="1182"/>
                  </a:cubicBezTo>
                  <a:cubicBezTo>
                    <a:pt x="655" y="1198"/>
                    <a:pt x="667" y="1197"/>
                    <a:pt x="671" y="1206"/>
                  </a:cubicBezTo>
                  <a:cubicBezTo>
                    <a:pt x="686" y="1232"/>
                    <a:pt x="706" y="1243"/>
                    <a:pt x="706" y="1274"/>
                  </a:cubicBezTo>
                  <a:cubicBezTo>
                    <a:pt x="712" y="1271"/>
                    <a:pt x="727" y="1263"/>
                    <a:pt x="732" y="1262"/>
                  </a:cubicBezTo>
                  <a:cubicBezTo>
                    <a:pt x="733" y="1274"/>
                    <a:pt x="745" y="1280"/>
                    <a:pt x="745" y="1292"/>
                  </a:cubicBezTo>
                  <a:cubicBezTo>
                    <a:pt x="722" y="1292"/>
                    <a:pt x="722" y="1292"/>
                    <a:pt x="722" y="1292"/>
                  </a:cubicBezTo>
                  <a:cubicBezTo>
                    <a:pt x="715" y="1292"/>
                    <a:pt x="708" y="1300"/>
                    <a:pt x="707" y="1312"/>
                  </a:cubicBezTo>
                  <a:cubicBezTo>
                    <a:pt x="723" y="1314"/>
                    <a:pt x="733" y="1330"/>
                    <a:pt x="733" y="1345"/>
                  </a:cubicBezTo>
                  <a:cubicBezTo>
                    <a:pt x="733" y="1354"/>
                    <a:pt x="728" y="1356"/>
                    <a:pt x="728" y="1364"/>
                  </a:cubicBezTo>
                  <a:cubicBezTo>
                    <a:pt x="728" y="1371"/>
                    <a:pt x="735" y="1379"/>
                    <a:pt x="736" y="1380"/>
                  </a:cubicBezTo>
                  <a:cubicBezTo>
                    <a:pt x="736" y="1373"/>
                    <a:pt x="745" y="1373"/>
                    <a:pt x="752" y="1371"/>
                  </a:cubicBezTo>
                  <a:cubicBezTo>
                    <a:pt x="761" y="1367"/>
                    <a:pt x="758" y="1364"/>
                    <a:pt x="766" y="1361"/>
                  </a:cubicBezTo>
                  <a:cubicBezTo>
                    <a:pt x="780" y="1356"/>
                    <a:pt x="789" y="1359"/>
                    <a:pt x="800" y="1350"/>
                  </a:cubicBezTo>
                  <a:cubicBezTo>
                    <a:pt x="817" y="1360"/>
                    <a:pt x="827" y="1361"/>
                    <a:pt x="842" y="1367"/>
                  </a:cubicBezTo>
                  <a:cubicBezTo>
                    <a:pt x="861" y="1373"/>
                    <a:pt x="867" y="1391"/>
                    <a:pt x="889" y="1391"/>
                  </a:cubicBezTo>
                  <a:cubicBezTo>
                    <a:pt x="889" y="1395"/>
                    <a:pt x="894" y="1397"/>
                    <a:pt x="895" y="1400"/>
                  </a:cubicBezTo>
                  <a:cubicBezTo>
                    <a:pt x="897" y="1408"/>
                    <a:pt x="895" y="1418"/>
                    <a:pt x="899" y="1429"/>
                  </a:cubicBezTo>
                  <a:cubicBezTo>
                    <a:pt x="907" y="1419"/>
                    <a:pt x="914" y="1433"/>
                    <a:pt x="921" y="1433"/>
                  </a:cubicBezTo>
                  <a:cubicBezTo>
                    <a:pt x="930" y="1433"/>
                    <a:pt x="934" y="1425"/>
                    <a:pt x="939" y="1420"/>
                  </a:cubicBezTo>
                  <a:cubicBezTo>
                    <a:pt x="945" y="1414"/>
                    <a:pt x="954" y="1414"/>
                    <a:pt x="960" y="1407"/>
                  </a:cubicBezTo>
                  <a:cubicBezTo>
                    <a:pt x="973" y="1394"/>
                    <a:pt x="974" y="1373"/>
                    <a:pt x="993" y="1373"/>
                  </a:cubicBezTo>
                  <a:cubicBezTo>
                    <a:pt x="1001" y="1373"/>
                    <a:pt x="998" y="1376"/>
                    <a:pt x="1005" y="1376"/>
                  </a:cubicBezTo>
                  <a:cubicBezTo>
                    <a:pt x="1007" y="1386"/>
                    <a:pt x="1025" y="1379"/>
                    <a:pt x="1030" y="1379"/>
                  </a:cubicBezTo>
                  <a:cubicBezTo>
                    <a:pt x="1036" y="1379"/>
                    <a:pt x="1038" y="1388"/>
                    <a:pt x="1044" y="1388"/>
                  </a:cubicBezTo>
                  <a:cubicBezTo>
                    <a:pt x="1058" y="1388"/>
                    <a:pt x="1070" y="1379"/>
                    <a:pt x="1076" y="1368"/>
                  </a:cubicBezTo>
                  <a:cubicBezTo>
                    <a:pt x="1078" y="1369"/>
                    <a:pt x="1080" y="1368"/>
                    <a:pt x="1081" y="1368"/>
                  </a:cubicBezTo>
                  <a:cubicBezTo>
                    <a:pt x="1088" y="1368"/>
                    <a:pt x="1091" y="1349"/>
                    <a:pt x="1107" y="1349"/>
                  </a:cubicBezTo>
                  <a:cubicBezTo>
                    <a:pt x="1122" y="1349"/>
                    <a:pt x="1105" y="1391"/>
                    <a:pt x="1123" y="1391"/>
                  </a:cubicBezTo>
                  <a:cubicBezTo>
                    <a:pt x="1140" y="1391"/>
                    <a:pt x="1146" y="1377"/>
                    <a:pt x="1161" y="1377"/>
                  </a:cubicBezTo>
                  <a:cubicBezTo>
                    <a:pt x="1171" y="1377"/>
                    <a:pt x="1177" y="1377"/>
                    <a:pt x="1187" y="1379"/>
                  </a:cubicBezTo>
                  <a:cubicBezTo>
                    <a:pt x="1188" y="1375"/>
                    <a:pt x="1188" y="1375"/>
                    <a:pt x="1188" y="1375"/>
                  </a:cubicBezTo>
                  <a:cubicBezTo>
                    <a:pt x="1185" y="1356"/>
                    <a:pt x="1180" y="1352"/>
                    <a:pt x="1161" y="1348"/>
                  </a:cubicBezTo>
                  <a:cubicBezTo>
                    <a:pt x="1164" y="1332"/>
                    <a:pt x="1179" y="1296"/>
                    <a:pt x="1192" y="1296"/>
                  </a:cubicBezTo>
                  <a:cubicBezTo>
                    <a:pt x="1261" y="1296"/>
                    <a:pt x="1309" y="1258"/>
                    <a:pt x="1309" y="1169"/>
                  </a:cubicBezTo>
                  <a:cubicBezTo>
                    <a:pt x="1348" y="1163"/>
                    <a:pt x="1350" y="1114"/>
                    <a:pt x="1373" y="1117"/>
                  </a:cubicBezTo>
                  <a:cubicBezTo>
                    <a:pt x="1434" y="1125"/>
                    <a:pt x="1410" y="1080"/>
                    <a:pt x="1423" y="1069"/>
                  </a:cubicBezTo>
                  <a:cubicBezTo>
                    <a:pt x="1453" y="1042"/>
                    <a:pt x="1499" y="1041"/>
                    <a:pt x="1536" y="1018"/>
                  </a:cubicBezTo>
                  <a:cubicBezTo>
                    <a:pt x="1542" y="1015"/>
                    <a:pt x="1554" y="998"/>
                    <a:pt x="1566" y="998"/>
                  </a:cubicBezTo>
                  <a:cubicBezTo>
                    <a:pt x="1586" y="998"/>
                    <a:pt x="1618" y="1022"/>
                    <a:pt x="1650" y="1022"/>
                  </a:cubicBezTo>
                  <a:cubicBezTo>
                    <a:pt x="1691" y="1022"/>
                    <a:pt x="1683" y="962"/>
                    <a:pt x="1707" y="962"/>
                  </a:cubicBezTo>
                  <a:cubicBezTo>
                    <a:pt x="1720" y="962"/>
                    <a:pt x="1767" y="970"/>
                    <a:pt x="1771" y="982"/>
                  </a:cubicBezTo>
                  <a:cubicBezTo>
                    <a:pt x="1789" y="1033"/>
                    <a:pt x="1820" y="1006"/>
                    <a:pt x="1839" y="1006"/>
                  </a:cubicBezTo>
                  <a:cubicBezTo>
                    <a:pt x="1886" y="1006"/>
                    <a:pt x="1900" y="1046"/>
                    <a:pt x="1949" y="1046"/>
                  </a:cubicBezTo>
                  <a:cubicBezTo>
                    <a:pt x="1991" y="1046"/>
                    <a:pt x="2046" y="1004"/>
                    <a:pt x="2100" y="1026"/>
                  </a:cubicBezTo>
                  <a:cubicBezTo>
                    <a:pt x="2173" y="1055"/>
                    <a:pt x="2138" y="922"/>
                    <a:pt x="2233" y="922"/>
                  </a:cubicBezTo>
                  <a:cubicBezTo>
                    <a:pt x="2300" y="922"/>
                    <a:pt x="2298" y="979"/>
                    <a:pt x="2324" y="1022"/>
                  </a:cubicBezTo>
                  <a:cubicBezTo>
                    <a:pt x="2334" y="1038"/>
                    <a:pt x="2368" y="1040"/>
                    <a:pt x="2381" y="1054"/>
                  </a:cubicBezTo>
                  <a:cubicBezTo>
                    <a:pt x="2390" y="1064"/>
                    <a:pt x="2400" y="1093"/>
                    <a:pt x="2422" y="1093"/>
                  </a:cubicBezTo>
                  <a:cubicBezTo>
                    <a:pt x="2447" y="1093"/>
                    <a:pt x="2452" y="1069"/>
                    <a:pt x="2483" y="1069"/>
                  </a:cubicBezTo>
                  <a:cubicBezTo>
                    <a:pt x="2483" y="1089"/>
                    <a:pt x="2483" y="1089"/>
                    <a:pt x="2483" y="1089"/>
                  </a:cubicBezTo>
                  <a:cubicBezTo>
                    <a:pt x="2466" y="1107"/>
                    <a:pt x="2460" y="1149"/>
                    <a:pt x="2441" y="1161"/>
                  </a:cubicBezTo>
                  <a:cubicBezTo>
                    <a:pt x="2424" y="1171"/>
                    <a:pt x="2393" y="1174"/>
                    <a:pt x="2403" y="1181"/>
                  </a:cubicBezTo>
                  <a:cubicBezTo>
                    <a:pt x="2429" y="1198"/>
                    <a:pt x="2400" y="1232"/>
                    <a:pt x="2400" y="12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7" name="Freeform 77"/>
            <p:cNvSpPr>
              <a:spLocks/>
            </p:cNvSpPr>
            <p:nvPr/>
          </p:nvSpPr>
          <p:spPr bwMode="auto">
            <a:xfrm>
              <a:off x="7631796" y="2679429"/>
              <a:ext cx="1512074" cy="1002428"/>
            </a:xfrm>
            <a:custGeom>
              <a:avLst/>
              <a:gdLst>
                <a:gd name="T0" fmla="*/ 1006 w 1322"/>
                <a:gd name="T1" fmla="*/ 554 h 876"/>
                <a:gd name="T2" fmla="*/ 985 w 1322"/>
                <a:gd name="T3" fmla="*/ 519 h 876"/>
                <a:gd name="T4" fmla="*/ 1055 w 1322"/>
                <a:gd name="T5" fmla="*/ 461 h 876"/>
                <a:gd name="T6" fmla="*/ 1011 w 1322"/>
                <a:gd name="T7" fmla="*/ 445 h 876"/>
                <a:gd name="T8" fmla="*/ 980 w 1322"/>
                <a:gd name="T9" fmla="*/ 461 h 876"/>
                <a:gd name="T10" fmla="*/ 949 w 1322"/>
                <a:gd name="T11" fmla="*/ 426 h 876"/>
                <a:gd name="T12" fmla="*/ 1014 w 1322"/>
                <a:gd name="T13" fmla="*/ 377 h 876"/>
                <a:gd name="T14" fmla="*/ 1041 w 1322"/>
                <a:gd name="T15" fmla="*/ 382 h 876"/>
                <a:gd name="T16" fmla="*/ 1089 w 1322"/>
                <a:gd name="T17" fmla="*/ 391 h 876"/>
                <a:gd name="T18" fmla="*/ 1114 w 1322"/>
                <a:gd name="T19" fmla="*/ 417 h 876"/>
                <a:gd name="T20" fmla="*/ 1113 w 1322"/>
                <a:gd name="T21" fmla="*/ 447 h 876"/>
                <a:gd name="T22" fmla="*/ 1144 w 1322"/>
                <a:gd name="T23" fmla="*/ 459 h 876"/>
                <a:gd name="T24" fmla="*/ 1132 w 1322"/>
                <a:gd name="T25" fmla="*/ 477 h 876"/>
                <a:gd name="T26" fmla="*/ 1143 w 1322"/>
                <a:gd name="T27" fmla="*/ 496 h 876"/>
                <a:gd name="T28" fmla="*/ 1140 w 1322"/>
                <a:gd name="T29" fmla="*/ 523 h 876"/>
                <a:gd name="T30" fmla="*/ 1147 w 1322"/>
                <a:gd name="T31" fmla="*/ 533 h 876"/>
                <a:gd name="T32" fmla="*/ 1186 w 1322"/>
                <a:gd name="T33" fmla="*/ 516 h 876"/>
                <a:gd name="T34" fmla="*/ 1173 w 1322"/>
                <a:gd name="T35" fmla="*/ 419 h 876"/>
                <a:gd name="T36" fmla="*/ 1182 w 1322"/>
                <a:gd name="T37" fmla="*/ 380 h 876"/>
                <a:gd name="T38" fmla="*/ 1239 w 1322"/>
                <a:gd name="T39" fmla="*/ 310 h 876"/>
                <a:gd name="T40" fmla="*/ 1280 w 1322"/>
                <a:gd name="T41" fmla="*/ 239 h 876"/>
                <a:gd name="T42" fmla="*/ 1322 w 1322"/>
                <a:gd name="T43" fmla="*/ 147 h 876"/>
                <a:gd name="T44" fmla="*/ 1220 w 1322"/>
                <a:gd name="T45" fmla="*/ 132 h 876"/>
                <a:gd name="T46" fmla="*/ 1072 w 1322"/>
                <a:gd name="T47" fmla="*/ 0 h 876"/>
                <a:gd name="T48" fmla="*/ 788 w 1322"/>
                <a:gd name="T49" fmla="*/ 124 h 876"/>
                <a:gd name="T50" fmla="*/ 610 w 1322"/>
                <a:gd name="T51" fmla="*/ 60 h 876"/>
                <a:gd name="T52" fmla="*/ 489 w 1322"/>
                <a:gd name="T53" fmla="*/ 100 h 876"/>
                <a:gd name="T54" fmla="*/ 375 w 1322"/>
                <a:gd name="T55" fmla="*/ 96 h 876"/>
                <a:gd name="T56" fmla="*/ 212 w 1322"/>
                <a:gd name="T57" fmla="*/ 195 h 876"/>
                <a:gd name="T58" fmla="*/ 31 w 1322"/>
                <a:gd name="T59" fmla="*/ 374 h 876"/>
                <a:gd name="T60" fmla="*/ 27 w 1322"/>
                <a:gd name="T61" fmla="*/ 453 h 876"/>
                <a:gd name="T62" fmla="*/ 44 w 1322"/>
                <a:gd name="T63" fmla="*/ 471 h 876"/>
                <a:gd name="T64" fmla="*/ 87 w 1322"/>
                <a:gd name="T65" fmla="*/ 505 h 876"/>
                <a:gd name="T66" fmla="*/ 143 w 1322"/>
                <a:gd name="T67" fmla="*/ 513 h 876"/>
                <a:gd name="T68" fmla="*/ 126 w 1322"/>
                <a:gd name="T69" fmla="*/ 572 h 876"/>
                <a:gd name="T70" fmla="*/ 109 w 1322"/>
                <a:gd name="T71" fmla="*/ 588 h 876"/>
                <a:gd name="T72" fmla="*/ 125 w 1322"/>
                <a:gd name="T73" fmla="*/ 618 h 876"/>
                <a:gd name="T74" fmla="*/ 190 w 1322"/>
                <a:gd name="T75" fmla="*/ 645 h 876"/>
                <a:gd name="T76" fmla="*/ 227 w 1322"/>
                <a:gd name="T77" fmla="*/ 672 h 876"/>
                <a:gd name="T78" fmla="*/ 275 w 1322"/>
                <a:gd name="T79" fmla="*/ 694 h 876"/>
                <a:gd name="T80" fmla="*/ 321 w 1322"/>
                <a:gd name="T81" fmla="*/ 690 h 876"/>
                <a:gd name="T82" fmla="*/ 361 w 1322"/>
                <a:gd name="T83" fmla="*/ 687 h 876"/>
                <a:gd name="T84" fmla="*/ 439 w 1322"/>
                <a:gd name="T85" fmla="*/ 671 h 876"/>
                <a:gd name="T86" fmla="*/ 473 w 1322"/>
                <a:gd name="T87" fmla="*/ 661 h 876"/>
                <a:gd name="T88" fmla="*/ 484 w 1322"/>
                <a:gd name="T89" fmla="*/ 654 h 876"/>
                <a:gd name="T90" fmla="*/ 543 w 1322"/>
                <a:gd name="T91" fmla="*/ 721 h 876"/>
                <a:gd name="T92" fmla="*/ 526 w 1322"/>
                <a:gd name="T93" fmla="*/ 791 h 876"/>
                <a:gd name="T94" fmla="*/ 558 w 1322"/>
                <a:gd name="T95" fmla="*/ 811 h 876"/>
                <a:gd name="T96" fmla="*/ 594 w 1322"/>
                <a:gd name="T97" fmla="*/ 843 h 876"/>
                <a:gd name="T98" fmla="*/ 603 w 1322"/>
                <a:gd name="T99" fmla="*/ 852 h 876"/>
                <a:gd name="T100" fmla="*/ 607 w 1322"/>
                <a:gd name="T101" fmla="*/ 824 h 876"/>
                <a:gd name="T102" fmla="*/ 652 w 1322"/>
                <a:gd name="T103" fmla="*/ 819 h 876"/>
                <a:gd name="T104" fmla="*/ 714 w 1322"/>
                <a:gd name="T105" fmla="*/ 817 h 876"/>
                <a:gd name="T106" fmla="*/ 741 w 1322"/>
                <a:gd name="T107" fmla="*/ 848 h 876"/>
                <a:gd name="T108" fmla="*/ 781 w 1322"/>
                <a:gd name="T109" fmla="*/ 876 h 876"/>
                <a:gd name="T110" fmla="*/ 817 w 1322"/>
                <a:gd name="T111" fmla="*/ 849 h 876"/>
                <a:gd name="T112" fmla="*/ 864 w 1322"/>
                <a:gd name="T113" fmla="*/ 820 h 876"/>
                <a:gd name="T114" fmla="*/ 948 w 1322"/>
                <a:gd name="T115" fmla="*/ 791 h 876"/>
                <a:gd name="T116" fmla="*/ 989 w 1322"/>
                <a:gd name="T117" fmla="*/ 732 h 876"/>
                <a:gd name="T118" fmla="*/ 1037 w 1322"/>
                <a:gd name="T119" fmla="*/ 640 h 876"/>
                <a:gd name="T120" fmla="*/ 1007 w 1322"/>
                <a:gd name="T121" fmla="*/ 554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22" h="876">
                  <a:moveTo>
                    <a:pt x="1008" y="554"/>
                  </a:moveTo>
                  <a:cubicBezTo>
                    <a:pt x="1006" y="554"/>
                    <a:pt x="1006" y="554"/>
                    <a:pt x="1006" y="554"/>
                  </a:cubicBezTo>
                  <a:cubicBezTo>
                    <a:pt x="1006" y="554"/>
                    <a:pt x="1005" y="541"/>
                    <a:pt x="1005" y="539"/>
                  </a:cubicBezTo>
                  <a:cubicBezTo>
                    <a:pt x="999" y="538"/>
                    <a:pt x="985" y="530"/>
                    <a:pt x="985" y="519"/>
                  </a:cubicBezTo>
                  <a:cubicBezTo>
                    <a:pt x="985" y="509"/>
                    <a:pt x="998" y="508"/>
                    <a:pt x="1001" y="499"/>
                  </a:cubicBezTo>
                  <a:cubicBezTo>
                    <a:pt x="1008" y="477"/>
                    <a:pt x="1040" y="477"/>
                    <a:pt x="1055" y="461"/>
                  </a:cubicBezTo>
                  <a:cubicBezTo>
                    <a:pt x="1049" y="453"/>
                    <a:pt x="1038" y="461"/>
                    <a:pt x="1027" y="454"/>
                  </a:cubicBezTo>
                  <a:cubicBezTo>
                    <a:pt x="1022" y="451"/>
                    <a:pt x="1019" y="445"/>
                    <a:pt x="1011" y="445"/>
                  </a:cubicBezTo>
                  <a:cubicBezTo>
                    <a:pt x="1004" y="445"/>
                    <a:pt x="1004" y="462"/>
                    <a:pt x="1000" y="462"/>
                  </a:cubicBezTo>
                  <a:cubicBezTo>
                    <a:pt x="994" y="462"/>
                    <a:pt x="986" y="465"/>
                    <a:pt x="980" y="461"/>
                  </a:cubicBezTo>
                  <a:cubicBezTo>
                    <a:pt x="971" y="454"/>
                    <a:pt x="974" y="446"/>
                    <a:pt x="965" y="439"/>
                  </a:cubicBezTo>
                  <a:cubicBezTo>
                    <a:pt x="962" y="437"/>
                    <a:pt x="949" y="434"/>
                    <a:pt x="949" y="426"/>
                  </a:cubicBezTo>
                  <a:cubicBezTo>
                    <a:pt x="949" y="409"/>
                    <a:pt x="971" y="414"/>
                    <a:pt x="982" y="407"/>
                  </a:cubicBezTo>
                  <a:cubicBezTo>
                    <a:pt x="991" y="399"/>
                    <a:pt x="1008" y="387"/>
                    <a:pt x="1014" y="377"/>
                  </a:cubicBezTo>
                  <a:cubicBezTo>
                    <a:pt x="1016" y="375"/>
                    <a:pt x="1019" y="367"/>
                    <a:pt x="1027" y="367"/>
                  </a:cubicBezTo>
                  <a:cubicBezTo>
                    <a:pt x="1033" y="367"/>
                    <a:pt x="1041" y="377"/>
                    <a:pt x="1041" y="382"/>
                  </a:cubicBezTo>
                  <a:cubicBezTo>
                    <a:pt x="1041" y="395"/>
                    <a:pt x="1027" y="400"/>
                    <a:pt x="1027" y="414"/>
                  </a:cubicBezTo>
                  <a:cubicBezTo>
                    <a:pt x="1048" y="414"/>
                    <a:pt x="1065" y="391"/>
                    <a:pt x="1089" y="391"/>
                  </a:cubicBezTo>
                  <a:cubicBezTo>
                    <a:pt x="1098" y="391"/>
                    <a:pt x="1102" y="399"/>
                    <a:pt x="1114" y="399"/>
                  </a:cubicBezTo>
                  <a:cubicBezTo>
                    <a:pt x="1110" y="407"/>
                    <a:pt x="1114" y="407"/>
                    <a:pt x="1114" y="417"/>
                  </a:cubicBezTo>
                  <a:cubicBezTo>
                    <a:pt x="1114" y="425"/>
                    <a:pt x="1105" y="424"/>
                    <a:pt x="1105" y="434"/>
                  </a:cubicBezTo>
                  <a:cubicBezTo>
                    <a:pt x="1105" y="438"/>
                    <a:pt x="1108" y="447"/>
                    <a:pt x="1113" y="447"/>
                  </a:cubicBezTo>
                  <a:cubicBezTo>
                    <a:pt x="1115" y="447"/>
                    <a:pt x="1118" y="443"/>
                    <a:pt x="1123" y="443"/>
                  </a:cubicBezTo>
                  <a:cubicBezTo>
                    <a:pt x="1133" y="443"/>
                    <a:pt x="1144" y="449"/>
                    <a:pt x="1144" y="459"/>
                  </a:cubicBezTo>
                  <a:cubicBezTo>
                    <a:pt x="1144" y="465"/>
                    <a:pt x="1138" y="469"/>
                    <a:pt x="1132" y="469"/>
                  </a:cubicBezTo>
                  <a:cubicBezTo>
                    <a:pt x="1132" y="477"/>
                    <a:pt x="1132" y="477"/>
                    <a:pt x="1132" y="477"/>
                  </a:cubicBezTo>
                  <a:cubicBezTo>
                    <a:pt x="1133" y="479"/>
                    <a:pt x="1135" y="482"/>
                    <a:pt x="1139" y="483"/>
                  </a:cubicBezTo>
                  <a:cubicBezTo>
                    <a:pt x="1139" y="488"/>
                    <a:pt x="1143" y="492"/>
                    <a:pt x="1143" y="496"/>
                  </a:cubicBezTo>
                  <a:cubicBezTo>
                    <a:pt x="1143" y="499"/>
                    <a:pt x="1136" y="509"/>
                    <a:pt x="1136" y="515"/>
                  </a:cubicBezTo>
                  <a:cubicBezTo>
                    <a:pt x="1136" y="518"/>
                    <a:pt x="1136" y="522"/>
                    <a:pt x="1140" y="523"/>
                  </a:cubicBezTo>
                  <a:cubicBezTo>
                    <a:pt x="1139" y="527"/>
                    <a:pt x="1136" y="529"/>
                    <a:pt x="1136" y="533"/>
                  </a:cubicBezTo>
                  <a:cubicBezTo>
                    <a:pt x="1147" y="533"/>
                    <a:pt x="1147" y="533"/>
                    <a:pt x="1147" y="533"/>
                  </a:cubicBezTo>
                  <a:cubicBezTo>
                    <a:pt x="1152" y="528"/>
                    <a:pt x="1153" y="528"/>
                    <a:pt x="1162" y="526"/>
                  </a:cubicBezTo>
                  <a:cubicBezTo>
                    <a:pt x="1162" y="519"/>
                    <a:pt x="1181" y="518"/>
                    <a:pt x="1186" y="516"/>
                  </a:cubicBezTo>
                  <a:cubicBezTo>
                    <a:pt x="1196" y="513"/>
                    <a:pt x="1201" y="504"/>
                    <a:pt x="1201" y="486"/>
                  </a:cubicBezTo>
                  <a:cubicBezTo>
                    <a:pt x="1201" y="455"/>
                    <a:pt x="1189" y="437"/>
                    <a:pt x="1173" y="419"/>
                  </a:cubicBezTo>
                  <a:cubicBezTo>
                    <a:pt x="1166" y="412"/>
                    <a:pt x="1158" y="405"/>
                    <a:pt x="1160" y="391"/>
                  </a:cubicBezTo>
                  <a:cubicBezTo>
                    <a:pt x="1169" y="391"/>
                    <a:pt x="1176" y="386"/>
                    <a:pt x="1182" y="380"/>
                  </a:cubicBezTo>
                  <a:cubicBezTo>
                    <a:pt x="1188" y="374"/>
                    <a:pt x="1201" y="366"/>
                    <a:pt x="1204" y="360"/>
                  </a:cubicBezTo>
                  <a:cubicBezTo>
                    <a:pt x="1214" y="338"/>
                    <a:pt x="1220" y="325"/>
                    <a:pt x="1239" y="310"/>
                  </a:cubicBezTo>
                  <a:cubicBezTo>
                    <a:pt x="1239" y="310"/>
                    <a:pt x="1268" y="276"/>
                    <a:pt x="1242" y="259"/>
                  </a:cubicBezTo>
                  <a:cubicBezTo>
                    <a:pt x="1232" y="252"/>
                    <a:pt x="1263" y="249"/>
                    <a:pt x="1280" y="239"/>
                  </a:cubicBezTo>
                  <a:cubicBezTo>
                    <a:pt x="1299" y="227"/>
                    <a:pt x="1305" y="185"/>
                    <a:pt x="1322" y="167"/>
                  </a:cubicBezTo>
                  <a:cubicBezTo>
                    <a:pt x="1322" y="147"/>
                    <a:pt x="1322" y="147"/>
                    <a:pt x="1322" y="147"/>
                  </a:cubicBezTo>
                  <a:cubicBezTo>
                    <a:pt x="1291" y="147"/>
                    <a:pt x="1286" y="171"/>
                    <a:pt x="1261" y="171"/>
                  </a:cubicBezTo>
                  <a:cubicBezTo>
                    <a:pt x="1239" y="171"/>
                    <a:pt x="1229" y="142"/>
                    <a:pt x="1220" y="132"/>
                  </a:cubicBezTo>
                  <a:cubicBezTo>
                    <a:pt x="1207" y="118"/>
                    <a:pt x="1173" y="116"/>
                    <a:pt x="1163" y="100"/>
                  </a:cubicBezTo>
                  <a:cubicBezTo>
                    <a:pt x="1137" y="57"/>
                    <a:pt x="1139" y="0"/>
                    <a:pt x="1072" y="0"/>
                  </a:cubicBezTo>
                  <a:cubicBezTo>
                    <a:pt x="977" y="0"/>
                    <a:pt x="1012" y="133"/>
                    <a:pt x="939" y="104"/>
                  </a:cubicBezTo>
                  <a:cubicBezTo>
                    <a:pt x="885" y="82"/>
                    <a:pt x="830" y="124"/>
                    <a:pt x="788" y="124"/>
                  </a:cubicBezTo>
                  <a:cubicBezTo>
                    <a:pt x="739" y="124"/>
                    <a:pt x="725" y="84"/>
                    <a:pt x="678" y="84"/>
                  </a:cubicBezTo>
                  <a:cubicBezTo>
                    <a:pt x="659" y="84"/>
                    <a:pt x="628" y="111"/>
                    <a:pt x="610" y="60"/>
                  </a:cubicBezTo>
                  <a:cubicBezTo>
                    <a:pt x="606" y="48"/>
                    <a:pt x="559" y="40"/>
                    <a:pt x="546" y="40"/>
                  </a:cubicBezTo>
                  <a:cubicBezTo>
                    <a:pt x="522" y="40"/>
                    <a:pt x="530" y="100"/>
                    <a:pt x="489" y="100"/>
                  </a:cubicBezTo>
                  <a:cubicBezTo>
                    <a:pt x="457" y="100"/>
                    <a:pt x="425" y="76"/>
                    <a:pt x="405" y="76"/>
                  </a:cubicBezTo>
                  <a:cubicBezTo>
                    <a:pt x="393" y="76"/>
                    <a:pt x="381" y="93"/>
                    <a:pt x="375" y="96"/>
                  </a:cubicBezTo>
                  <a:cubicBezTo>
                    <a:pt x="338" y="119"/>
                    <a:pt x="292" y="120"/>
                    <a:pt x="262" y="147"/>
                  </a:cubicBezTo>
                  <a:cubicBezTo>
                    <a:pt x="249" y="158"/>
                    <a:pt x="273" y="203"/>
                    <a:pt x="212" y="195"/>
                  </a:cubicBezTo>
                  <a:cubicBezTo>
                    <a:pt x="189" y="192"/>
                    <a:pt x="187" y="241"/>
                    <a:pt x="148" y="247"/>
                  </a:cubicBezTo>
                  <a:cubicBezTo>
                    <a:pt x="148" y="336"/>
                    <a:pt x="100" y="374"/>
                    <a:pt x="31" y="374"/>
                  </a:cubicBezTo>
                  <a:cubicBezTo>
                    <a:pt x="18" y="374"/>
                    <a:pt x="3" y="410"/>
                    <a:pt x="0" y="426"/>
                  </a:cubicBezTo>
                  <a:cubicBezTo>
                    <a:pt x="19" y="430"/>
                    <a:pt x="24" y="434"/>
                    <a:pt x="27" y="453"/>
                  </a:cubicBezTo>
                  <a:cubicBezTo>
                    <a:pt x="26" y="457"/>
                    <a:pt x="26" y="457"/>
                    <a:pt x="26" y="457"/>
                  </a:cubicBezTo>
                  <a:cubicBezTo>
                    <a:pt x="26" y="471"/>
                    <a:pt x="33" y="467"/>
                    <a:pt x="44" y="471"/>
                  </a:cubicBezTo>
                  <a:cubicBezTo>
                    <a:pt x="53" y="473"/>
                    <a:pt x="49" y="484"/>
                    <a:pt x="53" y="488"/>
                  </a:cubicBezTo>
                  <a:cubicBezTo>
                    <a:pt x="65" y="500"/>
                    <a:pt x="73" y="500"/>
                    <a:pt x="87" y="505"/>
                  </a:cubicBezTo>
                  <a:cubicBezTo>
                    <a:pt x="100" y="503"/>
                    <a:pt x="106" y="491"/>
                    <a:pt x="118" y="491"/>
                  </a:cubicBezTo>
                  <a:cubicBezTo>
                    <a:pt x="125" y="491"/>
                    <a:pt x="143" y="505"/>
                    <a:pt x="143" y="513"/>
                  </a:cubicBezTo>
                  <a:cubicBezTo>
                    <a:pt x="143" y="534"/>
                    <a:pt x="115" y="531"/>
                    <a:pt x="115" y="552"/>
                  </a:cubicBezTo>
                  <a:cubicBezTo>
                    <a:pt x="115" y="561"/>
                    <a:pt x="126" y="563"/>
                    <a:pt x="126" y="572"/>
                  </a:cubicBezTo>
                  <a:cubicBezTo>
                    <a:pt x="126" y="582"/>
                    <a:pt x="117" y="581"/>
                    <a:pt x="109" y="581"/>
                  </a:cubicBezTo>
                  <a:cubicBezTo>
                    <a:pt x="109" y="588"/>
                    <a:pt x="109" y="588"/>
                    <a:pt x="109" y="588"/>
                  </a:cubicBezTo>
                  <a:cubicBezTo>
                    <a:pt x="111" y="597"/>
                    <a:pt x="110" y="604"/>
                    <a:pt x="113" y="613"/>
                  </a:cubicBezTo>
                  <a:cubicBezTo>
                    <a:pt x="115" y="618"/>
                    <a:pt x="122" y="617"/>
                    <a:pt x="125" y="618"/>
                  </a:cubicBezTo>
                  <a:cubicBezTo>
                    <a:pt x="139" y="623"/>
                    <a:pt x="143" y="633"/>
                    <a:pt x="156" y="636"/>
                  </a:cubicBezTo>
                  <a:cubicBezTo>
                    <a:pt x="173" y="640"/>
                    <a:pt x="181" y="635"/>
                    <a:pt x="190" y="645"/>
                  </a:cubicBezTo>
                  <a:cubicBezTo>
                    <a:pt x="199" y="655"/>
                    <a:pt x="207" y="651"/>
                    <a:pt x="218" y="657"/>
                  </a:cubicBezTo>
                  <a:cubicBezTo>
                    <a:pt x="224" y="660"/>
                    <a:pt x="224" y="666"/>
                    <a:pt x="227" y="672"/>
                  </a:cubicBezTo>
                  <a:cubicBezTo>
                    <a:pt x="230" y="678"/>
                    <a:pt x="236" y="671"/>
                    <a:pt x="240" y="674"/>
                  </a:cubicBezTo>
                  <a:cubicBezTo>
                    <a:pt x="251" y="682"/>
                    <a:pt x="258" y="694"/>
                    <a:pt x="275" y="694"/>
                  </a:cubicBezTo>
                  <a:cubicBezTo>
                    <a:pt x="286" y="694"/>
                    <a:pt x="296" y="694"/>
                    <a:pt x="307" y="694"/>
                  </a:cubicBezTo>
                  <a:cubicBezTo>
                    <a:pt x="314" y="694"/>
                    <a:pt x="316" y="690"/>
                    <a:pt x="321" y="690"/>
                  </a:cubicBezTo>
                  <a:cubicBezTo>
                    <a:pt x="324" y="690"/>
                    <a:pt x="328" y="701"/>
                    <a:pt x="328" y="707"/>
                  </a:cubicBezTo>
                  <a:cubicBezTo>
                    <a:pt x="339" y="701"/>
                    <a:pt x="342" y="687"/>
                    <a:pt x="361" y="687"/>
                  </a:cubicBezTo>
                  <a:cubicBezTo>
                    <a:pt x="377" y="687"/>
                    <a:pt x="385" y="697"/>
                    <a:pt x="398" y="697"/>
                  </a:cubicBezTo>
                  <a:cubicBezTo>
                    <a:pt x="409" y="697"/>
                    <a:pt x="434" y="674"/>
                    <a:pt x="439" y="671"/>
                  </a:cubicBezTo>
                  <a:cubicBezTo>
                    <a:pt x="443" y="668"/>
                    <a:pt x="445" y="665"/>
                    <a:pt x="448" y="662"/>
                  </a:cubicBezTo>
                  <a:cubicBezTo>
                    <a:pt x="454" y="655"/>
                    <a:pt x="464" y="664"/>
                    <a:pt x="473" y="661"/>
                  </a:cubicBezTo>
                  <a:cubicBezTo>
                    <a:pt x="480" y="654"/>
                    <a:pt x="480" y="654"/>
                    <a:pt x="480" y="654"/>
                  </a:cubicBezTo>
                  <a:cubicBezTo>
                    <a:pt x="484" y="654"/>
                    <a:pt x="484" y="654"/>
                    <a:pt x="484" y="654"/>
                  </a:cubicBezTo>
                  <a:cubicBezTo>
                    <a:pt x="490" y="679"/>
                    <a:pt x="506" y="678"/>
                    <a:pt x="525" y="687"/>
                  </a:cubicBezTo>
                  <a:cubicBezTo>
                    <a:pt x="532" y="699"/>
                    <a:pt x="543" y="705"/>
                    <a:pt x="543" y="721"/>
                  </a:cubicBezTo>
                  <a:cubicBezTo>
                    <a:pt x="543" y="753"/>
                    <a:pt x="523" y="754"/>
                    <a:pt x="523" y="783"/>
                  </a:cubicBezTo>
                  <a:cubicBezTo>
                    <a:pt x="523" y="786"/>
                    <a:pt x="524" y="791"/>
                    <a:pt x="526" y="791"/>
                  </a:cubicBezTo>
                  <a:cubicBezTo>
                    <a:pt x="532" y="791"/>
                    <a:pt x="536" y="787"/>
                    <a:pt x="542" y="787"/>
                  </a:cubicBezTo>
                  <a:cubicBezTo>
                    <a:pt x="548" y="787"/>
                    <a:pt x="549" y="810"/>
                    <a:pt x="558" y="811"/>
                  </a:cubicBezTo>
                  <a:cubicBezTo>
                    <a:pt x="558" y="827"/>
                    <a:pt x="567" y="845"/>
                    <a:pt x="582" y="845"/>
                  </a:cubicBezTo>
                  <a:cubicBezTo>
                    <a:pt x="587" y="845"/>
                    <a:pt x="590" y="843"/>
                    <a:pt x="594" y="843"/>
                  </a:cubicBezTo>
                  <a:cubicBezTo>
                    <a:pt x="599" y="843"/>
                    <a:pt x="599" y="843"/>
                    <a:pt x="599" y="843"/>
                  </a:cubicBezTo>
                  <a:cubicBezTo>
                    <a:pt x="599" y="849"/>
                    <a:pt x="602" y="852"/>
                    <a:pt x="603" y="852"/>
                  </a:cubicBezTo>
                  <a:cubicBezTo>
                    <a:pt x="605" y="852"/>
                    <a:pt x="607" y="847"/>
                    <a:pt x="607" y="845"/>
                  </a:cubicBezTo>
                  <a:cubicBezTo>
                    <a:pt x="607" y="837"/>
                    <a:pt x="607" y="832"/>
                    <a:pt x="607" y="824"/>
                  </a:cubicBezTo>
                  <a:cubicBezTo>
                    <a:pt x="607" y="824"/>
                    <a:pt x="624" y="818"/>
                    <a:pt x="627" y="819"/>
                  </a:cubicBezTo>
                  <a:cubicBezTo>
                    <a:pt x="652" y="819"/>
                    <a:pt x="652" y="819"/>
                    <a:pt x="652" y="819"/>
                  </a:cubicBezTo>
                  <a:cubicBezTo>
                    <a:pt x="662" y="825"/>
                    <a:pt x="671" y="808"/>
                    <a:pt x="682" y="808"/>
                  </a:cubicBezTo>
                  <a:cubicBezTo>
                    <a:pt x="694" y="808"/>
                    <a:pt x="702" y="817"/>
                    <a:pt x="714" y="817"/>
                  </a:cubicBezTo>
                  <a:cubicBezTo>
                    <a:pt x="714" y="837"/>
                    <a:pt x="730" y="844"/>
                    <a:pt x="741" y="848"/>
                  </a:cubicBezTo>
                  <a:cubicBezTo>
                    <a:pt x="741" y="848"/>
                    <a:pt x="741" y="848"/>
                    <a:pt x="741" y="848"/>
                  </a:cubicBezTo>
                  <a:cubicBezTo>
                    <a:pt x="754" y="854"/>
                    <a:pt x="763" y="849"/>
                    <a:pt x="777" y="856"/>
                  </a:cubicBezTo>
                  <a:cubicBezTo>
                    <a:pt x="777" y="861"/>
                    <a:pt x="774" y="876"/>
                    <a:pt x="781" y="876"/>
                  </a:cubicBezTo>
                  <a:cubicBezTo>
                    <a:pt x="789" y="876"/>
                    <a:pt x="785" y="866"/>
                    <a:pt x="791" y="860"/>
                  </a:cubicBezTo>
                  <a:cubicBezTo>
                    <a:pt x="796" y="854"/>
                    <a:pt x="811" y="852"/>
                    <a:pt x="817" y="849"/>
                  </a:cubicBezTo>
                  <a:cubicBezTo>
                    <a:pt x="832" y="841"/>
                    <a:pt x="846" y="845"/>
                    <a:pt x="855" y="835"/>
                  </a:cubicBezTo>
                  <a:cubicBezTo>
                    <a:pt x="855" y="835"/>
                    <a:pt x="863" y="820"/>
                    <a:pt x="864" y="820"/>
                  </a:cubicBezTo>
                  <a:cubicBezTo>
                    <a:pt x="872" y="820"/>
                    <a:pt x="876" y="826"/>
                    <a:pt x="883" y="826"/>
                  </a:cubicBezTo>
                  <a:cubicBezTo>
                    <a:pt x="918" y="826"/>
                    <a:pt x="927" y="804"/>
                    <a:pt x="948" y="791"/>
                  </a:cubicBezTo>
                  <a:cubicBezTo>
                    <a:pt x="954" y="788"/>
                    <a:pt x="958" y="785"/>
                    <a:pt x="959" y="777"/>
                  </a:cubicBezTo>
                  <a:cubicBezTo>
                    <a:pt x="977" y="777"/>
                    <a:pt x="983" y="748"/>
                    <a:pt x="989" y="732"/>
                  </a:cubicBezTo>
                  <a:cubicBezTo>
                    <a:pt x="994" y="723"/>
                    <a:pt x="1014" y="691"/>
                    <a:pt x="1026" y="689"/>
                  </a:cubicBezTo>
                  <a:cubicBezTo>
                    <a:pt x="1026" y="671"/>
                    <a:pt x="1037" y="663"/>
                    <a:pt x="1037" y="640"/>
                  </a:cubicBezTo>
                  <a:cubicBezTo>
                    <a:pt x="1037" y="606"/>
                    <a:pt x="1030" y="593"/>
                    <a:pt x="1016" y="572"/>
                  </a:cubicBezTo>
                  <a:cubicBezTo>
                    <a:pt x="1014" y="568"/>
                    <a:pt x="1014" y="558"/>
                    <a:pt x="1007" y="554"/>
                  </a:cubicBezTo>
                  <a:lnTo>
                    <a:pt x="1008" y="55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8" name="Freeform 78"/>
            <p:cNvSpPr>
              <a:spLocks/>
            </p:cNvSpPr>
            <p:nvPr/>
          </p:nvSpPr>
          <p:spPr bwMode="auto">
            <a:xfrm>
              <a:off x="10219769" y="1931051"/>
              <a:ext cx="87235" cy="38261"/>
            </a:xfrm>
            <a:custGeom>
              <a:avLst/>
              <a:gdLst>
                <a:gd name="T0" fmla="*/ 8 w 76"/>
                <a:gd name="T1" fmla="*/ 34 h 34"/>
                <a:gd name="T2" fmla="*/ 0 w 76"/>
                <a:gd name="T3" fmla="*/ 26 h 34"/>
                <a:gd name="T4" fmla="*/ 36 w 76"/>
                <a:gd name="T5" fmla="*/ 0 h 34"/>
                <a:gd name="T6" fmla="*/ 76 w 76"/>
                <a:gd name="T7" fmla="*/ 20 h 34"/>
                <a:gd name="T8" fmla="*/ 8 w 76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34">
                  <a:moveTo>
                    <a:pt x="8" y="34"/>
                  </a:moveTo>
                  <a:cubicBezTo>
                    <a:pt x="3" y="34"/>
                    <a:pt x="0" y="30"/>
                    <a:pt x="0" y="26"/>
                  </a:cubicBezTo>
                  <a:cubicBezTo>
                    <a:pt x="0" y="14"/>
                    <a:pt x="23" y="0"/>
                    <a:pt x="36" y="0"/>
                  </a:cubicBezTo>
                  <a:cubicBezTo>
                    <a:pt x="47" y="0"/>
                    <a:pt x="76" y="8"/>
                    <a:pt x="76" y="20"/>
                  </a:cubicBezTo>
                  <a:cubicBezTo>
                    <a:pt x="76" y="30"/>
                    <a:pt x="16" y="34"/>
                    <a:pt x="8" y="3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9" name="Freeform 79"/>
            <p:cNvSpPr>
              <a:spLocks/>
            </p:cNvSpPr>
            <p:nvPr/>
          </p:nvSpPr>
          <p:spPr bwMode="auto">
            <a:xfrm>
              <a:off x="9958064" y="2006042"/>
              <a:ext cx="33670" cy="21426"/>
            </a:xfrm>
            <a:custGeom>
              <a:avLst/>
              <a:gdLst>
                <a:gd name="T0" fmla="*/ 22 w 30"/>
                <a:gd name="T1" fmla="*/ 18 h 18"/>
                <a:gd name="T2" fmla="*/ 30 w 30"/>
                <a:gd name="T3" fmla="*/ 10 h 18"/>
                <a:gd name="T4" fmla="*/ 25 w 30"/>
                <a:gd name="T5" fmla="*/ 0 h 18"/>
                <a:gd name="T6" fmla="*/ 0 w 30"/>
                <a:gd name="T7" fmla="*/ 0 h 18"/>
                <a:gd name="T8" fmla="*/ 2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22" y="18"/>
                  </a:moveTo>
                  <a:cubicBezTo>
                    <a:pt x="26" y="18"/>
                    <a:pt x="30" y="14"/>
                    <a:pt x="30" y="10"/>
                  </a:cubicBezTo>
                  <a:cubicBezTo>
                    <a:pt x="30" y="5"/>
                    <a:pt x="26" y="3"/>
                    <a:pt x="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10"/>
                    <a:pt x="12" y="18"/>
                    <a:pt x="22" y="1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0" name="Freeform 80"/>
            <p:cNvSpPr>
              <a:spLocks/>
            </p:cNvSpPr>
            <p:nvPr/>
          </p:nvSpPr>
          <p:spPr bwMode="auto">
            <a:xfrm>
              <a:off x="9151522" y="1716791"/>
              <a:ext cx="15304" cy="21426"/>
            </a:xfrm>
            <a:custGeom>
              <a:avLst/>
              <a:gdLst>
                <a:gd name="T0" fmla="*/ 14 w 14"/>
                <a:gd name="T1" fmla="*/ 8 h 19"/>
                <a:gd name="T2" fmla="*/ 6 w 14"/>
                <a:gd name="T3" fmla="*/ 0 h 19"/>
                <a:gd name="T4" fmla="*/ 0 w 14"/>
                <a:gd name="T5" fmla="*/ 12 h 19"/>
                <a:gd name="T6" fmla="*/ 6 w 14"/>
                <a:gd name="T7" fmla="*/ 19 h 19"/>
                <a:gd name="T8" fmla="*/ 14 w 14"/>
                <a:gd name="T9" fmla="*/ 7 h 19"/>
                <a:gd name="T10" fmla="*/ 12 w 14"/>
                <a:gd name="T11" fmla="*/ 7 h 19"/>
                <a:gd name="T12" fmla="*/ 14 w 14"/>
                <a:gd name="T13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9">
                  <a:moveTo>
                    <a:pt x="14" y="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4"/>
                    <a:pt x="0" y="7"/>
                    <a:pt x="0" y="12"/>
                  </a:cubicBezTo>
                  <a:cubicBezTo>
                    <a:pt x="0" y="17"/>
                    <a:pt x="3" y="19"/>
                    <a:pt x="6" y="19"/>
                  </a:cubicBezTo>
                  <a:cubicBezTo>
                    <a:pt x="13" y="19"/>
                    <a:pt x="13" y="11"/>
                    <a:pt x="14" y="7"/>
                  </a:cubicBezTo>
                  <a:cubicBezTo>
                    <a:pt x="12" y="7"/>
                    <a:pt x="12" y="7"/>
                    <a:pt x="12" y="7"/>
                  </a:cubicBezTo>
                  <a:lnTo>
                    <a:pt x="14" y="8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1" name="Freeform 81"/>
            <p:cNvSpPr>
              <a:spLocks/>
            </p:cNvSpPr>
            <p:nvPr/>
          </p:nvSpPr>
          <p:spPr bwMode="auto">
            <a:xfrm>
              <a:off x="8569955" y="1782600"/>
              <a:ext cx="39791" cy="26017"/>
            </a:xfrm>
            <a:custGeom>
              <a:avLst/>
              <a:gdLst>
                <a:gd name="T0" fmla="*/ 34 w 34"/>
                <a:gd name="T1" fmla="*/ 16 h 22"/>
                <a:gd name="T2" fmla="*/ 16 w 34"/>
                <a:gd name="T3" fmla="*/ 22 h 22"/>
                <a:gd name="T4" fmla="*/ 0 w 34"/>
                <a:gd name="T5" fmla="*/ 12 h 22"/>
                <a:gd name="T6" fmla="*/ 16 w 34"/>
                <a:gd name="T7" fmla="*/ 0 h 22"/>
                <a:gd name="T8" fmla="*/ 34 w 34"/>
                <a:gd name="T9" fmla="*/ 12 h 22"/>
                <a:gd name="T10" fmla="*/ 28 w 34"/>
                <a:gd name="T11" fmla="*/ 22 h 22"/>
                <a:gd name="T12" fmla="*/ 34 w 34"/>
                <a:gd name="T13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22">
                  <a:moveTo>
                    <a:pt x="34" y="16"/>
                  </a:moveTo>
                  <a:cubicBezTo>
                    <a:pt x="28" y="19"/>
                    <a:pt x="23" y="22"/>
                    <a:pt x="16" y="22"/>
                  </a:cubicBezTo>
                  <a:cubicBezTo>
                    <a:pt x="8" y="22"/>
                    <a:pt x="0" y="19"/>
                    <a:pt x="0" y="12"/>
                  </a:cubicBezTo>
                  <a:cubicBezTo>
                    <a:pt x="0" y="4"/>
                    <a:pt x="9" y="0"/>
                    <a:pt x="16" y="0"/>
                  </a:cubicBezTo>
                  <a:cubicBezTo>
                    <a:pt x="27" y="0"/>
                    <a:pt x="34" y="3"/>
                    <a:pt x="34" y="12"/>
                  </a:cubicBezTo>
                  <a:cubicBezTo>
                    <a:pt x="34" y="17"/>
                    <a:pt x="30" y="19"/>
                    <a:pt x="28" y="22"/>
                  </a:cubicBezTo>
                  <a:lnTo>
                    <a:pt x="34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2" name="Freeform 82"/>
            <p:cNvSpPr>
              <a:spLocks/>
            </p:cNvSpPr>
            <p:nvPr/>
          </p:nvSpPr>
          <p:spPr bwMode="auto">
            <a:xfrm>
              <a:off x="8263867" y="1519367"/>
              <a:ext cx="149983" cy="88765"/>
            </a:xfrm>
            <a:custGeom>
              <a:avLst/>
              <a:gdLst>
                <a:gd name="T0" fmla="*/ 12 w 131"/>
                <a:gd name="T1" fmla="*/ 77 h 77"/>
                <a:gd name="T2" fmla="*/ 0 w 131"/>
                <a:gd name="T3" fmla="*/ 65 h 77"/>
                <a:gd name="T4" fmla="*/ 14 w 131"/>
                <a:gd name="T5" fmla="*/ 47 h 77"/>
                <a:gd name="T6" fmla="*/ 68 w 131"/>
                <a:gd name="T7" fmla="*/ 0 h 77"/>
                <a:gd name="T8" fmla="*/ 78 w 131"/>
                <a:gd name="T9" fmla="*/ 0 h 77"/>
                <a:gd name="T10" fmla="*/ 76 w 131"/>
                <a:gd name="T11" fmla="*/ 17 h 77"/>
                <a:gd name="T12" fmla="*/ 90 w 131"/>
                <a:gd name="T13" fmla="*/ 9 h 77"/>
                <a:gd name="T14" fmla="*/ 131 w 131"/>
                <a:gd name="T15" fmla="*/ 41 h 77"/>
                <a:gd name="T16" fmla="*/ 78 w 131"/>
                <a:gd name="T17" fmla="*/ 61 h 77"/>
                <a:gd name="T18" fmla="*/ 52 w 131"/>
                <a:gd name="T19" fmla="*/ 65 h 77"/>
                <a:gd name="T20" fmla="*/ 12 w 131"/>
                <a:gd name="T21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1" h="77">
                  <a:moveTo>
                    <a:pt x="12" y="77"/>
                  </a:moveTo>
                  <a:cubicBezTo>
                    <a:pt x="2" y="77"/>
                    <a:pt x="0" y="73"/>
                    <a:pt x="0" y="65"/>
                  </a:cubicBezTo>
                  <a:cubicBezTo>
                    <a:pt x="0" y="52"/>
                    <a:pt x="9" y="52"/>
                    <a:pt x="14" y="47"/>
                  </a:cubicBezTo>
                  <a:cubicBezTo>
                    <a:pt x="31" y="29"/>
                    <a:pt x="38" y="0"/>
                    <a:pt x="68" y="0"/>
                  </a:cubicBezTo>
                  <a:cubicBezTo>
                    <a:pt x="75" y="0"/>
                    <a:pt x="75" y="0"/>
                    <a:pt x="78" y="0"/>
                  </a:cubicBezTo>
                  <a:cubicBezTo>
                    <a:pt x="78" y="11"/>
                    <a:pt x="82" y="11"/>
                    <a:pt x="76" y="17"/>
                  </a:cubicBezTo>
                  <a:cubicBezTo>
                    <a:pt x="81" y="16"/>
                    <a:pt x="84" y="9"/>
                    <a:pt x="90" y="9"/>
                  </a:cubicBezTo>
                  <a:cubicBezTo>
                    <a:pt x="100" y="9"/>
                    <a:pt x="131" y="30"/>
                    <a:pt x="131" y="41"/>
                  </a:cubicBezTo>
                  <a:cubicBezTo>
                    <a:pt x="131" y="60"/>
                    <a:pt x="92" y="63"/>
                    <a:pt x="78" y="61"/>
                  </a:cubicBezTo>
                  <a:cubicBezTo>
                    <a:pt x="75" y="61"/>
                    <a:pt x="52" y="65"/>
                    <a:pt x="52" y="65"/>
                  </a:cubicBezTo>
                  <a:lnTo>
                    <a:pt x="12" y="77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3" name="Freeform 83"/>
            <p:cNvSpPr>
              <a:spLocks/>
            </p:cNvSpPr>
            <p:nvPr/>
          </p:nvSpPr>
          <p:spPr bwMode="auto">
            <a:xfrm>
              <a:off x="8054197" y="1476515"/>
              <a:ext cx="58157" cy="30608"/>
            </a:xfrm>
            <a:custGeom>
              <a:avLst/>
              <a:gdLst>
                <a:gd name="T0" fmla="*/ 20 w 51"/>
                <a:gd name="T1" fmla="*/ 0 h 27"/>
                <a:gd name="T2" fmla="*/ 51 w 51"/>
                <a:gd name="T3" fmla="*/ 11 h 27"/>
                <a:gd name="T4" fmla="*/ 15 w 51"/>
                <a:gd name="T5" fmla="*/ 27 h 27"/>
                <a:gd name="T6" fmla="*/ 0 w 51"/>
                <a:gd name="T7" fmla="*/ 8 h 27"/>
                <a:gd name="T8" fmla="*/ 20 w 51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7">
                  <a:moveTo>
                    <a:pt x="20" y="0"/>
                  </a:moveTo>
                  <a:cubicBezTo>
                    <a:pt x="24" y="0"/>
                    <a:pt x="45" y="10"/>
                    <a:pt x="51" y="11"/>
                  </a:cubicBezTo>
                  <a:cubicBezTo>
                    <a:pt x="49" y="26"/>
                    <a:pt x="24" y="27"/>
                    <a:pt x="15" y="27"/>
                  </a:cubicBezTo>
                  <a:cubicBezTo>
                    <a:pt x="11" y="27"/>
                    <a:pt x="0" y="15"/>
                    <a:pt x="0" y="8"/>
                  </a:cubicBezTo>
                  <a:cubicBezTo>
                    <a:pt x="0" y="0"/>
                    <a:pt x="16" y="0"/>
                    <a:pt x="20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4" name="Freeform 84"/>
            <p:cNvSpPr>
              <a:spLocks/>
            </p:cNvSpPr>
            <p:nvPr/>
          </p:nvSpPr>
          <p:spPr bwMode="auto">
            <a:xfrm>
              <a:off x="8074093" y="1407646"/>
              <a:ext cx="205079" cy="153042"/>
            </a:xfrm>
            <a:custGeom>
              <a:avLst/>
              <a:gdLst>
                <a:gd name="T0" fmla="*/ 170 w 180"/>
                <a:gd name="T1" fmla="*/ 122 h 133"/>
                <a:gd name="T2" fmla="*/ 155 w 180"/>
                <a:gd name="T3" fmla="*/ 133 h 133"/>
                <a:gd name="T4" fmla="*/ 70 w 180"/>
                <a:gd name="T5" fmla="*/ 119 h 133"/>
                <a:gd name="T6" fmla="*/ 30 w 180"/>
                <a:gd name="T7" fmla="*/ 91 h 133"/>
                <a:gd name="T8" fmla="*/ 87 w 180"/>
                <a:gd name="T9" fmla="*/ 65 h 133"/>
                <a:gd name="T10" fmla="*/ 55 w 180"/>
                <a:gd name="T11" fmla="*/ 64 h 133"/>
                <a:gd name="T12" fmla="*/ 0 w 180"/>
                <a:gd name="T13" fmla="*/ 47 h 133"/>
                <a:gd name="T14" fmla="*/ 79 w 180"/>
                <a:gd name="T15" fmla="*/ 0 h 133"/>
                <a:gd name="T16" fmla="*/ 125 w 180"/>
                <a:gd name="T17" fmla="*/ 31 h 133"/>
                <a:gd name="T18" fmla="*/ 115 w 180"/>
                <a:gd name="T19" fmla="*/ 32 h 133"/>
                <a:gd name="T20" fmla="*/ 115 w 180"/>
                <a:gd name="T21" fmla="*/ 48 h 133"/>
                <a:gd name="T22" fmla="*/ 101 w 180"/>
                <a:gd name="T23" fmla="*/ 62 h 133"/>
                <a:gd name="T24" fmla="*/ 117 w 180"/>
                <a:gd name="T25" fmla="*/ 62 h 133"/>
                <a:gd name="T26" fmla="*/ 140 w 180"/>
                <a:gd name="T27" fmla="*/ 70 h 133"/>
                <a:gd name="T28" fmla="*/ 155 w 180"/>
                <a:gd name="T29" fmla="*/ 70 h 133"/>
                <a:gd name="T30" fmla="*/ 180 w 180"/>
                <a:gd name="T31" fmla="*/ 86 h 133"/>
                <a:gd name="T32" fmla="*/ 174 w 180"/>
                <a:gd name="T33" fmla="*/ 102 h 133"/>
                <a:gd name="T34" fmla="*/ 159 w 180"/>
                <a:gd name="T35" fmla="*/ 112 h 133"/>
                <a:gd name="T36" fmla="*/ 170 w 180"/>
                <a:gd name="T37" fmla="*/ 12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33">
                  <a:moveTo>
                    <a:pt x="170" y="122"/>
                  </a:moveTo>
                  <a:cubicBezTo>
                    <a:pt x="170" y="129"/>
                    <a:pt x="162" y="133"/>
                    <a:pt x="155" y="133"/>
                  </a:cubicBezTo>
                  <a:cubicBezTo>
                    <a:pt x="121" y="133"/>
                    <a:pt x="97" y="119"/>
                    <a:pt x="70" y="119"/>
                  </a:cubicBezTo>
                  <a:cubicBezTo>
                    <a:pt x="61" y="119"/>
                    <a:pt x="41" y="97"/>
                    <a:pt x="30" y="91"/>
                  </a:cubicBezTo>
                  <a:cubicBezTo>
                    <a:pt x="55" y="82"/>
                    <a:pt x="62" y="73"/>
                    <a:pt x="87" y="65"/>
                  </a:cubicBezTo>
                  <a:cubicBezTo>
                    <a:pt x="79" y="65"/>
                    <a:pt x="59" y="64"/>
                    <a:pt x="55" y="64"/>
                  </a:cubicBezTo>
                  <a:cubicBezTo>
                    <a:pt x="34" y="64"/>
                    <a:pt x="19" y="57"/>
                    <a:pt x="0" y="47"/>
                  </a:cubicBezTo>
                  <a:cubicBezTo>
                    <a:pt x="31" y="37"/>
                    <a:pt x="43" y="0"/>
                    <a:pt x="79" y="0"/>
                  </a:cubicBezTo>
                  <a:cubicBezTo>
                    <a:pt x="100" y="0"/>
                    <a:pt x="112" y="21"/>
                    <a:pt x="125" y="31"/>
                  </a:cubicBezTo>
                  <a:cubicBezTo>
                    <a:pt x="117" y="34"/>
                    <a:pt x="118" y="33"/>
                    <a:pt x="115" y="32"/>
                  </a:cubicBezTo>
                  <a:cubicBezTo>
                    <a:pt x="116" y="41"/>
                    <a:pt x="115" y="44"/>
                    <a:pt x="115" y="48"/>
                  </a:cubicBezTo>
                  <a:cubicBezTo>
                    <a:pt x="115" y="52"/>
                    <a:pt x="107" y="59"/>
                    <a:pt x="101" y="62"/>
                  </a:cubicBezTo>
                  <a:cubicBezTo>
                    <a:pt x="109" y="60"/>
                    <a:pt x="111" y="62"/>
                    <a:pt x="117" y="62"/>
                  </a:cubicBezTo>
                  <a:cubicBezTo>
                    <a:pt x="126" y="62"/>
                    <a:pt x="131" y="70"/>
                    <a:pt x="140" y="70"/>
                  </a:cubicBezTo>
                  <a:cubicBezTo>
                    <a:pt x="145" y="70"/>
                    <a:pt x="150" y="70"/>
                    <a:pt x="155" y="70"/>
                  </a:cubicBezTo>
                  <a:cubicBezTo>
                    <a:pt x="170" y="70"/>
                    <a:pt x="170" y="75"/>
                    <a:pt x="180" y="86"/>
                  </a:cubicBezTo>
                  <a:cubicBezTo>
                    <a:pt x="172" y="92"/>
                    <a:pt x="174" y="94"/>
                    <a:pt x="174" y="102"/>
                  </a:cubicBezTo>
                  <a:cubicBezTo>
                    <a:pt x="174" y="110"/>
                    <a:pt x="163" y="110"/>
                    <a:pt x="159" y="112"/>
                  </a:cubicBezTo>
                  <a:cubicBezTo>
                    <a:pt x="164" y="114"/>
                    <a:pt x="170" y="116"/>
                    <a:pt x="170" y="12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5" name="Freeform 85"/>
            <p:cNvSpPr>
              <a:spLocks/>
            </p:cNvSpPr>
            <p:nvPr/>
          </p:nvSpPr>
          <p:spPr bwMode="auto">
            <a:xfrm>
              <a:off x="8162858" y="1649453"/>
              <a:ext cx="26017" cy="18365"/>
            </a:xfrm>
            <a:custGeom>
              <a:avLst/>
              <a:gdLst>
                <a:gd name="T0" fmla="*/ 0 w 22"/>
                <a:gd name="T1" fmla="*/ 8 h 16"/>
                <a:gd name="T2" fmla="*/ 11 w 22"/>
                <a:gd name="T3" fmla="*/ 0 h 16"/>
                <a:gd name="T4" fmla="*/ 22 w 22"/>
                <a:gd name="T5" fmla="*/ 0 h 16"/>
                <a:gd name="T6" fmla="*/ 7 w 22"/>
                <a:gd name="T7" fmla="*/ 16 h 16"/>
                <a:gd name="T8" fmla="*/ 0 w 22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6">
                  <a:moveTo>
                    <a:pt x="0" y="8"/>
                  </a:moveTo>
                  <a:cubicBezTo>
                    <a:pt x="4" y="5"/>
                    <a:pt x="8" y="2"/>
                    <a:pt x="1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11"/>
                    <a:pt x="16" y="16"/>
                    <a:pt x="7" y="16"/>
                  </a:cubicBezTo>
                  <a:cubicBezTo>
                    <a:pt x="3" y="16"/>
                    <a:pt x="0" y="11"/>
                    <a:pt x="0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6" name="Freeform 86"/>
            <p:cNvSpPr>
              <a:spLocks/>
            </p:cNvSpPr>
            <p:nvPr/>
          </p:nvSpPr>
          <p:spPr bwMode="auto">
            <a:xfrm>
              <a:off x="8032771" y="1412237"/>
              <a:ext cx="33670" cy="12243"/>
            </a:xfrm>
            <a:custGeom>
              <a:avLst/>
              <a:gdLst>
                <a:gd name="T0" fmla="*/ 30 w 30"/>
                <a:gd name="T1" fmla="*/ 6 h 10"/>
                <a:gd name="T2" fmla="*/ 0 w 30"/>
                <a:gd name="T3" fmla="*/ 0 h 10"/>
                <a:gd name="T4" fmla="*/ 28 w 30"/>
                <a:gd name="T5" fmla="*/ 0 h 10"/>
                <a:gd name="T6" fmla="*/ 30 w 30"/>
                <a:gd name="T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0">
                  <a:moveTo>
                    <a:pt x="30" y="6"/>
                  </a:moveTo>
                  <a:cubicBezTo>
                    <a:pt x="19" y="8"/>
                    <a:pt x="4" y="1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7" name="Freeform 87"/>
            <p:cNvSpPr>
              <a:spLocks/>
            </p:cNvSpPr>
            <p:nvPr/>
          </p:nvSpPr>
          <p:spPr bwMode="auto">
            <a:xfrm>
              <a:off x="8441398" y="1588236"/>
              <a:ext cx="27548" cy="13774"/>
            </a:xfrm>
            <a:custGeom>
              <a:avLst/>
              <a:gdLst>
                <a:gd name="T0" fmla="*/ 25 w 25"/>
                <a:gd name="T1" fmla="*/ 0 h 12"/>
                <a:gd name="T2" fmla="*/ 16 w 25"/>
                <a:gd name="T3" fmla="*/ 12 h 12"/>
                <a:gd name="T4" fmla="*/ 0 w 25"/>
                <a:gd name="T5" fmla="*/ 3 h 12"/>
                <a:gd name="T6" fmla="*/ 25 w 25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2">
                  <a:moveTo>
                    <a:pt x="25" y="0"/>
                  </a:moveTo>
                  <a:cubicBezTo>
                    <a:pt x="25" y="6"/>
                    <a:pt x="21" y="12"/>
                    <a:pt x="16" y="12"/>
                  </a:cubicBezTo>
                  <a:cubicBezTo>
                    <a:pt x="6" y="12"/>
                    <a:pt x="3" y="7"/>
                    <a:pt x="0" y="3"/>
                  </a:cubicBezTo>
                  <a:cubicBezTo>
                    <a:pt x="16" y="0"/>
                    <a:pt x="19" y="4"/>
                    <a:pt x="25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8" name="Freeform 88"/>
            <p:cNvSpPr>
              <a:spLocks/>
            </p:cNvSpPr>
            <p:nvPr/>
          </p:nvSpPr>
          <p:spPr bwMode="auto">
            <a:xfrm>
              <a:off x="6903307" y="1435193"/>
              <a:ext cx="174470" cy="55095"/>
            </a:xfrm>
            <a:custGeom>
              <a:avLst/>
              <a:gdLst>
                <a:gd name="T0" fmla="*/ 130 w 153"/>
                <a:gd name="T1" fmla="*/ 24 h 48"/>
                <a:gd name="T2" fmla="*/ 98 w 153"/>
                <a:gd name="T3" fmla="*/ 30 h 48"/>
                <a:gd name="T4" fmla="*/ 83 w 153"/>
                <a:gd name="T5" fmla="*/ 47 h 48"/>
                <a:gd name="T6" fmla="*/ 75 w 153"/>
                <a:gd name="T7" fmla="*/ 40 h 48"/>
                <a:gd name="T8" fmla="*/ 75 w 153"/>
                <a:gd name="T9" fmla="*/ 40 h 48"/>
                <a:gd name="T10" fmla="*/ 54 w 153"/>
                <a:gd name="T11" fmla="*/ 30 h 48"/>
                <a:gd name="T12" fmla="*/ 70 w 153"/>
                <a:gd name="T13" fmla="*/ 24 h 48"/>
                <a:gd name="T14" fmla="*/ 56 w 153"/>
                <a:gd name="T15" fmla="*/ 22 h 48"/>
                <a:gd name="T16" fmla="*/ 68 w 153"/>
                <a:gd name="T17" fmla="*/ 15 h 48"/>
                <a:gd name="T18" fmla="*/ 50 w 153"/>
                <a:gd name="T19" fmla="*/ 8 h 48"/>
                <a:gd name="T20" fmla="*/ 16 w 153"/>
                <a:gd name="T21" fmla="*/ 18 h 48"/>
                <a:gd name="T22" fmla="*/ 0 w 153"/>
                <a:gd name="T23" fmla="*/ 15 h 48"/>
                <a:gd name="T24" fmla="*/ 58 w 153"/>
                <a:gd name="T25" fmla="*/ 0 h 48"/>
                <a:gd name="T26" fmla="*/ 102 w 153"/>
                <a:gd name="T27" fmla="*/ 10 h 48"/>
                <a:gd name="T28" fmla="*/ 130 w 153"/>
                <a:gd name="T29" fmla="*/ 0 h 48"/>
                <a:gd name="T30" fmla="*/ 153 w 153"/>
                <a:gd name="T31" fmla="*/ 8 h 48"/>
                <a:gd name="T32" fmla="*/ 132 w 153"/>
                <a:gd name="T33" fmla="*/ 22 h 48"/>
                <a:gd name="T34" fmla="*/ 125 w 153"/>
                <a:gd name="T35" fmla="*/ 22 h 48"/>
                <a:gd name="T36" fmla="*/ 125 w 153"/>
                <a:gd name="T37" fmla="*/ 30 h 48"/>
                <a:gd name="T38" fmla="*/ 130 w 153"/>
                <a:gd name="T3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3" h="48">
                  <a:moveTo>
                    <a:pt x="130" y="24"/>
                  </a:moveTo>
                  <a:cubicBezTo>
                    <a:pt x="117" y="34"/>
                    <a:pt x="110" y="23"/>
                    <a:pt x="98" y="30"/>
                  </a:cubicBezTo>
                  <a:cubicBezTo>
                    <a:pt x="91" y="34"/>
                    <a:pt x="90" y="48"/>
                    <a:pt x="83" y="47"/>
                  </a:cubicBezTo>
                  <a:cubicBezTo>
                    <a:pt x="79" y="47"/>
                    <a:pt x="77" y="43"/>
                    <a:pt x="75" y="40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64" y="40"/>
                    <a:pt x="56" y="37"/>
                    <a:pt x="54" y="30"/>
                  </a:cubicBezTo>
                  <a:cubicBezTo>
                    <a:pt x="60" y="27"/>
                    <a:pt x="64" y="25"/>
                    <a:pt x="70" y="24"/>
                  </a:cubicBezTo>
                  <a:cubicBezTo>
                    <a:pt x="63" y="24"/>
                    <a:pt x="59" y="23"/>
                    <a:pt x="56" y="22"/>
                  </a:cubicBezTo>
                  <a:cubicBezTo>
                    <a:pt x="60" y="20"/>
                    <a:pt x="64" y="18"/>
                    <a:pt x="68" y="15"/>
                  </a:cubicBezTo>
                  <a:cubicBezTo>
                    <a:pt x="61" y="13"/>
                    <a:pt x="57" y="8"/>
                    <a:pt x="50" y="8"/>
                  </a:cubicBezTo>
                  <a:cubicBezTo>
                    <a:pt x="42" y="8"/>
                    <a:pt x="28" y="18"/>
                    <a:pt x="16" y="18"/>
                  </a:cubicBezTo>
                  <a:cubicBezTo>
                    <a:pt x="10" y="18"/>
                    <a:pt x="6" y="16"/>
                    <a:pt x="0" y="15"/>
                  </a:cubicBezTo>
                  <a:cubicBezTo>
                    <a:pt x="6" y="2"/>
                    <a:pt x="42" y="0"/>
                    <a:pt x="58" y="0"/>
                  </a:cubicBezTo>
                  <a:cubicBezTo>
                    <a:pt x="77" y="0"/>
                    <a:pt x="87" y="10"/>
                    <a:pt x="102" y="10"/>
                  </a:cubicBezTo>
                  <a:cubicBezTo>
                    <a:pt x="113" y="10"/>
                    <a:pt x="119" y="0"/>
                    <a:pt x="130" y="0"/>
                  </a:cubicBezTo>
                  <a:cubicBezTo>
                    <a:pt x="139" y="0"/>
                    <a:pt x="148" y="6"/>
                    <a:pt x="153" y="8"/>
                  </a:cubicBezTo>
                  <a:cubicBezTo>
                    <a:pt x="151" y="22"/>
                    <a:pt x="141" y="15"/>
                    <a:pt x="132" y="22"/>
                  </a:cubicBezTo>
                  <a:cubicBezTo>
                    <a:pt x="130" y="23"/>
                    <a:pt x="127" y="23"/>
                    <a:pt x="125" y="22"/>
                  </a:cubicBezTo>
                  <a:cubicBezTo>
                    <a:pt x="125" y="30"/>
                    <a:pt x="125" y="30"/>
                    <a:pt x="125" y="30"/>
                  </a:cubicBezTo>
                  <a:lnTo>
                    <a:pt x="130" y="2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9" name="Freeform 89"/>
            <p:cNvSpPr>
              <a:spLocks/>
            </p:cNvSpPr>
            <p:nvPr/>
          </p:nvSpPr>
          <p:spPr bwMode="auto">
            <a:xfrm>
              <a:off x="7356317" y="1398463"/>
              <a:ext cx="61218" cy="41321"/>
            </a:xfrm>
            <a:custGeom>
              <a:avLst/>
              <a:gdLst>
                <a:gd name="T0" fmla="*/ 13 w 53"/>
                <a:gd name="T1" fmla="*/ 36 h 36"/>
                <a:gd name="T2" fmla="*/ 0 w 53"/>
                <a:gd name="T3" fmla="*/ 24 h 36"/>
                <a:gd name="T4" fmla="*/ 43 w 53"/>
                <a:gd name="T5" fmla="*/ 0 h 36"/>
                <a:gd name="T6" fmla="*/ 53 w 53"/>
                <a:gd name="T7" fmla="*/ 25 h 36"/>
                <a:gd name="T8" fmla="*/ 13 w 53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6">
                  <a:moveTo>
                    <a:pt x="13" y="36"/>
                  </a:moveTo>
                  <a:cubicBezTo>
                    <a:pt x="4" y="36"/>
                    <a:pt x="0" y="32"/>
                    <a:pt x="0" y="24"/>
                  </a:cubicBezTo>
                  <a:cubicBezTo>
                    <a:pt x="0" y="13"/>
                    <a:pt x="31" y="0"/>
                    <a:pt x="43" y="0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48" y="29"/>
                    <a:pt x="18" y="36"/>
                    <a:pt x="13" y="3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0" name="Freeform 90"/>
            <p:cNvSpPr>
              <a:spLocks/>
            </p:cNvSpPr>
            <p:nvPr/>
          </p:nvSpPr>
          <p:spPr bwMode="auto">
            <a:xfrm>
              <a:off x="7276734" y="1426011"/>
              <a:ext cx="64278" cy="41321"/>
            </a:xfrm>
            <a:custGeom>
              <a:avLst/>
              <a:gdLst>
                <a:gd name="T0" fmla="*/ 57 w 57"/>
                <a:gd name="T1" fmla="*/ 6 h 36"/>
                <a:gd name="T2" fmla="*/ 57 w 57"/>
                <a:gd name="T3" fmla="*/ 18 h 36"/>
                <a:gd name="T4" fmla="*/ 38 w 57"/>
                <a:gd name="T5" fmla="*/ 22 h 36"/>
                <a:gd name="T6" fmla="*/ 41 w 57"/>
                <a:gd name="T7" fmla="*/ 32 h 36"/>
                <a:gd name="T8" fmla="*/ 0 w 57"/>
                <a:gd name="T9" fmla="*/ 32 h 36"/>
                <a:gd name="T10" fmla="*/ 15 w 57"/>
                <a:gd name="T11" fmla="*/ 10 h 36"/>
                <a:gd name="T12" fmla="*/ 15 w 57"/>
                <a:gd name="T13" fmla="*/ 0 h 36"/>
                <a:gd name="T14" fmla="*/ 40 w 57"/>
                <a:gd name="T15" fmla="*/ 0 h 36"/>
                <a:gd name="T16" fmla="*/ 32 w 57"/>
                <a:gd name="T17" fmla="*/ 6 h 36"/>
                <a:gd name="T18" fmla="*/ 57 w 57"/>
                <a:gd name="T19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36">
                  <a:moveTo>
                    <a:pt x="57" y="6"/>
                  </a:moveTo>
                  <a:cubicBezTo>
                    <a:pt x="57" y="13"/>
                    <a:pt x="57" y="15"/>
                    <a:pt x="57" y="18"/>
                  </a:cubicBezTo>
                  <a:cubicBezTo>
                    <a:pt x="52" y="25"/>
                    <a:pt x="44" y="22"/>
                    <a:pt x="38" y="22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37" y="34"/>
                    <a:pt x="0" y="36"/>
                    <a:pt x="0" y="32"/>
                  </a:cubicBezTo>
                  <a:cubicBezTo>
                    <a:pt x="0" y="20"/>
                    <a:pt x="6" y="13"/>
                    <a:pt x="15" y="10"/>
                  </a:cubicBezTo>
                  <a:cubicBezTo>
                    <a:pt x="14" y="4"/>
                    <a:pt x="15" y="1"/>
                    <a:pt x="1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8" y="4"/>
                    <a:pt x="34" y="6"/>
                    <a:pt x="32" y="6"/>
                  </a:cubicBezTo>
                  <a:cubicBezTo>
                    <a:pt x="37" y="7"/>
                    <a:pt x="50" y="8"/>
                    <a:pt x="57" y="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1" name="Freeform 91"/>
            <p:cNvSpPr>
              <a:spLocks/>
            </p:cNvSpPr>
            <p:nvPr/>
          </p:nvSpPr>
          <p:spPr bwMode="auto">
            <a:xfrm>
              <a:off x="7189499" y="1461210"/>
              <a:ext cx="67339" cy="24487"/>
            </a:xfrm>
            <a:custGeom>
              <a:avLst/>
              <a:gdLst>
                <a:gd name="T0" fmla="*/ 34 w 59"/>
                <a:gd name="T1" fmla="*/ 22 h 22"/>
                <a:gd name="T2" fmla="*/ 19 w 59"/>
                <a:gd name="T3" fmla="*/ 14 h 22"/>
                <a:gd name="T4" fmla="*/ 8 w 59"/>
                <a:gd name="T5" fmla="*/ 22 h 22"/>
                <a:gd name="T6" fmla="*/ 0 w 59"/>
                <a:gd name="T7" fmla="*/ 16 h 22"/>
                <a:gd name="T8" fmla="*/ 38 w 59"/>
                <a:gd name="T9" fmla="*/ 0 h 22"/>
                <a:gd name="T10" fmla="*/ 59 w 59"/>
                <a:gd name="T11" fmla="*/ 10 h 22"/>
                <a:gd name="T12" fmla="*/ 34 w 5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22">
                  <a:moveTo>
                    <a:pt x="34" y="22"/>
                  </a:moveTo>
                  <a:cubicBezTo>
                    <a:pt x="30" y="22"/>
                    <a:pt x="24" y="14"/>
                    <a:pt x="19" y="14"/>
                  </a:cubicBezTo>
                  <a:cubicBezTo>
                    <a:pt x="18" y="22"/>
                    <a:pt x="14" y="22"/>
                    <a:pt x="8" y="22"/>
                  </a:cubicBezTo>
                  <a:cubicBezTo>
                    <a:pt x="4" y="22"/>
                    <a:pt x="0" y="19"/>
                    <a:pt x="0" y="16"/>
                  </a:cubicBezTo>
                  <a:cubicBezTo>
                    <a:pt x="0" y="5"/>
                    <a:pt x="30" y="0"/>
                    <a:pt x="38" y="0"/>
                  </a:cubicBezTo>
                  <a:cubicBezTo>
                    <a:pt x="48" y="0"/>
                    <a:pt x="55" y="4"/>
                    <a:pt x="59" y="10"/>
                  </a:cubicBezTo>
                  <a:cubicBezTo>
                    <a:pt x="44" y="10"/>
                    <a:pt x="45" y="22"/>
                    <a:pt x="34" y="2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2" name="Freeform 92"/>
            <p:cNvSpPr>
              <a:spLocks/>
            </p:cNvSpPr>
            <p:nvPr/>
          </p:nvSpPr>
          <p:spPr bwMode="auto">
            <a:xfrm>
              <a:off x="7151238" y="1378568"/>
              <a:ext cx="104070" cy="74991"/>
            </a:xfrm>
            <a:custGeom>
              <a:avLst/>
              <a:gdLst>
                <a:gd name="T0" fmla="*/ 68 w 91"/>
                <a:gd name="T1" fmla="*/ 56 h 66"/>
                <a:gd name="T2" fmla="*/ 38 w 91"/>
                <a:gd name="T3" fmla="*/ 66 h 66"/>
                <a:gd name="T4" fmla="*/ 0 w 91"/>
                <a:gd name="T5" fmla="*/ 51 h 66"/>
                <a:gd name="T6" fmla="*/ 10 w 91"/>
                <a:gd name="T7" fmla="*/ 42 h 66"/>
                <a:gd name="T8" fmla="*/ 42 w 91"/>
                <a:gd name="T9" fmla="*/ 42 h 66"/>
                <a:gd name="T10" fmla="*/ 29 w 91"/>
                <a:gd name="T11" fmla="*/ 40 h 66"/>
                <a:gd name="T12" fmla="*/ 29 w 91"/>
                <a:gd name="T13" fmla="*/ 30 h 66"/>
                <a:gd name="T14" fmla="*/ 74 w 91"/>
                <a:gd name="T15" fmla="*/ 14 h 66"/>
                <a:gd name="T16" fmla="*/ 87 w 91"/>
                <a:gd name="T17" fmla="*/ 0 h 66"/>
                <a:gd name="T18" fmla="*/ 89 w 91"/>
                <a:gd name="T19" fmla="*/ 10 h 66"/>
                <a:gd name="T20" fmla="*/ 83 w 91"/>
                <a:gd name="T21" fmla="*/ 20 h 66"/>
                <a:gd name="T22" fmla="*/ 48 w 91"/>
                <a:gd name="T23" fmla="*/ 41 h 66"/>
                <a:gd name="T24" fmla="*/ 91 w 91"/>
                <a:gd name="T25" fmla="*/ 53 h 66"/>
                <a:gd name="T26" fmla="*/ 68 w 91"/>
                <a:gd name="T27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1" h="66">
                  <a:moveTo>
                    <a:pt x="68" y="56"/>
                  </a:moveTo>
                  <a:cubicBezTo>
                    <a:pt x="59" y="56"/>
                    <a:pt x="47" y="66"/>
                    <a:pt x="38" y="66"/>
                  </a:cubicBezTo>
                  <a:cubicBezTo>
                    <a:pt x="33" y="66"/>
                    <a:pt x="1" y="51"/>
                    <a:pt x="0" y="51"/>
                  </a:cubicBezTo>
                  <a:cubicBezTo>
                    <a:pt x="5" y="47"/>
                    <a:pt x="6" y="45"/>
                    <a:pt x="10" y="42"/>
                  </a:cubicBezTo>
                  <a:cubicBezTo>
                    <a:pt x="42" y="42"/>
                    <a:pt x="42" y="42"/>
                    <a:pt x="42" y="42"/>
                  </a:cubicBezTo>
                  <a:cubicBezTo>
                    <a:pt x="33" y="39"/>
                    <a:pt x="36" y="36"/>
                    <a:pt x="29" y="40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52" y="30"/>
                    <a:pt x="52" y="14"/>
                    <a:pt x="74" y="14"/>
                  </a:cubicBezTo>
                  <a:cubicBezTo>
                    <a:pt x="75" y="7"/>
                    <a:pt x="80" y="0"/>
                    <a:pt x="87" y="0"/>
                  </a:cubicBezTo>
                  <a:cubicBezTo>
                    <a:pt x="89" y="0"/>
                    <a:pt x="89" y="8"/>
                    <a:pt x="89" y="10"/>
                  </a:cubicBezTo>
                  <a:cubicBezTo>
                    <a:pt x="86" y="12"/>
                    <a:pt x="83" y="16"/>
                    <a:pt x="83" y="20"/>
                  </a:cubicBezTo>
                  <a:cubicBezTo>
                    <a:pt x="70" y="28"/>
                    <a:pt x="55" y="33"/>
                    <a:pt x="48" y="41"/>
                  </a:cubicBezTo>
                  <a:cubicBezTo>
                    <a:pt x="69" y="44"/>
                    <a:pt x="74" y="46"/>
                    <a:pt x="91" y="53"/>
                  </a:cubicBezTo>
                  <a:cubicBezTo>
                    <a:pt x="85" y="58"/>
                    <a:pt x="76" y="56"/>
                    <a:pt x="68" y="56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3" name="Freeform 93"/>
            <p:cNvSpPr>
              <a:spLocks/>
            </p:cNvSpPr>
            <p:nvPr/>
          </p:nvSpPr>
          <p:spPr bwMode="auto">
            <a:xfrm>
              <a:off x="6076870" y="1488758"/>
              <a:ext cx="344349" cy="198955"/>
            </a:xfrm>
            <a:custGeom>
              <a:avLst/>
              <a:gdLst>
                <a:gd name="T0" fmla="*/ 254 w 301"/>
                <a:gd name="T1" fmla="*/ 143 h 175"/>
                <a:gd name="T2" fmla="*/ 254 w 301"/>
                <a:gd name="T3" fmla="*/ 129 h 175"/>
                <a:gd name="T4" fmla="*/ 220 w 301"/>
                <a:gd name="T5" fmla="*/ 127 h 175"/>
                <a:gd name="T6" fmla="*/ 231 w 301"/>
                <a:gd name="T7" fmla="*/ 105 h 175"/>
                <a:gd name="T8" fmla="*/ 216 w 301"/>
                <a:gd name="T9" fmla="*/ 83 h 175"/>
                <a:gd name="T10" fmla="*/ 226 w 301"/>
                <a:gd name="T11" fmla="*/ 81 h 175"/>
                <a:gd name="T12" fmla="*/ 208 w 301"/>
                <a:gd name="T13" fmla="*/ 69 h 175"/>
                <a:gd name="T14" fmla="*/ 167 w 301"/>
                <a:gd name="T15" fmla="*/ 125 h 175"/>
                <a:gd name="T16" fmla="*/ 155 w 301"/>
                <a:gd name="T17" fmla="*/ 131 h 175"/>
                <a:gd name="T18" fmla="*/ 133 w 301"/>
                <a:gd name="T19" fmla="*/ 175 h 175"/>
                <a:gd name="T20" fmla="*/ 74 w 301"/>
                <a:gd name="T21" fmla="*/ 125 h 175"/>
                <a:gd name="T22" fmla="*/ 102 w 301"/>
                <a:gd name="T23" fmla="*/ 126 h 175"/>
                <a:gd name="T24" fmla="*/ 127 w 301"/>
                <a:gd name="T25" fmla="*/ 119 h 175"/>
                <a:gd name="T26" fmla="*/ 93 w 301"/>
                <a:gd name="T27" fmla="*/ 115 h 175"/>
                <a:gd name="T28" fmla="*/ 64 w 301"/>
                <a:gd name="T29" fmla="*/ 105 h 175"/>
                <a:gd name="T30" fmla="*/ 85 w 301"/>
                <a:gd name="T31" fmla="*/ 97 h 175"/>
                <a:gd name="T32" fmla="*/ 124 w 301"/>
                <a:gd name="T33" fmla="*/ 77 h 175"/>
                <a:gd name="T34" fmla="*/ 104 w 301"/>
                <a:gd name="T35" fmla="*/ 77 h 175"/>
                <a:gd name="T36" fmla="*/ 93 w 301"/>
                <a:gd name="T37" fmla="*/ 70 h 175"/>
                <a:gd name="T38" fmla="*/ 87 w 301"/>
                <a:gd name="T39" fmla="*/ 70 h 175"/>
                <a:gd name="T40" fmla="*/ 64 w 301"/>
                <a:gd name="T41" fmla="*/ 91 h 175"/>
                <a:gd name="T42" fmla="*/ 40 w 301"/>
                <a:gd name="T43" fmla="*/ 79 h 175"/>
                <a:gd name="T44" fmla="*/ 46 w 301"/>
                <a:gd name="T45" fmla="*/ 77 h 175"/>
                <a:gd name="T46" fmla="*/ 25 w 301"/>
                <a:gd name="T47" fmla="*/ 51 h 175"/>
                <a:gd name="T48" fmla="*/ 19 w 301"/>
                <a:gd name="T49" fmla="*/ 48 h 175"/>
                <a:gd name="T50" fmla="*/ 0 w 301"/>
                <a:gd name="T51" fmla="*/ 28 h 175"/>
                <a:gd name="T52" fmla="*/ 26 w 301"/>
                <a:gd name="T53" fmla="*/ 9 h 175"/>
                <a:gd name="T54" fmla="*/ 64 w 301"/>
                <a:gd name="T55" fmla="*/ 13 h 175"/>
                <a:gd name="T56" fmla="*/ 55 w 301"/>
                <a:gd name="T57" fmla="*/ 24 h 175"/>
                <a:gd name="T58" fmla="*/ 76 w 301"/>
                <a:gd name="T59" fmla="*/ 36 h 175"/>
                <a:gd name="T60" fmla="*/ 70 w 301"/>
                <a:gd name="T61" fmla="*/ 25 h 175"/>
                <a:gd name="T62" fmla="*/ 83 w 301"/>
                <a:gd name="T63" fmla="*/ 12 h 175"/>
                <a:gd name="T64" fmla="*/ 117 w 301"/>
                <a:gd name="T65" fmla="*/ 47 h 175"/>
                <a:gd name="T66" fmla="*/ 108 w 301"/>
                <a:gd name="T67" fmla="*/ 12 h 175"/>
                <a:gd name="T68" fmla="*/ 123 w 301"/>
                <a:gd name="T69" fmla="*/ 0 h 175"/>
                <a:gd name="T70" fmla="*/ 154 w 301"/>
                <a:gd name="T71" fmla="*/ 16 h 175"/>
                <a:gd name="T72" fmla="*/ 151 w 301"/>
                <a:gd name="T73" fmla="*/ 32 h 175"/>
                <a:gd name="T74" fmla="*/ 165 w 301"/>
                <a:gd name="T75" fmla="*/ 21 h 175"/>
                <a:gd name="T76" fmla="*/ 174 w 301"/>
                <a:gd name="T77" fmla="*/ 40 h 175"/>
                <a:gd name="T78" fmla="*/ 182 w 301"/>
                <a:gd name="T79" fmla="*/ 41 h 175"/>
                <a:gd name="T80" fmla="*/ 242 w 301"/>
                <a:gd name="T81" fmla="*/ 75 h 175"/>
                <a:gd name="T82" fmla="*/ 235 w 301"/>
                <a:gd name="T83" fmla="*/ 75 h 175"/>
                <a:gd name="T84" fmla="*/ 248 w 301"/>
                <a:gd name="T85" fmla="*/ 75 h 175"/>
                <a:gd name="T86" fmla="*/ 248 w 301"/>
                <a:gd name="T87" fmla="*/ 87 h 175"/>
                <a:gd name="T88" fmla="*/ 273 w 301"/>
                <a:gd name="T89" fmla="*/ 87 h 175"/>
                <a:gd name="T90" fmla="*/ 301 w 301"/>
                <a:gd name="T91" fmla="*/ 116 h 175"/>
                <a:gd name="T92" fmla="*/ 254 w 301"/>
                <a:gd name="T93" fmla="*/ 14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1" h="175">
                  <a:moveTo>
                    <a:pt x="254" y="143"/>
                  </a:moveTo>
                  <a:cubicBezTo>
                    <a:pt x="252" y="137"/>
                    <a:pt x="252" y="133"/>
                    <a:pt x="254" y="129"/>
                  </a:cubicBezTo>
                  <a:cubicBezTo>
                    <a:pt x="245" y="127"/>
                    <a:pt x="229" y="128"/>
                    <a:pt x="220" y="127"/>
                  </a:cubicBezTo>
                  <a:cubicBezTo>
                    <a:pt x="221" y="113"/>
                    <a:pt x="229" y="117"/>
                    <a:pt x="231" y="105"/>
                  </a:cubicBezTo>
                  <a:cubicBezTo>
                    <a:pt x="226" y="103"/>
                    <a:pt x="219" y="89"/>
                    <a:pt x="216" y="83"/>
                  </a:cubicBezTo>
                  <a:cubicBezTo>
                    <a:pt x="220" y="82"/>
                    <a:pt x="222" y="81"/>
                    <a:pt x="226" y="81"/>
                  </a:cubicBezTo>
                  <a:cubicBezTo>
                    <a:pt x="214" y="79"/>
                    <a:pt x="208" y="69"/>
                    <a:pt x="208" y="69"/>
                  </a:cubicBezTo>
                  <a:cubicBezTo>
                    <a:pt x="182" y="69"/>
                    <a:pt x="174" y="104"/>
                    <a:pt x="167" y="125"/>
                  </a:cubicBezTo>
                  <a:cubicBezTo>
                    <a:pt x="165" y="129"/>
                    <a:pt x="159" y="128"/>
                    <a:pt x="155" y="131"/>
                  </a:cubicBezTo>
                  <a:cubicBezTo>
                    <a:pt x="142" y="141"/>
                    <a:pt x="144" y="164"/>
                    <a:pt x="133" y="175"/>
                  </a:cubicBezTo>
                  <a:cubicBezTo>
                    <a:pt x="115" y="162"/>
                    <a:pt x="74" y="152"/>
                    <a:pt x="74" y="125"/>
                  </a:cubicBezTo>
                  <a:cubicBezTo>
                    <a:pt x="85" y="123"/>
                    <a:pt x="102" y="126"/>
                    <a:pt x="102" y="126"/>
                  </a:cubicBezTo>
                  <a:cubicBezTo>
                    <a:pt x="110" y="119"/>
                    <a:pt x="118" y="121"/>
                    <a:pt x="127" y="119"/>
                  </a:cubicBezTo>
                  <a:cubicBezTo>
                    <a:pt x="123" y="116"/>
                    <a:pt x="98" y="115"/>
                    <a:pt x="93" y="115"/>
                  </a:cubicBezTo>
                  <a:cubicBezTo>
                    <a:pt x="84" y="115"/>
                    <a:pt x="64" y="124"/>
                    <a:pt x="64" y="105"/>
                  </a:cubicBezTo>
                  <a:cubicBezTo>
                    <a:pt x="64" y="98"/>
                    <a:pt x="82" y="98"/>
                    <a:pt x="85" y="97"/>
                  </a:cubicBezTo>
                  <a:cubicBezTo>
                    <a:pt x="95" y="94"/>
                    <a:pt x="116" y="84"/>
                    <a:pt x="124" y="77"/>
                  </a:cubicBezTo>
                  <a:cubicBezTo>
                    <a:pt x="113" y="77"/>
                    <a:pt x="107" y="77"/>
                    <a:pt x="104" y="77"/>
                  </a:cubicBezTo>
                  <a:cubicBezTo>
                    <a:pt x="103" y="77"/>
                    <a:pt x="96" y="72"/>
                    <a:pt x="93" y="70"/>
                  </a:cubicBezTo>
                  <a:cubicBezTo>
                    <a:pt x="91" y="70"/>
                    <a:pt x="89" y="70"/>
                    <a:pt x="87" y="70"/>
                  </a:cubicBezTo>
                  <a:cubicBezTo>
                    <a:pt x="80" y="74"/>
                    <a:pt x="80" y="91"/>
                    <a:pt x="64" y="91"/>
                  </a:cubicBezTo>
                  <a:cubicBezTo>
                    <a:pt x="52" y="91"/>
                    <a:pt x="44" y="87"/>
                    <a:pt x="40" y="79"/>
                  </a:cubicBezTo>
                  <a:cubicBezTo>
                    <a:pt x="42" y="78"/>
                    <a:pt x="44" y="77"/>
                    <a:pt x="46" y="77"/>
                  </a:cubicBezTo>
                  <a:cubicBezTo>
                    <a:pt x="33" y="70"/>
                    <a:pt x="22" y="63"/>
                    <a:pt x="25" y="51"/>
                  </a:cubicBezTo>
                  <a:cubicBezTo>
                    <a:pt x="23" y="50"/>
                    <a:pt x="21" y="48"/>
                    <a:pt x="19" y="48"/>
                  </a:cubicBezTo>
                  <a:cubicBezTo>
                    <a:pt x="14" y="48"/>
                    <a:pt x="5" y="34"/>
                    <a:pt x="0" y="28"/>
                  </a:cubicBezTo>
                  <a:cubicBezTo>
                    <a:pt x="3" y="25"/>
                    <a:pt x="19" y="9"/>
                    <a:pt x="26" y="9"/>
                  </a:cubicBezTo>
                  <a:cubicBezTo>
                    <a:pt x="38" y="9"/>
                    <a:pt x="47" y="9"/>
                    <a:pt x="64" y="13"/>
                  </a:cubicBezTo>
                  <a:cubicBezTo>
                    <a:pt x="60" y="17"/>
                    <a:pt x="57" y="20"/>
                    <a:pt x="55" y="24"/>
                  </a:cubicBezTo>
                  <a:cubicBezTo>
                    <a:pt x="63" y="30"/>
                    <a:pt x="70" y="30"/>
                    <a:pt x="76" y="36"/>
                  </a:cubicBezTo>
                  <a:cubicBezTo>
                    <a:pt x="73" y="34"/>
                    <a:pt x="70" y="30"/>
                    <a:pt x="70" y="25"/>
                  </a:cubicBezTo>
                  <a:cubicBezTo>
                    <a:pt x="70" y="18"/>
                    <a:pt x="76" y="12"/>
                    <a:pt x="83" y="12"/>
                  </a:cubicBezTo>
                  <a:cubicBezTo>
                    <a:pt x="104" y="12"/>
                    <a:pt x="98" y="40"/>
                    <a:pt x="117" y="47"/>
                  </a:cubicBezTo>
                  <a:cubicBezTo>
                    <a:pt x="113" y="34"/>
                    <a:pt x="108" y="27"/>
                    <a:pt x="108" y="12"/>
                  </a:cubicBezTo>
                  <a:cubicBezTo>
                    <a:pt x="108" y="0"/>
                    <a:pt x="113" y="0"/>
                    <a:pt x="123" y="0"/>
                  </a:cubicBezTo>
                  <a:cubicBezTo>
                    <a:pt x="133" y="0"/>
                    <a:pt x="154" y="8"/>
                    <a:pt x="154" y="16"/>
                  </a:cubicBezTo>
                  <a:cubicBezTo>
                    <a:pt x="154" y="21"/>
                    <a:pt x="151" y="26"/>
                    <a:pt x="151" y="32"/>
                  </a:cubicBezTo>
                  <a:cubicBezTo>
                    <a:pt x="157" y="28"/>
                    <a:pt x="159" y="21"/>
                    <a:pt x="165" y="21"/>
                  </a:cubicBezTo>
                  <a:cubicBezTo>
                    <a:pt x="177" y="21"/>
                    <a:pt x="176" y="34"/>
                    <a:pt x="174" y="40"/>
                  </a:cubicBezTo>
                  <a:cubicBezTo>
                    <a:pt x="176" y="40"/>
                    <a:pt x="179" y="41"/>
                    <a:pt x="182" y="41"/>
                  </a:cubicBezTo>
                  <a:cubicBezTo>
                    <a:pt x="194" y="41"/>
                    <a:pt x="235" y="65"/>
                    <a:pt x="242" y="75"/>
                  </a:cubicBezTo>
                  <a:cubicBezTo>
                    <a:pt x="240" y="75"/>
                    <a:pt x="237" y="75"/>
                    <a:pt x="235" y="75"/>
                  </a:cubicBezTo>
                  <a:cubicBezTo>
                    <a:pt x="241" y="77"/>
                    <a:pt x="243" y="76"/>
                    <a:pt x="248" y="75"/>
                  </a:cubicBezTo>
                  <a:cubicBezTo>
                    <a:pt x="250" y="79"/>
                    <a:pt x="251" y="84"/>
                    <a:pt x="248" y="87"/>
                  </a:cubicBezTo>
                  <a:cubicBezTo>
                    <a:pt x="260" y="87"/>
                    <a:pt x="263" y="87"/>
                    <a:pt x="273" y="87"/>
                  </a:cubicBezTo>
                  <a:cubicBezTo>
                    <a:pt x="273" y="112"/>
                    <a:pt x="295" y="106"/>
                    <a:pt x="301" y="116"/>
                  </a:cubicBezTo>
                  <a:cubicBezTo>
                    <a:pt x="281" y="123"/>
                    <a:pt x="273" y="137"/>
                    <a:pt x="254" y="14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4" name="Freeform 94"/>
            <p:cNvSpPr>
              <a:spLocks/>
            </p:cNvSpPr>
            <p:nvPr/>
          </p:nvSpPr>
          <p:spPr bwMode="auto">
            <a:xfrm>
              <a:off x="6255931" y="1458150"/>
              <a:ext cx="224975" cy="84173"/>
            </a:xfrm>
            <a:custGeom>
              <a:avLst/>
              <a:gdLst>
                <a:gd name="T0" fmla="*/ 197 w 197"/>
                <a:gd name="T1" fmla="*/ 33 h 74"/>
                <a:gd name="T2" fmla="*/ 119 w 197"/>
                <a:gd name="T3" fmla="*/ 74 h 74"/>
                <a:gd name="T4" fmla="*/ 93 w 197"/>
                <a:gd name="T5" fmla="*/ 59 h 74"/>
                <a:gd name="T6" fmla="*/ 50 w 197"/>
                <a:gd name="T7" fmla="*/ 59 h 74"/>
                <a:gd name="T8" fmla="*/ 40 w 197"/>
                <a:gd name="T9" fmla="*/ 47 h 74"/>
                <a:gd name="T10" fmla="*/ 55 w 197"/>
                <a:gd name="T11" fmla="*/ 46 h 74"/>
                <a:gd name="T12" fmla="*/ 74 w 197"/>
                <a:gd name="T13" fmla="*/ 42 h 74"/>
                <a:gd name="T14" fmla="*/ 38 w 197"/>
                <a:gd name="T15" fmla="*/ 39 h 74"/>
                <a:gd name="T16" fmla="*/ 12 w 197"/>
                <a:gd name="T17" fmla="*/ 31 h 74"/>
                <a:gd name="T18" fmla="*/ 0 w 197"/>
                <a:gd name="T19" fmla="*/ 12 h 74"/>
                <a:gd name="T20" fmla="*/ 12 w 197"/>
                <a:gd name="T21" fmla="*/ 12 h 74"/>
                <a:gd name="T22" fmla="*/ 27 w 197"/>
                <a:gd name="T23" fmla="*/ 14 h 74"/>
                <a:gd name="T24" fmla="*/ 27 w 197"/>
                <a:gd name="T25" fmla="*/ 10 h 74"/>
                <a:gd name="T26" fmla="*/ 40 w 197"/>
                <a:gd name="T27" fmla="*/ 10 h 74"/>
                <a:gd name="T28" fmla="*/ 36 w 197"/>
                <a:gd name="T29" fmla="*/ 2 h 74"/>
                <a:gd name="T30" fmla="*/ 57 w 197"/>
                <a:gd name="T31" fmla="*/ 2 h 74"/>
                <a:gd name="T32" fmla="*/ 88 w 197"/>
                <a:gd name="T33" fmla="*/ 18 h 74"/>
                <a:gd name="T34" fmla="*/ 106 w 197"/>
                <a:gd name="T35" fmla="*/ 0 h 74"/>
                <a:gd name="T36" fmla="*/ 116 w 197"/>
                <a:gd name="T37" fmla="*/ 0 h 74"/>
                <a:gd name="T38" fmla="*/ 116 w 197"/>
                <a:gd name="T39" fmla="*/ 20 h 74"/>
                <a:gd name="T40" fmla="*/ 138 w 197"/>
                <a:gd name="T41" fmla="*/ 12 h 74"/>
                <a:gd name="T42" fmla="*/ 163 w 197"/>
                <a:gd name="T43" fmla="*/ 12 h 74"/>
                <a:gd name="T44" fmla="*/ 197 w 197"/>
                <a:gd name="T45" fmla="*/ 3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74">
                  <a:moveTo>
                    <a:pt x="197" y="33"/>
                  </a:moveTo>
                  <a:cubicBezTo>
                    <a:pt x="179" y="46"/>
                    <a:pt x="141" y="74"/>
                    <a:pt x="119" y="74"/>
                  </a:cubicBezTo>
                  <a:cubicBezTo>
                    <a:pt x="106" y="74"/>
                    <a:pt x="98" y="69"/>
                    <a:pt x="93" y="59"/>
                  </a:cubicBezTo>
                  <a:cubicBezTo>
                    <a:pt x="50" y="59"/>
                    <a:pt x="50" y="59"/>
                    <a:pt x="50" y="59"/>
                  </a:cubicBezTo>
                  <a:cubicBezTo>
                    <a:pt x="43" y="57"/>
                    <a:pt x="41" y="53"/>
                    <a:pt x="40" y="47"/>
                  </a:cubicBezTo>
                  <a:cubicBezTo>
                    <a:pt x="45" y="46"/>
                    <a:pt x="53" y="46"/>
                    <a:pt x="55" y="46"/>
                  </a:cubicBezTo>
                  <a:cubicBezTo>
                    <a:pt x="62" y="43"/>
                    <a:pt x="70" y="43"/>
                    <a:pt x="74" y="42"/>
                  </a:cubicBezTo>
                  <a:cubicBezTo>
                    <a:pt x="71" y="42"/>
                    <a:pt x="40" y="39"/>
                    <a:pt x="38" y="39"/>
                  </a:cubicBezTo>
                  <a:cubicBezTo>
                    <a:pt x="25" y="39"/>
                    <a:pt x="10" y="49"/>
                    <a:pt x="12" y="31"/>
                  </a:cubicBezTo>
                  <a:cubicBezTo>
                    <a:pt x="6" y="26"/>
                    <a:pt x="1" y="20"/>
                    <a:pt x="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6" y="15"/>
                    <a:pt x="22" y="16"/>
                    <a:pt x="27" y="1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62" y="7"/>
                    <a:pt x="84" y="18"/>
                    <a:pt x="88" y="18"/>
                  </a:cubicBezTo>
                  <a:cubicBezTo>
                    <a:pt x="97" y="18"/>
                    <a:pt x="103" y="3"/>
                    <a:pt x="10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0"/>
                    <a:pt x="114" y="14"/>
                    <a:pt x="116" y="20"/>
                  </a:cubicBezTo>
                  <a:cubicBezTo>
                    <a:pt x="122" y="20"/>
                    <a:pt x="127" y="12"/>
                    <a:pt x="138" y="12"/>
                  </a:cubicBezTo>
                  <a:cubicBezTo>
                    <a:pt x="156" y="12"/>
                    <a:pt x="152" y="12"/>
                    <a:pt x="163" y="12"/>
                  </a:cubicBezTo>
                  <a:cubicBezTo>
                    <a:pt x="178" y="12"/>
                    <a:pt x="193" y="24"/>
                    <a:pt x="197" y="33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5" name="Freeform 95"/>
            <p:cNvSpPr>
              <a:spLocks/>
            </p:cNvSpPr>
            <p:nvPr/>
          </p:nvSpPr>
          <p:spPr bwMode="auto">
            <a:xfrm>
              <a:off x="6061565" y="1553036"/>
              <a:ext cx="44383" cy="39791"/>
            </a:xfrm>
            <a:custGeom>
              <a:avLst/>
              <a:gdLst>
                <a:gd name="T0" fmla="*/ 13 w 39"/>
                <a:gd name="T1" fmla="*/ 0 h 34"/>
                <a:gd name="T2" fmla="*/ 39 w 39"/>
                <a:gd name="T3" fmla="*/ 34 h 34"/>
                <a:gd name="T4" fmla="*/ 15 w 39"/>
                <a:gd name="T5" fmla="*/ 0 h 34"/>
                <a:gd name="T6" fmla="*/ 15 w 39"/>
                <a:gd name="T7" fmla="*/ 3 h 34"/>
                <a:gd name="T8" fmla="*/ 13 w 39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4">
                  <a:moveTo>
                    <a:pt x="13" y="0"/>
                  </a:moveTo>
                  <a:cubicBezTo>
                    <a:pt x="23" y="14"/>
                    <a:pt x="33" y="17"/>
                    <a:pt x="39" y="34"/>
                  </a:cubicBezTo>
                  <a:cubicBezTo>
                    <a:pt x="23" y="30"/>
                    <a:pt x="0" y="6"/>
                    <a:pt x="15" y="0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6" name="Freeform 96"/>
            <p:cNvSpPr>
              <a:spLocks/>
            </p:cNvSpPr>
            <p:nvPr/>
          </p:nvSpPr>
          <p:spPr bwMode="auto">
            <a:xfrm>
              <a:off x="5573355" y="2621272"/>
              <a:ext cx="108661" cy="136208"/>
            </a:xfrm>
            <a:custGeom>
              <a:avLst/>
              <a:gdLst>
                <a:gd name="T0" fmla="*/ 16 w 95"/>
                <a:gd name="T1" fmla="*/ 35 h 119"/>
                <a:gd name="T2" fmla="*/ 38 w 95"/>
                <a:gd name="T3" fmla="*/ 26 h 119"/>
                <a:gd name="T4" fmla="*/ 33 w 95"/>
                <a:gd name="T5" fmla="*/ 16 h 119"/>
                <a:gd name="T6" fmla="*/ 56 w 95"/>
                <a:gd name="T7" fmla="*/ 0 h 119"/>
                <a:gd name="T8" fmla="*/ 69 w 95"/>
                <a:gd name="T9" fmla="*/ 0 h 119"/>
                <a:gd name="T10" fmla="*/ 95 w 95"/>
                <a:gd name="T11" fmla="*/ 33 h 119"/>
                <a:gd name="T12" fmla="*/ 81 w 95"/>
                <a:gd name="T13" fmla="*/ 45 h 119"/>
                <a:gd name="T14" fmla="*/ 81 w 95"/>
                <a:gd name="T15" fmla="*/ 72 h 119"/>
                <a:gd name="T16" fmla="*/ 80 w 95"/>
                <a:gd name="T17" fmla="*/ 94 h 119"/>
                <a:gd name="T18" fmla="*/ 60 w 95"/>
                <a:gd name="T19" fmla="*/ 98 h 119"/>
                <a:gd name="T20" fmla="*/ 33 w 95"/>
                <a:gd name="T21" fmla="*/ 116 h 119"/>
                <a:gd name="T22" fmla="*/ 19 w 95"/>
                <a:gd name="T23" fmla="*/ 119 h 119"/>
                <a:gd name="T24" fmla="*/ 0 w 95"/>
                <a:gd name="T25" fmla="*/ 101 h 119"/>
                <a:gd name="T26" fmla="*/ 22 w 95"/>
                <a:gd name="T27" fmla="*/ 60 h 119"/>
                <a:gd name="T28" fmla="*/ 7 w 95"/>
                <a:gd name="T29" fmla="*/ 43 h 119"/>
                <a:gd name="T30" fmla="*/ 16 w 95"/>
                <a:gd name="T31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5" h="119">
                  <a:moveTo>
                    <a:pt x="16" y="35"/>
                  </a:moveTo>
                  <a:cubicBezTo>
                    <a:pt x="20" y="35"/>
                    <a:pt x="33" y="31"/>
                    <a:pt x="38" y="26"/>
                  </a:cubicBezTo>
                  <a:cubicBezTo>
                    <a:pt x="35" y="21"/>
                    <a:pt x="33" y="19"/>
                    <a:pt x="33" y="16"/>
                  </a:cubicBezTo>
                  <a:cubicBezTo>
                    <a:pt x="33" y="10"/>
                    <a:pt x="48" y="0"/>
                    <a:pt x="56" y="0"/>
                  </a:cubicBezTo>
                  <a:cubicBezTo>
                    <a:pt x="60" y="0"/>
                    <a:pt x="64" y="0"/>
                    <a:pt x="69" y="0"/>
                  </a:cubicBezTo>
                  <a:cubicBezTo>
                    <a:pt x="86" y="0"/>
                    <a:pt x="95" y="19"/>
                    <a:pt x="95" y="33"/>
                  </a:cubicBezTo>
                  <a:cubicBezTo>
                    <a:pt x="95" y="39"/>
                    <a:pt x="81" y="39"/>
                    <a:pt x="81" y="45"/>
                  </a:cubicBezTo>
                  <a:cubicBezTo>
                    <a:pt x="81" y="50"/>
                    <a:pt x="81" y="71"/>
                    <a:pt x="81" y="72"/>
                  </a:cubicBezTo>
                  <a:cubicBezTo>
                    <a:pt x="81" y="78"/>
                    <a:pt x="86" y="88"/>
                    <a:pt x="80" y="94"/>
                  </a:cubicBezTo>
                  <a:cubicBezTo>
                    <a:pt x="76" y="99"/>
                    <a:pt x="68" y="98"/>
                    <a:pt x="60" y="98"/>
                  </a:cubicBezTo>
                  <a:cubicBezTo>
                    <a:pt x="48" y="98"/>
                    <a:pt x="39" y="112"/>
                    <a:pt x="33" y="116"/>
                  </a:cubicBezTo>
                  <a:cubicBezTo>
                    <a:pt x="29" y="118"/>
                    <a:pt x="23" y="119"/>
                    <a:pt x="19" y="119"/>
                  </a:cubicBezTo>
                  <a:cubicBezTo>
                    <a:pt x="10" y="119"/>
                    <a:pt x="0" y="110"/>
                    <a:pt x="0" y="101"/>
                  </a:cubicBezTo>
                  <a:cubicBezTo>
                    <a:pt x="0" y="81"/>
                    <a:pt x="19" y="79"/>
                    <a:pt x="22" y="60"/>
                  </a:cubicBezTo>
                  <a:cubicBezTo>
                    <a:pt x="14" y="56"/>
                    <a:pt x="7" y="51"/>
                    <a:pt x="7" y="43"/>
                  </a:cubicBezTo>
                  <a:cubicBezTo>
                    <a:pt x="7" y="33"/>
                    <a:pt x="13" y="35"/>
                    <a:pt x="16" y="3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7" name="Freeform 97"/>
            <p:cNvSpPr>
              <a:spLocks/>
            </p:cNvSpPr>
            <p:nvPr/>
          </p:nvSpPr>
          <p:spPr bwMode="auto">
            <a:xfrm>
              <a:off x="5645286" y="2504960"/>
              <a:ext cx="21426" cy="21426"/>
            </a:xfrm>
            <a:custGeom>
              <a:avLst/>
              <a:gdLst>
                <a:gd name="T0" fmla="*/ 5 w 19"/>
                <a:gd name="T1" fmla="*/ 19 h 19"/>
                <a:gd name="T2" fmla="*/ 0 w 19"/>
                <a:gd name="T3" fmla="*/ 9 h 19"/>
                <a:gd name="T4" fmla="*/ 19 w 19"/>
                <a:gd name="T5" fmla="*/ 0 h 19"/>
                <a:gd name="T6" fmla="*/ 5 w 19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9">
                  <a:moveTo>
                    <a:pt x="5" y="19"/>
                  </a:moveTo>
                  <a:cubicBezTo>
                    <a:pt x="3" y="19"/>
                    <a:pt x="0" y="12"/>
                    <a:pt x="0" y="9"/>
                  </a:cubicBezTo>
                  <a:cubicBezTo>
                    <a:pt x="0" y="4"/>
                    <a:pt x="13" y="0"/>
                    <a:pt x="19" y="0"/>
                  </a:cubicBezTo>
                  <a:cubicBezTo>
                    <a:pt x="19" y="9"/>
                    <a:pt x="13" y="19"/>
                    <a:pt x="5" y="1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8" name="Freeform 98"/>
            <p:cNvSpPr>
              <a:spLocks/>
            </p:cNvSpPr>
            <p:nvPr/>
          </p:nvSpPr>
          <p:spPr bwMode="auto">
            <a:xfrm>
              <a:off x="5659060" y="2495778"/>
              <a:ext cx="205079" cy="312207"/>
            </a:xfrm>
            <a:custGeom>
              <a:avLst/>
              <a:gdLst>
                <a:gd name="T0" fmla="*/ 163 w 179"/>
                <a:gd name="T1" fmla="*/ 183 h 273"/>
                <a:gd name="T2" fmla="*/ 155 w 179"/>
                <a:gd name="T3" fmla="*/ 230 h 273"/>
                <a:gd name="T4" fmla="*/ 170 w 179"/>
                <a:gd name="T5" fmla="*/ 238 h 273"/>
                <a:gd name="T6" fmla="*/ 119 w 179"/>
                <a:gd name="T7" fmla="*/ 250 h 273"/>
                <a:gd name="T8" fmla="*/ 66 w 179"/>
                <a:gd name="T9" fmla="*/ 253 h 273"/>
                <a:gd name="T10" fmla="*/ 43 w 179"/>
                <a:gd name="T11" fmla="*/ 266 h 273"/>
                <a:gd name="T12" fmla="*/ 27 w 179"/>
                <a:gd name="T13" fmla="*/ 273 h 273"/>
                <a:gd name="T14" fmla="*/ 54 w 179"/>
                <a:gd name="T15" fmla="*/ 238 h 273"/>
                <a:gd name="T16" fmla="*/ 78 w 179"/>
                <a:gd name="T17" fmla="*/ 222 h 273"/>
                <a:gd name="T18" fmla="*/ 43 w 179"/>
                <a:gd name="T19" fmla="*/ 221 h 273"/>
                <a:gd name="T20" fmla="*/ 32 w 179"/>
                <a:gd name="T21" fmla="*/ 221 h 273"/>
                <a:gd name="T22" fmla="*/ 47 w 179"/>
                <a:gd name="T23" fmla="*/ 173 h 273"/>
                <a:gd name="T24" fmla="*/ 81 w 179"/>
                <a:gd name="T25" fmla="*/ 146 h 273"/>
                <a:gd name="T26" fmla="*/ 68 w 179"/>
                <a:gd name="T27" fmla="*/ 126 h 273"/>
                <a:gd name="T28" fmla="*/ 44 w 179"/>
                <a:gd name="T29" fmla="*/ 129 h 273"/>
                <a:gd name="T30" fmla="*/ 39 w 179"/>
                <a:gd name="T31" fmla="*/ 106 h 273"/>
                <a:gd name="T32" fmla="*/ 26 w 179"/>
                <a:gd name="T33" fmla="*/ 87 h 273"/>
                <a:gd name="T34" fmla="*/ 20 w 179"/>
                <a:gd name="T35" fmla="*/ 99 h 273"/>
                <a:gd name="T36" fmla="*/ 23 w 179"/>
                <a:gd name="T37" fmla="*/ 81 h 273"/>
                <a:gd name="T38" fmla="*/ 12 w 179"/>
                <a:gd name="T39" fmla="*/ 67 h 273"/>
                <a:gd name="T40" fmla="*/ 17 w 179"/>
                <a:gd name="T41" fmla="*/ 51 h 273"/>
                <a:gd name="T42" fmla="*/ 12 w 179"/>
                <a:gd name="T43" fmla="*/ 36 h 273"/>
                <a:gd name="T44" fmla="*/ 20 w 179"/>
                <a:gd name="T45" fmla="*/ 38 h 273"/>
                <a:gd name="T46" fmla="*/ 27 w 179"/>
                <a:gd name="T47" fmla="*/ 24 h 273"/>
                <a:gd name="T48" fmla="*/ 42 w 179"/>
                <a:gd name="T49" fmla="*/ 0 h 273"/>
                <a:gd name="T50" fmla="*/ 72 w 179"/>
                <a:gd name="T51" fmla="*/ 7 h 273"/>
                <a:gd name="T52" fmla="*/ 55 w 179"/>
                <a:gd name="T53" fmla="*/ 34 h 273"/>
                <a:gd name="T54" fmla="*/ 79 w 179"/>
                <a:gd name="T55" fmla="*/ 83 h 273"/>
                <a:gd name="T56" fmla="*/ 91 w 179"/>
                <a:gd name="T57" fmla="*/ 90 h 273"/>
                <a:gd name="T58" fmla="*/ 144 w 179"/>
                <a:gd name="T59" fmla="*/ 160 h 273"/>
                <a:gd name="T60" fmla="*/ 148 w 179"/>
                <a:gd name="T61" fmla="*/ 183 h 273"/>
                <a:gd name="T62" fmla="*/ 157 w 179"/>
                <a:gd name="T63" fmla="*/ 18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9" h="273">
                  <a:moveTo>
                    <a:pt x="154" y="186"/>
                  </a:moveTo>
                  <a:cubicBezTo>
                    <a:pt x="159" y="182"/>
                    <a:pt x="157" y="183"/>
                    <a:pt x="163" y="183"/>
                  </a:cubicBezTo>
                  <a:cubicBezTo>
                    <a:pt x="172" y="183"/>
                    <a:pt x="179" y="190"/>
                    <a:pt x="179" y="198"/>
                  </a:cubicBezTo>
                  <a:cubicBezTo>
                    <a:pt x="179" y="212"/>
                    <a:pt x="161" y="219"/>
                    <a:pt x="155" y="230"/>
                  </a:cubicBezTo>
                  <a:cubicBezTo>
                    <a:pt x="163" y="232"/>
                    <a:pt x="166" y="233"/>
                    <a:pt x="170" y="233"/>
                  </a:cubicBezTo>
                  <a:cubicBezTo>
                    <a:pt x="170" y="238"/>
                    <a:pt x="170" y="238"/>
                    <a:pt x="170" y="238"/>
                  </a:cubicBezTo>
                  <a:cubicBezTo>
                    <a:pt x="163" y="246"/>
                    <a:pt x="158" y="250"/>
                    <a:pt x="149" y="250"/>
                  </a:cubicBezTo>
                  <a:cubicBezTo>
                    <a:pt x="140" y="250"/>
                    <a:pt x="123" y="250"/>
                    <a:pt x="119" y="250"/>
                  </a:cubicBezTo>
                  <a:cubicBezTo>
                    <a:pt x="111" y="250"/>
                    <a:pt x="91" y="257"/>
                    <a:pt x="79" y="257"/>
                  </a:cubicBezTo>
                  <a:cubicBezTo>
                    <a:pt x="74" y="257"/>
                    <a:pt x="71" y="253"/>
                    <a:pt x="66" y="253"/>
                  </a:cubicBezTo>
                  <a:cubicBezTo>
                    <a:pt x="58" y="253"/>
                    <a:pt x="54" y="260"/>
                    <a:pt x="54" y="266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38" y="266"/>
                    <a:pt x="35" y="269"/>
                    <a:pt x="32" y="273"/>
                  </a:cubicBezTo>
                  <a:cubicBezTo>
                    <a:pt x="27" y="273"/>
                    <a:pt x="27" y="273"/>
                    <a:pt x="27" y="273"/>
                  </a:cubicBezTo>
                  <a:cubicBezTo>
                    <a:pt x="27" y="268"/>
                    <a:pt x="27" y="268"/>
                    <a:pt x="27" y="268"/>
                  </a:cubicBezTo>
                  <a:cubicBezTo>
                    <a:pt x="29" y="265"/>
                    <a:pt x="51" y="239"/>
                    <a:pt x="54" y="238"/>
                  </a:cubicBezTo>
                  <a:cubicBezTo>
                    <a:pt x="64" y="235"/>
                    <a:pt x="79" y="239"/>
                    <a:pt x="79" y="228"/>
                  </a:cubicBezTo>
                  <a:cubicBezTo>
                    <a:pt x="79" y="226"/>
                    <a:pt x="78" y="224"/>
                    <a:pt x="78" y="222"/>
                  </a:cubicBezTo>
                  <a:cubicBezTo>
                    <a:pt x="75" y="227"/>
                    <a:pt x="70" y="230"/>
                    <a:pt x="64" y="230"/>
                  </a:cubicBezTo>
                  <a:cubicBezTo>
                    <a:pt x="54" y="230"/>
                    <a:pt x="51" y="221"/>
                    <a:pt x="43" y="221"/>
                  </a:cubicBezTo>
                  <a:cubicBezTo>
                    <a:pt x="38" y="221"/>
                    <a:pt x="39" y="225"/>
                    <a:pt x="35" y="225"/>
                  </a:cubicBezTo>
                  <a:cubicBezTo>
                    <a:pt x="34" y="225"/>
                    <a:pt x="32" y="222"/>
                    <a:pt x="32" y="221"/>
                  </a:cubicBezTo>
                  <a:cubicBezTo>
                    <a:pt x="32" y="209"/>
                    <a:pt x="53" y="208"/>
                    <a:pt x="53" y="196"/>
                  </a:cubicBezTo>
                  <a:cubicBezTo>
                    <a:pt x="53" y="186"/>
                    <a:pt x="47" y="182"/>
                    <a:pt x="47" y="173"/>
                  </a:cubicBezTo>
                  <a:cubicBezTo>
                    <a:pt x="60" y="173"/>
                    <a:pt x="77" y="166"/>
                    <a:pt x="81" y="158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73" y="147"/>
                    <a:pt x="63" y="145"/>
                    <a:pt x="63" y="137"/>
                  </a:cubicBezTo>
                  <a:cubicBezTo>
                    <a:pt x="63" y="131"/>
                    <a:pt x="66" y="129"/>
                    <a:pt x="68" y="126"/>
                  </a:cubicBezTo>
                  <a:cubicBezTo>
                    <a:pt x="66" y="126"/>
                    <a:pt x="63" y="126"/>
                    <a:pt x="61" y="126"/>
                  </a:cubicBezTo>
                  <a:cubicBezTo>
                    <a:pt x="54" y="126"/>
                    <a:pt x="50" y="129"/>
                    <a:pt x="44" y="129"/>
                  </a:cubicBezTo>
                  <a:cubicBezTo>
                    <a:pt x="37" y="129"/>
                    <a:pt x="32" y="129"/>
                    <a:pt x="32" y="123"/>
                  </a:cubicBezTo>
                  <a:cubicBezTo>
                    <a:pt x="32" y="117"/>
                    <a:pt x="39" y="113"/>
                    <a:pt x="39" y="106"/>
                  </a:cubicBezTo>
                  <a:cubicBezTo>
                    <a:pt x="39" y="99"/>
                    <a:pt x="37" y="98"/>
                    <a:pt x="39" y="91"/>
                  </a:cubicBezTo>
                  <a:cubicBezTo>
                    <a:pt x="33" y="91"/>
                    <a:pt x="29" y="89"/>
                    <a:pt x="26" y="87"/>
                  </a:cubicBezTo>
                  <a:cubicBezTo>
                    <a:pt x="23" y="94"/>
                    <a:pt x="25" y="96"/>
                    <a:pt x="26" y="99"/>
                  </a:cubicBezTo>
                  <a:cubicBezTo>
                    <a:pt x="20" y="99"/>
                    <a:pt x="20" y="99"/>
                    <a:pt x="20" y="99"/>
                  </a:cubicBezTo>
                  <a:cubicBezTo>
                    <a:pt x="20" y="93"/>
                    <a:pt x="20" y="91"/>
                    <a:pt x="20" y="87"/>
                  </a:cubicBezTo>
                  <a:cubicBezTo>
                    <a:pt x="20" y="84"/>
                    <a:pt x="21" y="83"/>
                    <a:pt x="23" y="81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3"/>
                    <a:pt x="12" y="71"/>
                    <a:pt x="12" y="67"/>
                  </a:cubicBezTo>
                  <a:cubicBezTo>
                    <a:pt x="12" y="64"/>
                    <a:pt x="17" y="58"/>
                    <a:pt x="17" y="57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6" y="48"/>
                    <a:pt x="0" y="46"/>
                    <a:pt x="0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40"/>
                    <a:pt x="16" y="43"/>
                    <a:pt x="17" y="43"/>
                  </a:cubicBezTo>
                  <a:cubicBezTo>
                    <a:pt x="19" y="43"/>
                    <a:pt x="20" y="40"/>
                    <a:pt x="20" y="38"/>
                  </a:cubicBezTo>
                  <a:cubicBezTo>
                    <a:pt x="19" y="37"/>
                    <a:pt x="17" y="35"/>
                    <a:pt x="17" y="33"/>
                  </a:cubicBezTo>
                  <a:cubicBezTo>
                    <a:pt x="17" y="27"/>
                    <a:pt x="22" y="24"/>
                    <a:pt x="27" y="24"/>
                  </a:cubicBezTo>
                  <a:cubicBezTo>
                    <a:pt x="27" y="17"/>
                    <a:pt x="30" y="14"/>
                    <a:pt x="30" y="10"/>
                  </a:cubicBezTo>
                  <a:cubicBezTo>
                    <a:pt x="30" y="6"/>
                    <a:pt x="38" y="0"/>
                    <a:pt x="42" y="0"/>
                  </a:cubicBezTo>
                  <a:cubicBezTo>
                    <a:pt x="51" y="0"/>
                    <a:pt x="59" y="0"/>
                    <a:pt x="64" y="0"/>
                  </a:cubicBezTo>
                  <a:cubicBezTo>
                    <a:pt x="67" y="0"/>
                    <a:pt x="72" y="5"/>
                    <a:pt x="72" y="7"/>
                  </a:cubicBezTo>
                  <a:cubicBezTo>
                    <a:pt x="72" y="18"/>
                    <a:pt x="55" y="17"/>
                    <a:pt x="53" y="28"/>
                  </a:cubicBezTo>
                  <a:cubicBezTo>
                    <a:pt x="53" y="30"/>
                    <a:pt x="54" y="32"/>
                    <a:pt x="55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3" y="56"/>
                    <a:pt x="79" y="66"/>
                    <a:pt x="79" y="83"/>
                  </a:cubicBezTo>
                  <a:cubicBezTo>
                    <a:pt x="76" y="83"/>
                    <a:pt x="74" y="86"/>
                    <a:pt x="73" y="89"/>
                  </a:cubicBezTo>
                  <a:cubicBezTo>
                    <a:pt x="81" y="91"/>
                    <a:pt x="85" y="88"/>
                    <a:pt x="91" y="90"/>
                  </a:cubicBezTo>
                  <a:cubicBezTo>
                    <a:pt x="105" y="95"/>
                    <a:pt x="103" y="114"/>
                    <a:pt x="112" y="123"/>
                  </a:cubicBezTo>
                  <a:cubicBezTo>
                    <a:pt x="124" y="136"/>
                    <a:pt x="144" y="141"/>
                    <a:pt x="144" y="160"/>
                  </a:cubicBezTo>
                  <a:cubicBezTo>
                    <a:pt x="144" y="167"/>
                    <a:pt x="152" y="171"/>
                    <a:pt x="152" y="177"/>
                  </a:cubicBezTo>
                  <a:cubicBezTo>
                    <a:pt x="152" y="180"/>
                    <a:pt x="151" y="182"/>
                    <a:pt x="148" y="183"/>
                  </a:cubicBezTo>
                  <a:cubicBezTo>
                    <a:pt x="148" y="188"/>
                    <a:pt x="148" y="188"/>
                    <a:pt x="148" y="188"/>
                  </a:cubicBezTo>
                  <a:cubicBezTo>
                    <a:pt x="154" y="187"/>
                    <a:pt x="154" y="184"/>
                    <a:pt x="157" y="183"/>
                  </a:cubicBezTo>
                  <a:lnTo>
                    <a:pt x="154" y="18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9" name="Freeform 99"/>
            <p:cNvSpPr>
              <a:spLocks/>
            </p:cNvSpPr>
            <p:nvPr/>
          </p:nvSpPr>
          <p:spPr bwMode="auto">
            <a:xfrm>
              <a:off x="5703442" y="2656472"/>
              <a:ext cx="9183" cy="10713"/>
            </a:xfrm>
            <a:custGeom>
              <a:avLst/>
              <a:gdLst>
                <a:gd name="T0" fmla="*/ 5 w 9"/>
                <a:gd name="T1" fmla="*/ 0 h 9"/>
                <a:gd name="T2" fmla="*/ 0 w 9"/>
                <a:gd name="T3" fmla="*/ 9 h 9"/>
                <a:gd name="T4" fmla="*/ 8 w 9"/>
                <a:gd name="T5" fmla="*/ 9 h 9"/>
                <a:gd name="T6" fmla="*/ 9 w 9"/>
                <a:gd name="T7" fmla="*/ 0 h 9"/>
                <a:gd name="T8" fmla="*/ 5 w 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cubicBezTo>
                    <a:pt x="0" y="2"/>
                    <a:pt x="0" y="5"/>
                    <a:pt x="0" y="9"/>
                  </a:cubicBezTo>
                  <a:cubicBezTo>
                    <a:pt x="4" y="9"/>
                    <a:pt x="7" y="9"/>
                    <a:pt x="8" y="9"/>
                  </a:cubicBezTo>
                  <a:cubicBezTo>
                    <a:pt x="8" y="5"/>
                    <a:pt x="9" y="2"/>
                    <a:pt x="9" y="0"/>
                  </a:cubicBezTo>
                  <a:cubicBezTo>
                    <a:pt x="8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0" name="Freeform 100"/>
            <p:cNvSpPr>
              <a:spLocks/>
            </p:cNvSpPr>
            <p:nvPr/>
          </p:nvSpPr>
          <p:spPr bwMode="auto">
            <a:xfrm>
              <a:off x="5235128" y="2175919"/>
              <a:ext cx="250992" cy="119373"/>
            </a:xfrm>
            <a:custGeom>
              <a:avLst/>
              <a:gdLst>
                <a:gd name="T0" fmla="*/ 218 w 219"/>
                <a:gd name="T1" fmla="*/ 56 h 104"/>
                <a:gd name="T2" fmla="*/ 184 w 219"/>
                <a:gd name="T3" fmla="*/ 84 h 104"/>
                <a:gd name="T4" fmla="*/ 125 w 219"/>
                <a:gd name="T5" fmla="*/ 104 h 104"/>
                <a:gd name="T6" fmla="*/ 57 w 219"/>
                <a:gd name="T7" fmla="*/ 90 h 104"/>
                <a:gd name="T8" fmla="*/ 24 w 219"/>
                <a:gd name="T9" fmla="*/ 75 h 104"/>
                <a:gd name="T10" fmla="*/ 31 w 219"/>
                <a:gd name="T11" fmla="*/ 71 h 104"/>
                <a:gd name="T12" fmla="*/ 35 w 219"/>
                <a:gd name="T13" fmla="*/ 48 h 104"/>
                <a:gd name="T14" fmla="*/ 2 w 219"/>
                <a:gd name="T15" fmla="*/ 44 h 104"/>
                <a:gd name="T16" fmla="*/ 41 w 219"/>
                <a:gd name="T17" fmla="*/ 37 h 104"/>
                <a:gd name="T18" fmla="*/ 38 w 219"/>
                <a:gd name="T19" fmla="*/ 31 h 104"/>
                <a:gd name="T20" fmla="*/ 0 w 219"/>
                <a:gd name="T21" fmla="*/ 13 h 104"/>
                <a:gd name="T22" fmla="*/ 15 w 219"/>
                <a:gd name="T23" fmla="*/ 15 h 104"/>
                <a:gd name="T24" fmla="*/ 15 w 219"/>
                <a:gd name="T25" fmla="*/ 9 h 104"/>
                <a:gd name="T26" fmla="*/ 29 w 219"/>
                <a:gd name="T27" fmla="*/ 0 h 104"/>
                <a:gd name="T28" fmla="*/ 35 w 219"/>
                <a:gd name="T29" fmla="*/ 0 h 104"/>
                <a:gd name="T30" fmla="*/ 39 w 219"/>
                <a:gd name="T31" fmla="*/ 12 h 104"/>
                <a:gd name="T32" fmla="*/ 50 w 219"/>
                <a:gd name="T33" fmla="*/ 28 h 104"/>
                <a:gd name="T34" fmla="*/ 64 w 219"/>
                <a:gd name="T35" fmla="*/ 23 h 104"/>
                <a:gd name="T36" fmla="*/ 64 w 219"/>
                <a:gd name="T37" fmla="*/ 13 h 104"/>
                <a:gd name="T38" fmla="*/ 74 w 219"/>
                <a:gd name="T39" fmla="*/ 20 h 104"/>
                <a:gd name="T40" fmla="*/ 92 w 219"/>
                <a:gd name="T41" fmla="*/ 15 h 104"/>
                <a:gd name="T42" fmla="*/ 103 w 219"/>
                <a:gd name="T43" fmla="*/ 21 h 104"/>
                <a:gd name="T44" fmla="*/ 103 w 219"/>
                <a:gd name="T45" fmla="*/ 13 h 104"/>
                <a:gd name="T46" fmla="*/ 127 w 219"/>
                <a:gd name="T47" fmla="*/ 15 h 104"/>
                <a:gd name="T48" fmla="*/ 153 w 219"/>
                <a:gd name="T49" fmla="*/ 13 h 104"/>
                <a:gd name="T50" fmla="*/ 156 w 219"/>
                <a:gd name="T51" fmla="*/ 1 h 104"/>
                <a:gd name="T52" fmla="*/ 164 w 219"/>
                <a:gd name="T53" fmla="*/ 1 h 104"/>
                <a:gd name="T54" fmla="*/ 178 w 219"/>
                <a:gd name="T55" fmla="*/ 11 h 104"/>
                <a:gd name="T56" fmla="*/ 196 w 219"/>
                <a:gd name="T57" fmla="*/ 7 h 104"/>
                <a:gd name="T58" fmla="*/ 191 w 219"/>
                <a:gd name="T59" fmla="*/ 14 h 104"/>
                <a:gd name="T60" fmla="*/ 219 w 219"/>
                <a:gd name="T61" fmla="*/ 54 h 104"/>
                <a:gd name="T62" fmla="*/ 218 w 219"/>
                <a:gd name="T63" fmla="*/ 5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104">
                  <a:moveTo>
                    <a:pt x="218" y="56"/>
                  </a:moveTo>
                  <a:cubicBezTo>
                    <a:pt x="212" y="67"/>
                    <a:pt x="194" y="81"/>
                    <a:pt x="184" y="84"/>
                  </a:cubicBezTo>
                  <a:cubicBezTo>
                    <a:pt x="166" y="91"/>
                    <a:pt x="151" y="104"/>
                    <a:pt x="125" y="104"/>
                  </a:cubicBezTo>
                  <a:cubicBezTo>
                    <a:pt x="97" y="104"/>
                    <a:pt x="78" y="97"/>
                    <a:pt x="57" y="90"/>
                  </a:cubicBezTo>
                  <a:cubicBezTo>
                    <a:pt x="47" y="87"/>
                    <a:pt x="41" y="75"/>
                    <a:pt x="24" y="75"/>
                  </a:cubicBezTo>
                  <a:cubicBezTo>
                    <a:pt x="26" y="74"/>
                    <a:pt x="29" y="71"/>
                    <a:pt x="31" y="71"/>
                  </a:cubicBezTo>
                  <a:cubicBezTo>
                    <a:pt x="31" y="61"/>
                    <a:pt x="33" y="56"/>
                    <a:pt x="35" y="48"/>
                  </a:cubicBezTo>
                  <a:cubicBezTo>
                    <a:pt x="22" y="44"/>
                    <a:pt x="10" y="52"/>
                    <a:pt x="2" y="44"/>
                  </a:cubicBezTo>
                  <a:cubicBezTo>
                    <a:pt x="13" y="44"/>
                    <a:pt x="33" y="40"/>
                    <a:pt x="41" y="37"/>
                  </a:cubicBezTo>
                  <a:cubicBezTo>
                    <a:pt x="39" y="36"/>
                    <a:pt x="38" y="33"/>
                    <a:pt x="38" y="31"/>
                  </a:cubicBezTo>
                  <a:cubicBezTo>
                    <a:pt x="29" y="31"/>
                    <a:pt x="1" y="22"/>
                    <a:pt x="0" y="13"/>
                  </a:cubicBezTo>
                  <a:cubicBezTo>
                    <a:pt x="7" y="11"/>
                    <a:pt x="10" y="13"/>
                    <a:pt x="15" y="15"/>
                  </a:cubicBezTo>
                  <a:cubicBezTo>
                    <a:pt x="15" y="13"/>
                    <a:pt x="15" y="11"/>
                    <a:pt x="15" y="9"/>
                  </a:cubicBezTo>
                  <a:cubicBezTo>
                    <a:pt x="21" y="9"/>
                    <a:pt x="22" y="0"/>
                    <a:pt x="29" y="0"/>
                  </a:cubicBezTo>
                  <a:cubicBezTo>
                    <a:pt x="31" y="0"/>
                    <a:pt x="32" y="0"/>
                    <a:pt x="35" y="0"/>
                  </a:cubicBezTo>
                  <a:cubicBezTo>
                    <a:pt x="35" y="5"/>
                    <a:pt x="38" y="7"/>
                    <a:pt x="39" y="12"/>
                  </a:cubicBezTo>
                  <a:cubicBezTo>
                    <a:pt x="38" y="17"/>
                    <a:pt x="45" y="28"/>
                    <a:pt x="50" y="28"/>
                  </a:cubicBezTo>
                  <a:cubicBezTo>
                    <a:pt x="56" y="28"/>
                    <a:pt x="60" y="24"/>
                    <a:pt x="64" y="23"/>
                  </a:cubicBezTo>
                  <a:cubicBezTo>
                    <a:pt x="63" y="17"/>
                    <a:pt x="62" y="16"/>
                    <a:pt x="64" y="13"/>
                  </a:cubicBezTo>
                  <a:cubicBezTo>
                    <a:pt x="67" y="16"/>
                    <a:pt x="69" y="20"/>
                    <a:pt x="74" y="2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98" y="17"/>
                    <a:pt x="100" y="19"/>
                    <a:pt x="103" y="21"/>
                  </a:cubicBezTo>
                  <a:cubicBezTo>
                    <a:pt x="102" y="18"/>
                    <a:pt x="103" y="15"/>
                    <a:pt x="103" y="13"/>
                  </a:cubicBezTo>
                  <a:cubicBezTo>
                    <a:pt x="114" y="13"/>
                    <a:pt x="120" y="15"/>
                    <a:pt x="127" y="15"/>
                  </a:cubicBezTo>
                  <a:cubicBezTo>
                    <a:pt x="137" y="15"/>
                    <a:pt x="146" y="5"/>
                    <a:pt x="153" y="13"/>
                  </a:cubicBezTo>
                  <a:cubicBezTo>
                    <a:pt x="153" y="6"/>
                    <a:pt x="154" y="4"/>
                    <a:pt x="156" y="1"/>
                  </a:cubicBezTo>
                  <a:cubicBezTo>
                    <a:pt x="161" y="2"/>
                    <a:pt x="161" y="3"/>
                    <a:pt x="164" y="1"/>
                  </a:cubicBezTo>
                  <a:cubicBezTo>
                    <a:pt x="164" y="10"/>
                    <a:pt x="170" y="11"/>
                    <a:pt x="178" y="11"/>
                  </a:cubicBezTo>
                  <a:cubicBezTo>
                    <a:pt x="185" y="11"/>
                    <a:pt x="189" y="7"/>
                    <a:pt x="196" y="7"/>
                  </a:cubicBezTo>
                  <a:cubicBezTo>
                    <a:pt x="194" y="9"/>
                    <a:pt x="191" y="12"/>
                    <a:pt x="191" y="14"/>
                  </a:cubicBezTo>
                  <a:cubicBezTo>
                    <a:pt x="191" y="37"/>
                    <a:pt x="219" y="32"/>
                    <a:pt x="219" y="54"/>
                  </a:cubicBezTo>
                  <a:lnTo>
                    <a:pt x="218" y="5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1" name="Freeform 101"/>
            <p:cNvSpPr>
              <a:spLocks/>
            </p:cNvSpPr>
            <p:nvPr/>
          </p:nvSpPr>
          <p:spPr bwMode="auto">
            <a:xfrm>
              <a:off x="3732236" y="3623701"/>
              <a:ext cx="257114" cy="91825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2" name="Freeform 102"/>
            <p:cNvSpPr>
              <a:spLocks/>
            </p:cNvSpPr>
            <p:nvPr/>
          </p:nvSpPr>
          <p:spPr bwMode="auto">
            <a:xfrm>
              <a:off x="3768967" y="3657370"/>
              <a:ext cx="13774" cy="16835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3" name="Freeform 103"/>
            <p:cNvSpPr>
              <a:spLocks/>
            </p:cNvSpPr>
            <p:nvPr/>
          </p:nvSpPr>
          <p:spPr bwMode="auto">
            <a:xfrm>
              <a:off x="3895993" y="3749195"/>
              <a:ext cx="42852" cy="19896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4" name="Freeform 104"/>
            <p:cNvSpPr>
              <a:spLocks/>
            </p:cNvSpPr>
            <p:nvPr/>
          </p:nvSpPr>
          <p:spPr bwMode="auto">
            <a:xfrm>
              <a:off x="4169942" y="3747665"/>
              <a:ext cx="35200" cy="1530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5" name="Freeform 105"/>
            <p:cNvSpPr>
              <a:spLocks/>
            </p:cNvSpPr>
            <p:nvPr/>
          </p:nvSpPr>
          <p:spPr bwMode="auto">
            <a:xfrm>
              <a:off x="3990881" y="3709404"/>
              <a:ext cx="148453" cy="61217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6" name="Freeform 106"/>
            <p:cNvSpPr>
              <a:spLocks/>
            </p:cNvSpPr>
            <p:nvPr/>
          </p:nvSpPr>
          <p:spPr bwMode="auto">
            <a:xfrm>
              <a:off x="4303090" y="3957333"/>
              <a:ext cx="18365" cy="21426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7" name="Freeform 107"/>
            <p:cNvSpPr>
              <a:spLocks/>
            </p:cNvSpPr>
            <p:nvPr/>
          </p:nvSpPr>
          <p:spPr bwMode="auto">
            <a:xfrm>
              <a:off x="4573978" y="4232810"/>
              <a:ext cx="58157" cy="47443"/>
            </a:xfrm>
            <a:custGeom>
              <a:avLst/>
              <a:gdLst>
                <a:gd name="T0" fmla="*/ 18 w 51"/>
                <a:gd name="T1" fmla="*/ 0 h 42"/>
                <a:gd name="T2" fmla="*/ 34 w 51"/>
                <a:gd name="T3" fmla="*/ 7 h 42"/>
                <a:gd name="T4" fmla="*/ 46 w 51"/>
                <a:gd name="T5" fmla="*/ 9 h 42"/>
                <a:gd name="T6" fmla="*/ 51 w 51"/>
                <a:gd name="T7" fmla="*/ 16 h 42"/>
                <a:gd name="T8" fmla="*/ 31 w 51"/>
                <a:gd name="T9" fmla="*/ 42 h 42"/>
                <a:gd name="T10" fmla="*/ 0 w 51"/>
                <a:gd name="T11" fmla="*/ 20 h 42"/>
                <a:gd name="T12" fmla="*/ 15 w 51"/>
                <a:gd name="T13" fmla="*/ 0 h 42"/>
                <a:gd name="T14" fmla="*/ 18 w 51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42">
                  <a:moveTo>
                    <a:pt x="18" y="0"/>
                  </a:moveTo>
                  <a:cubicBezTo>
                    <a:pt x="23" y="3"/>
                    <a:pt x="28" y="7"/>
                    <a:pt x="34" y="7"/>
                  </a:cubicBezTo>
                  <a:cubicBezTo>
                    <a:pt x="35" y="18"/>
                    <a:pt x="42" y="9"/>
                    <a:pt x="46" y="9"/>
                  </a:cubicBezTo>
                  <a:cubicBezTo>
                    <a:pt x="49" y="9"/>
                    <a:pt x="51" y="15"/>
                    <a:pt x="51" y="16"/>
                  </a:cubicBezTo>
                  <a:cubicBezTo>
                    <a:pt x="51" y="23"/>
                    <a:pt x="40" y="42"/>
                    <a:pt x="31" y="42"/>
                  </a:cubicBezTo>
                  <a:cubicBezTo>
                    <a:pt x="20" y="42"/>
                    <a:pt x="0" y="27"/>
                    <a:pt x="0" y="20"/>
                  </a:cubicBezTo>
                  <a:cubicBezTo>
                    <a:pt x="0" y="8"/>
                    <a:pt x="6" y="0"/>
                    <a:pt x="15" y="0"/>
                  </a:cubicBezTo>
                  <a:cubicBezTo>
                    <a:pt x="16" y="0"/>
                    <a:pt x="18" y="1"/>
                    <a:pt x="1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8" name="Freeform 108"/>
            <p:cNvSpPr>
              <a:spLocks/>
            </p:cNvSpPr>
            <p:nvPr/>
          </p:nvSpPr>
          <p:spPr bwMode="auto">
            <a:xfrm>
              <a:off x="3995472" y="5402054"/>
              <a:ext cx="22957" cy="53565"/>
            </a:xfrm>
            <a:custGeom>
              <a:avLst/>
              <a:gdLst>
                <a:gd name="T0" fmla="*/ 0 w 19"/>
                <a:gd name="T1" fmla="*/ 24 h 46"/>
                <a:gd name="T2" fmla="*/ 10 w 19"/>
                <a:gd name="T3" fmla="*/ 0 h 46"/>
                <a:gd name="T4" fmla="*/ 19 w 19"/>
                <a:gd name="T5" fmla="*/ 13 h 46"/>
                <a:gd name="T6" fmla="*/ 16 w 19"/>
                <a:gd name="T7" fmla="*/ 22 h 46"/>
                <a:gd name="T8" fmla="*/ 16 w 19"/>
                <a:gd name="T9" fmla="*/ 46 h 46"/>
                <a:gd name="T10" fmla="*/ 9 w 19"/>
                <a:gd name="T11" fmla="*/ 46 h 46"/>
                <a:gd name="T12" fmla="*/ 0 w 19"/>
                <a:gd name="T13" fmla="*/ 35 h 46"/>
                <a:gd name="T14" fmla="*/ 0 w 19"/>
                <a:gd name="T15" fmla="*/ 2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46">
                  <a:moveTo>
                    <a:pt x="0" y="24"/>
                  </a:moveTo>
                  <a:cubicBezTo>
                    <a:pt x="0" y="24"/>
                    <a:pt x="5" y="0"/>
                    <a:pt x="10" y="0"/>
                  </a:cubicBezTo>
                  <a:cubicBezTo>
                    <a:pt x="16" y="0"/>
                    <a:pt x="19" y="7"/>
                    <a:pt x="19" y="13"/>
                  </a:cubicBezTo>
                  <a:cubicBezTo>
                    <a:pt x="19" y="18"/>
                    <a:pt x="16" y="20"/>
                    <a:pt x="16" y="22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4" y="45"/>
                    <a:pt x="0" y="38"/>
                    <a:pt x="0" y="35"/>
                  </a:cubicBezTo>
                  <a:cubicBezTo>
                    <a:pt x="0" y="31"/>
                    <a:pt x="0" y="24"/>
                    <a:pt x="0" y="2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9" name="Freeform 109"/>
            <p:cNvSpPr>
              <a:spLocks/>
            </p:cNvSpPr>
            <p:nvPr/>
          </p:nvSpPr>
          <p:spPr bwMode="auto">
            <a:xfrm>
              <a:off x="3819472" y="3914481"/>
              <a:ext cx="1150890" cy="1948231"/>
            </a:xfrm>
            <a:custGeom>
              <a:avLst/>
              <a:gdLst>
                <a:gd name="T0" fmla="*/ 80 w 1007"/>
                <a:gd name="T1" fmla="*/ 163 h 1703"/>
                <a:gd name="T2" fmla="*/ 89 w 1007"/>
                <a:gd name="T3" fmla="*/ 91 h 1703"/>
                <a:gd name="T4" fmla="*/ 102 w 1007"/>
                <a:gd name="T5" fmla="*/ 83 h 1703"/>
                <a:gd name="T6" fmla="*/ 142 w 1007"/>
                <a:gd name="T7" fmla="*/ 31 h 1703"/>
                <a:gd name="T8" fmla="*/ 220 w 1007"/>
                <a:gd name="T9" fmla="*/ 10 h 1703"/>
                <a:gd name="T10" fmla="*/ 218 w 1007"/>
                <a:gd name="T11" fmla="*/ 76 h 1703"/>
                <a:gd name="T12" fmla="*/ 235 w 1007"/>
                <a:gd name="T13" fmla="*/ 23 h 1703"/>
                <a:gd name="T14" fmla="*/ 252 w 1007"/>
                <a:gd name="T15" fmla="*/ 8 h 1703"/>
                <a:gd name="T16" fmla="*/ 333 w 1007"/>
                <a:gd name="T17" fmla="*/ 42 h 1703"/>
                <a:gd name="T18" fmla="*/ 391 w 1007"/>
                <a:gd name="T19" fmla="*/ 36 h 1703"/>
                <a:gd name="T20" fmla="*/ 401 w 1007"/>
                <a:gd name="T21" fmla="*/ 46 h 1703"/>
                <a:gd name="T22" fmla="*/ 465 w 1007"/>
                <a:gd name="T23" fmla="*/ 89 h 1703"/>
                <a:gd name="T24" fmla="*/ 564 w 1007"/>
                <a:gd name="T25" fmla="*/ 150 h 1703"/>
                <a:gd name="T26" fmla="*/ 609 w 1007"/>
                <a:gd name="T27" fmla="*/ 161 h 1703"/>
                <a:gd name="T28" fmla="*/ 668 w 1007"/>
                <a:gd name="T29" fmla="*/ 234 h 1703"/>
                <a:gd name="T30" fmla="*/ 658 w 1007"/>
                <a:gd name="T31" fmla="*/ 306 h 1703"/>
                <a:gd name="T32" fmla="*/ 693 w 1007"/>
                <a:gd name="T33" fmla="*/ 333 h 1703"/>
                <a:gd name="T34" fmla="*/ 781 w 1007"/>
                <a:gd name="T35" fmla="*/ 316 h 1703"/>
                <a:gd name="T36" fmla="*/ 802 w 1007"/>
                <a:gd name="T37" fmla="*/ 344 h 1703"/>
                <a:gd name="T38" fmla="*/ 882 w 1007"/>
                <a:gd name="T39" fmla="*/ 344 h 1703"/>
                <a:gd name="T40" fmla="*/ 988 w 1007"/>
                <a:gd name="T41" fmla="*/ 397 h 1703"/>
                <a:gd name="T42" fmla="*/ 943 w 1007"/>
                <a:gd name="T43" fmla="*/ 558 h 1703"/>
                <a:gd name="T44" fmla="*/ 914 w 1007"/>
                <a:gd name="T45" fmla="*/ 674 h 1703"/>
                <a:gd name="T46" fmla="*/ 897 w 1007"/>
                <a:gd name="T47" fmla="*/ 729 h 1703"/>
                <a:gd name="T48" fmla="*/ 833 w 1007"/>
                <a:gd name="T49" fmla="*/ 809 h 1703"/>
                <a:gd name="T50" fmla="*/ 738 w 1007"/>
                <a:gd name="T51" fmla="*/ 853 h 1703"/>
                <a:gd name="T52" fmla="*/ 708 w 1007"/>
                <a:gd name="T53" fmla="*/ 944 h 1703"/>
                <a:gd name="T54" fmla="*/ 667 w 1007"/>
                <a:gd name="T55" fmla="*/ 1007 h 1703"/>
                <a:gd name="T56" fmla="*/ 535 w 1007"/>
                <a:gd name="T57" fmla="*/ 1107 h 1703"/>
                <a:gd name="T58" fmla="*/ 511 w 1007"/>
                <a:gd name="T59" fmla="*/ 1115 h 1703"/>
                <a:gd name="T60" fmla="*/ 530 w 1007"/>
                <a:gd name="T61" fmla="*/ 1178 h 1703"/>
                <a:gd name="T62" fmla="*/ 420 w 1007"/>
                <a:gd name="T63" fmla="*/ 1220 h 1703"/>
                <a:gd name="T64" fmla="*/ 412 w 1007"/>
                <a:gd name="T65" fmla="*/ 1274 h 1703"/>
                <a:gd name="T66" fmla="*/ 353 w 1007"/>
                <a:gd name="T67" fmla="*/ 1282 h 1703"/>
                <a:gd name="T68" fmla="*/ 386 w 1007"/>
                <a:gd name="T69" fmla="*/ 1316 h 1703"/>
                <a:gd name="T70" fmla="*/ 368 w 1007"/>
                <a:gd name="T71" fmla="*/ 1331 h 1703"/>
                <a:gd name="T72" fmla="*/ 306 w 1007"/>
                <a:gd name="T73" fmla="*/ 1418 h 1703"/>
                <a:gd name="T74" fmla="*/ 302 w 1007"/>
                <a:gd name="T75" fmla="*/ 1525 h 1703"/>
                <a:gd name="T76" fmla="*/ 277 w 1007"/>
                <a:gd name="T77" fmla="*/ 1592 h 1703"/>
                <a:gd name="T78" fmla="*/ 345 w 1007"/>
                <a:gd name="T79" fmla="*/ 1685 h 1703"/>
                <a:gd name="T80" fmla="*/ 292 w 1007"/>
                <a:gd name="T81" fmla="*/ 1703 h 1703"/>
                <a:gd name="T82" fmla="*/ 219 w 1007"/>
                <a:gd name="T83" fmla="*/ 1659 h 1703"/>
                <a:gd name="T84" fmla="*/ 159 w 1007"/>
                <a:gd name="T85" fmla="*/ 1627 h 1703"/>
                <a:gd name="T86" fmla="*/ 161 w 1007"/>
                <a:gd name="T87" fmla="*/ 1602 h 1703"/>
                <a:gd name="T88" fmla="*/ 146 w 1007"/>
                <a:gd name="T89" fmla="*/ 1545 h 1703"/>
                <a:gd name="T90" fmla="*/ 141 w 1007"/>
                <a:gd name="T91" fmla="*/ 1425 h 1703"/>
                <a:gd name="T92" fmla="*/ 149 w 1007"/>
                <a:gd name="T93" fmla="*/ 1409 h 1703"/>
                <a:gd name="T94" fmla="*/ 193 w 1007"/>
                <a:gd name="T95" fmla="*/ 1293 h 1703"/>
                <a:gd name="T96" fmla="*/ 165 w 1007"/>
                <a:gd name="T97" fmla="*/ 1275 h 1703"/>
                <a:gd name="T98" fmla="*/ 175 w 1007"/>
                <a:gd name="T99" fmla="*/ 1226 h 1703"/>
                <a:gd name="T100" fmla="*/ 197 w 1007"/>
                <a:gd name="T101" fmla="*/ 1128 h 1703"/>
                <a:gd name="T102" fmla="*/ 213 w 1007"/>
                <a:gd name="T103" fmla="*/ 1012 h 1703"/>
                <a:gd name="T104" fmla="*/ 234 w 1007"/>
                <a:gd name="T105" fmla="*/ 890 h 1703"/>
                <a:gd name="T106" fmla="*/ 246 w 1007"/>
                <a:gd name="T107" fmla="*/ 782 h 1703"/>
                <a:gd name="T108" fmla="*/ 180 w 1007"/>
                <a:gd name="T109" fmla="*/ 667 h 1703"/>
                <a:gd name="T110" fmla="*/ 107 w 1007"/>
                <a:gd name="T111" fmla="*/ 594 h 1703"/>
                <a:gd name="T112" fmla="*/ 49 w 1007"/>
                <a:gd name="T113" fmla="*/ 469 h 1703"/>
                <a:gd name="T114" fmla="*/ 19 w 1007"/>
                <a:gd name="T115" fmla="*/ 435 h 1703"/>
                <a:gd name="T116" fmla="*/ 32 w 1007"/>
                <a:gd name="T117" fmla="*/ 344 h 1703"/>
                <a:gd name="T118" fmla="*/ 24 w 1007"/>
                <a:gd name="T119" fmla="*/ 266 h 1703"/>
                <a:gd name="T120" fmla="*/ 81 w 1007"/>
                <a:gd name="T121" fmla="*/ 191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7" h="1703">
                  <a:moveTo>
                    <a:pt x="84" y="185"/>
                  </a:moveTo>
                  <a:cubicBezTo>
                    <a:pt x="84" y="184"/>
                    <a:pt x="84" y="182"/>
                    <a:pt x="84" y="181"/>
                  </a:cubicBezTo>
                  <a:cubicBezTo>
                    <a:pt x="84" y="174"/>
                    <a:pt x="80" y="169"/>
                    <a:pt x="80" y="163"/>
                  </a:cubicBezTo>
                  <a:cubicBezTo>
                    <a:pt x="80" y="153"/>
                    <a:pt x="84" y="150"/>
                    <a:pt x="84" y="142"/>
                  </a:cubicBezTo>
                  <a:cubicBezTo>
                    <a:pt x="84" y="126"/>
                    <a:pt x="70" y="128"/>
                    <a:pt x="70" y="114"/>
                  </a:cubicBezTo>
                  <a:cubicBezTo>
                    <a:pt x="70" y="103"/>
                    <a:pt x="85" y="98"/>
                    <a:pt x="89" y="91"/>
                  </a:cubicBezTo>
                  <a:cubicBezTo>
                    <a:pt x="95" y="93"/>
                    <a:pt x="93" y="93"/>
                    <a:pt x="98" y="91"/>
                  </a:cubicBezTo>
                  <a:cubicBezTo>
                    <a:pt x="98" y="90"/>
                    <a:pt x="98" y="88"/>
                    <a:pt x="98" y="87"/>
                  </a:cubicBezTo>
                  <a:cubicBezTo>
                    <a:pt x="98" y="85"/>
                    <a:pt x="101" y="83"/>
                    <a:pt x="102" y="83"/>
                  </a:cubicBezTo>
                  <a:cubicBezTo>
                    <a:pt x="102" y="75"/>
                    <a:pt x="110" y="72"/>
                    <a:pt x="115" y="69"/>
                  </a:cubicBezTo>
                  <a:cubicBezTo>
                    <a:pt x="119" y="66"/>
                    <a:pt x="120" y="56"/>
                    <a:pt x="121" y="49"/>
                  </a:cubicBezTo>
                  <a:cubicBezTo>
                    <a:pt x="125" y="37"/>
                    <a:pt x="132" y="34"/>
                    <a:pt x="142" y="31"/>
                  </a:cubicBezTo>
                  <a:cubicBezTo>
                    <a:pt x="160" y="25"/>
                    <a:pt x="172" y="22"/>
                    <a:pt x="191" y="15"/>
                  </a:cubicBezTo>
                  <a:cubicBezTo>
                    <a:pt x="201" y="12"/>
                    <a:pt x="203" y="0"/>
                    <a:pt x="213" y="0"/>
                  </a:cubicBezTo>
                  <a:cubicBezTo>
                    <a:pt x="217" y="0"/>
                    <a:pt x="220" y="9"/>
                    <a:pt x="220" y="10"/>
                  </a:cubicBezTo>
                  <a:cubicBezTo>
                    <a:pt x="220" y="16"/>
                    <a:pt x="215" y="19"/>
                    <a:pt x="212" y="19"/>
                  </a:cubicBezTo>
                  <a:cubicBezTo>
                    <a:pt x="210" y="31"/>
                    <a:pt x="205" y="45"/>
                    <a:pt x="205" y="52"/>
                  </a:cubicBezTo>
                  <a:cubicBezTo>
                    <a:pt x="205" y="60"/>
                    <a:pt x="210" y="76"/>
                    <a:pt x="218" y="76"/>
                  </a:cubicBezTo>
                  <a:cubicBezTo>
                    <a:pt x="221" y="76"/>
                    <a:pt x="225" y="66"/>
                    <a:pt x="225" y="63"/>
                  </a:cubicBezTo>
                  <a:cubicBezTo>
                    <a:pt x="225" y="53"/>
                    <a:pt x="216" y="48"/>
                    <a:pt x="216" y="38"/>
                  </a:cubicBezTo>
                  <a:cubicBezTo>
                    <a:pt x="216" y="26"/>
                    <a:pt x="228" y="28"/>
                    <a:pt x="235" y="23"/>
                  </a:cubicBezTo>
                  <a:cubicBezTo>
                    <a:pt x="253" y="23"/>
                    <a:pt x="253" y="23"/>
                    <a:pt x="253" y="23"/>
                  </a:cubicBezTo>
                  <a:cubicBezTo>
                    <a:pt x="250" y="14"/>
                    <a:pt x="239" y="18"/>
                    <a:pt x="239" y="8"/>
                  </a:cubicBezTo>
                  <a:cubicBezTo>
                    <a:pt x="252" y="8"/>
                    <a:pt x="252" y="8"/>
                    <a:pt x="252" y="8"/>
                  </a:cubicBezTo>
                  <a:cubicBezTo>
                    <a:pt x="255" y="21"/>
                    <a:pt x="272" y="25"/>
                    <a:pt x="283" y="28"/>
                  </a:cubicBezTo>
                  <a:cubicBezTo>
                    <a:pt x="283" y="36"/>
                    <a:pt x="288" y="41"/>
                    <a:pt x="293" y="42"/>
                  </a:cubicBezTo>
                  <a:cubicBezTo>
                    <a:pt x="305" y="42"/>
                    <a:pt x="327" y="42"/>
                    <a:pt x="333" y="42"/>
                  </a:cubicBezTo>
                  <a:cubicBezTo>
                    <a:pt x="333" y="49"/>
                    <a:pt x="343" y="51"/>
                    <a:pt x="349" y="51"/>
                  </a:cubicBezTo>
                  <a:cubicBezTo>
                    <a:pt x="360" y="49"/>
                    <a:pt x="368" y="49"/>
                    <a:pt x="372" y="40"/>
                  </a:cubicBezTo>
                  <a:cubicBezTo>
                    <a:pt x="373" y="37"/>
                    <a:pt x="389" y="37"/>
                    <a:pt x="391" y="36"/>
                  </a:cubicBezTo>
                  <a:cubicBezTo>
                    <a:pt x="399" y="36"/>
                    <a:pt x="412" y="38"/>
                    <a:pt x="412" y="38"/>
                  </a:cubicBezTo>
                  <a:cubicBezTo>
                    <a:pt x="409" y="41"/>
                    <a:pt x="403" y="41"/>
                    <a:pt x="401" y="40"/>
                  </a:cubicBezTo>
                  <a:cubicBezTo>
                    <a:pt x="401" y="46"/>
                    <a:pt x="401" y="46"/>
                    <a:pt x="401" y="46"/>
                  </a:cubicBezTo>
                  <a:cubicBezTo>
                    <a:pt x="406" y="57"/>
                    <a:pt x="422" y="60"/>
                    <a:pt x="433" y="64"/>
                  </a:cubicBezTo>
                  <a:cubicBezTo>
                    <a:pt x="443" y="67"/>
                    <a:pt x="441" y="79"/>
                    <a:pt x="444" y="89"/>
                  </a:cubicBezTo>
                  <a:cubicBezTo>
                    <a:pt x="465" y="89"/>
                    <a:pt x="465" y="89"/>
                    <a:pt x="465" y="89"/>
                  </a:cubicBezTo>
                  <a:cubicBezTo>
                    <a:pt x="480" y="104"/>
                    <a:pt x="486" y="102"/>
                    <a:pt x="496" y="122"/>
                  </a:cubicBezTo>
                  <a:cubicBezTo>
                    <a:pt x="497" y="125"/>
                    <a:pt x="503" y="126"/>
                    <a:pt x="507" y="126"/>
                  </a:cubicBezTo>
                  <a:cubicBezTo>
                    <a:pt x="512" y="149"/>
                    <a:pt x="544" y="146"/>
                    <a:pt x="564" y="150"/>
                  </a:cubicBezTo>
                  <a:cubicBezTo>
                    <a:pt x="584" y="150"/>
                    <a:pt x="584" y="150"/>
                    <a:pt x="584" y="150"/>
                  </a:cubicBezTo>
                  <a:cubicBezTo>
                    <a:pt x="589" y="153"/>
                    <a:pt x="602" y="159"/>
                    <a:pt x="609" y="159"/>
                  </a:cubicBezTo>
                  <a:cubicBezTo>
                    <a:pt x="609" y="161"/>
                    <a:pt x="609" y="161"/>
                    <a:pt x="609" y="161"/>
                  </a:cubicBezTo>
                  <a:cubicBezTo>
                    <a:pt x="611" y="161"/>
                    <a:pt x="612" y="161"/>
                    <a:pt x="614" y="161"/>
                  </a:cubicBezTo>
                  <a:cubicBezTo>
                    <a:pt x="626" y="161"/>
                    <a:pt x="642" y="187"/>
                    <a:pt x="655" y="190"/>
                  </a:cubicBezTo>
                  <a:cubicBezTo>
                    <a:pt x="655" y="200"/>
                    <a:pt x="664" y="225"/>
                    <a:pt x="668" y="234"/>
                  </a:cubicBezTo>
                  <a:cubicBezTo>
                    <a:pt x="672" y="242"/>
                    <a:pt x="682" y="242"/>
                    <a:pt x="682" y="250"/>
                  </a:cubicBezTo>
                  <a:cubicBezTo>
                    <a:pt x="670" y="266"/>
                    <a:pt x="648" y="274"/>
                    <a:pt x="648" y="297"/>
                  </a:cubicBezTo>
                  <a:cubicBezTo>
                    <a:pt x="648" y="305"/>
                    <a:pt x="655" y="305"/>
                    <a:pt x="658" y="306"/>
                  </a:cubicBezTo>
                  <a:cubicBezTo>
                    <a:pt x="666" y="310"/>
                    <a:pt x="670" y="316"/>
                    <a:pt x="671" y="324"/>
                  </a:cubicBezTo>
                  <a:cubicBezTo>
                    <a:pt x="689" y="324"/>
                    <a:pt x="689" y="324"/>
                    <a:pt x="689" y="324"/>
                  </a:cubicBezTo>
                  <a:cubicBezTo>
                    <a:pt x="689" y="327"/>
                    <a:pt x="691" y="333"/>
                    <a:pt x="693" y="333"/>
                  </a:cubicBezTo>
                  <a:cubicBezTo>
                    <a:pt x="696" y="333"/>
                    <a:pt x="699" y="328"/>
                    <a:pt x="702" y="324"/>
                  </a:cubicBezTo>
                  <a:cubicBezTo>
                    <a:pt x="709" y="311"/>
                    <a:pt x="718" y="294"/>
                    <a:pt x="730" y="294"/>
                  </a:cubicBezTo>
                  <a:cubicBezTo>
                    <a:pt x="744" y="294"/>
                    <a:pt x="771" y="309"/>
                    <a:pt x="781" y="316"/>
                  </a:cubicBezTo>
                  <a:cubicBezTo>
                    <a:pt x="787" y="320"/>
                    <a:pt x="794" y="318"/>
                    <a:pt x="795" y="324"/>
                  </a:cubicBezTo>
                  <a:cubicBezTo>
                    <a:pt x="798" y="332"/>
                    <a:pt x="797" y="337"/>
                    <a:pt x="797" y="344"/>
                  </a:cubicBezTo>
                  <a:cubicBezTo>
                    <a:pt x="802" y="344"/>
                    <a:pt x="802" y="344"/>
                    <a:pt x="802" y="344"/>
                  </a:cubicBezTo>
                  <a:cubicBezTo>
                    <a:pt x="809" y="341"/>
                    <a:pt x="812" y="336"/>
                    <a:pt x="819" y="336"/>
                  </a:cubicBezTo>
                  <a:cubicBezTo>
                    <a:pt x="835" y="336"/>
                    <a:pt x="838" y="348"/>
                    <a:pt x="853" y="348"/>
                  </a:cubicBezTo>
                  <a:cubicBezTo>
                    <a:pt x="882" y="344"/>
                    <a:pt x="882" y="344"/>
                    <a:pt x="882" y="344"/>
                  </a:cubicBezTo>
                  <a:cubicBezTo>
                    <a:pt x="896" y="347"/>
                    <a:pt x="909" y="353"/>
                    <a:pt x="917" y="357"/>
                  </a:cubicBezTo>
                  <a:cubicBezTo>
                    <a:pt x="924" y="369"/>
                    <a:pt x="948" y="391"/>
                    <a:pt x="960" y="395"/>
                  </a:cubicBezTo>
                  <a:cubicBezTo>
                    <a:pt x="970" y="398"/>
                    <a:pt x="977" y="394"/>
                    <a:pt x="988" y="397"/>
                  </a:cubicBezTo>
                  <a:cubicBezTo>
                    <a:pt x="1003" y="402"/>
                    <a:pt x="1007" y="418"/>
                    <a:pt x="1007" y="435"/>
                  </a:cubicBezTo>
                  <a:cubicBezTo>
                    <a:pt x="1007" y="494"/>
                    <a:pt x="976" y="509"/>
                    <a:pt x="956" y="542"/>
                  </a:cubicBezTo>
                  <a:cubicBezTo>
                    <a:pt x="951" y="549"/>
                    <a:pt x="948" y="551"/>
                    <a:pt x="943" y="558"/>
                  </a:cubicBezTo>
                  <a:cubicBezTo>
                    <a:pt x="936" y="570"/>
                    <a:pt x="927" y="572"/>
                    <a:pt x="920" y="580"/>
                  </a:cubicBezTo>
                  <a:cubicBezTo>
                    <a:pt x="908" y="592"/>
                    <a:pt x="920" y="617"/>
                    <a:pt x="920" y="636"/>
                  </a:cubicBezTo>
                  <a:cubicBezTo>
                    <a:pt x="920" y="651"/>
                    <a:pt x="914" y="664"/>
                    <a:pt x="914" y="674"/>
                  </a:cubicBezTo>
                  <a:cubicBezTo>
                    <a:pt x="914" y="678"/>
                    <a:pt x="911" y="681"/>
                    <a:pt x="911" y="684"/>
                  </a:cubicBezTo>
                  <a:cubicBezTo>
                    <a:pt x="908" y="688"/>
                    <a:pt x="901" y="696"/>
                    <a:pt x="901" y="702"/>
                  </a:cubicBezTo>
                  <a:cubicBezTo>
                    <a:pt x="901" y="710"/>
                    <a:pt x="898" y="726"/>
                    <a:pt x="897" y="729"/>
                  </a:cubicBezTo>
                  <a:cubicBezTo>
                    <a:pt x="886" y="747"/>
                    <a:pt x="882" y="755"/>
                    <a:pt x="870" y="771"/>
                  </a:cubicBezTo>
                  <a:cubicBezTo>
                    <a:pt x="867" y="776"/>
                    <a:pt x="868" y="786"/>
                    <a:pt x="867" y="789"/>
                  </a:cubicBezTo>
                  <a:cubicBezTo>
                    <a:pt x="862" y="798"/>
                    <a:pt x="846" y="809"/>
                    <a:pt x="833" y="809"/>
                  </a:cubicBezTo>
                  <a:cubicBezTo>
                    <a:pt x="819" y="809"/>
                    <a:pt x="808" y="809"/>
                    <a:pt x="796" y="814"/>
                  </a:cubicBezTo>
                  <a:cubicBezTo>
                    <a:pt x="792" y="817"/>
                    <a:pt x="791" y="820"/>
                    <a:pt x="789" y="823"/>
                  </a:cubicBezTo>
                  <a:cubicBezTo>
                    <a:pt x="770" y="842"/>
                    <a:pt x="752" y="831"/>
                    <a:pt x="738" y="853"/>
                  </a:cubicBezTo>
                  <a:cubicBezTo>
                    <a:pt x="732" y="863"/>
                    <a:pt x="722" y="863"/>
                    <a:pt x="716" y="870"/>
                  </a:cubicBezTo>
                  <a:cubicBezTo>
                    <a:pt x="706" y="880"/>
                    <a:pt x="708" y="891"/>
                    <a:pt x="708" y="906"/>
                  </a:cubicBezTo>
                  <a:cubicBezTo>
                    <a:pt x="708" y="944"/>
                    <a:pt x="708" y="944"/>
                    <a:pt x="708" y="944"/>
                  </a:cubicBezTo>
                  <a:cubicBezTo>
                    <a:pt x="692" y="952"/>
                    <a:pt x="685" y="965"/>
                    <a:pt x="677" y="982"/>
                  </a:cubicBezTo>
                  <a:cubicBezTo>
                    <a:pt x="677" y="981"/>
                    <a:pt x="677" y="981"/>
                    <a:pt x="677" y="981"/>
                  </a:cubicBezTo>
                  <a:cubicBezTo>
                    <a:pt x="672" y="991"/>
                    <a:pt x="673" y="997"/>
                    <a:pt x="667" y="1007"/>
                  </a:cubicBezTo>
                  <a:cubicBezTo>
                    <a:pt x="653" y="1029"/>
                    <a:pt x="638" y="1031"/>
                    <a:pt x="625" y="1052"/>
                  </a:cubicBezTo>
                  <a:cubicBezTo>
                    <a:pt x="610" y="1076"/>
                    <a:pt x="604" y="1115"/>
                    <a:pt x="569" y="1115"/>
                  </a:cubicBezTo>
                  <a:cubicBezTo>
                    <a:pt x="557" y="1115"/>
                    <a:pt x="540" y="1107"/>
                    <a:pt x="535" y="1107"/>
                  </a:cubicBezTo>
                  <a:cubicBezTo>
                    <a:pt x="524" y="1107"/>
                    <a:pt x="514" y="1097"/>
                    <a:pt x="503" y="1097"/>
                  </a:cubicBezTo>
                  <a:cubicBezTo>
                    <a:pt x="501" y="1097"/>
                    <a:pt x="497" y="1099"/>
                    <a:pt x="497" y="1101"/>
                  </a:cubicBezTo>
                  <a:cubicBezTo>
                    <a:pt x="497" y="1108"/>
                    <a:pt x="508" y="1112"/>
                    <a:pt x="511" y="1115"/>
                  </a:cubicBezTo>
                  <a:cubicBezTo>
                    <a:pt x="517" y="1121"/>
                    <a:pt x="517" y="1130"/>
                    <a:pt x="520" y="1139"/>
                  </a:cubicBezTo>
                  <a:cubicBezTo>
                    <a:pt x="522" y="1148"/>
                    <a:pt x="534" y="1148"/>
                    <a:pt x="534" y="1157"/>
                  </a:cubicBezTo>
                  <a:cubicBezTo>
                    <a:pt x="534" y="1166"/>
                    <a:pt x="534" y="1172"/>
                    <a:pt x="530" y="1178"/>
                  </a:cubicBezTo>
                  <a:cubicBezTo>
                    <a:pt x="524" y="1189"/>
                    <a:pt x="518" y="1194"/>
                    <a:pt x="511" y="1202"/>
                  </a:cubicBezTo>
                  <a:cubicBezTo>
                    <a:pt x="498" y="1216"/>
                    <a:pt x="482" y="1212"/>
                    <a:pt x="464" y="1218"/>
                  </a:cubicBezTo>
                  <a:cubicBezTo>
                    <a:pt x="452" y="1222"/>
                    <a:pt x="427" y="1213"/>
                    <a:pt x="420" y="1220"/>
                  </a:cubicBezTo>
                  <a:cubicBezTo>
                    <a:pt x="410" y="1231"/>
                    <a:pt x="418" y="1255"/>
                    <a:pt x="412" y="1266"/>
                  </a:cubicBezTo>
                  <a:cubicBezTo>
                    <a:pt x="412" y="1264"/>
                    <a:pt x="412" y="1264"/>
                    <a:pt x="412" y="1264"/>
                  </a:cubicBezTo>
                  <a:cubicBezTo>
                    <a:pt x="412" y="1266"/>
                    <a:pt x="412" y="1271"/>
                    <a:pt x="412" y="1274"/>
                  </a:cubicBezTo>
                  <a:cubicBezTo>
                    <a:pt x="412" y="1278"/>
                    <a:pt x="400" y="1283"/>
                    <a:pt x="395" y="1283"/>
                  </a:cubicBezTo>
                  <a:cubicBezTo>
                    <a:pt x="379" y="1283"/>
                    <a:pt x="376" y="1272"/>
                    <a:pt x="361" y="1272"/>
                  </a:cubicBezTo>
                  <a:cubicBezTo>
                    <a:pt x="355" y="1272"/>
                    <a:pt x="353" y="1278"/>
                    <a:pt x="353" y="1282"/>
                  </a:cubicBezTo>
                  <a:cubicBezTo>
                    <a:pt x="353" y="1293"/>
                    <a:pt x="362" y="1313"/>
                    <a:pt x="369" y="1313"/>
                  </a:cubicBezTo>
                  <a:cubicBezTo>
                    <a:pt x="373" y="1313"/>
                    <a:pt x="377" y="1309"/>
                    <a:pt x="380" y="1308"/>
                  </a:cubicBezTo>
                  <a:cubicBezTo>
                    <a:pt x="383" y="1311"/>
                    <a:pt x="386" y="1312"/>
                    <a:pt x="386" y="1316"/>
                  </a:cubicBezTo>
                  <a:cubicBezTo>
                    <a:pt x="386" y="1321"/>
                    <a:pt x="380" y="1326"/>
                    <a:pt x="379" y="1326"/>
                  </a:cubicBezTo>
                  <a:cubicBezTo>
                    <a:pt x="370" y="1326"/>
                    <a:pt x="367" y="1319"/>
                    <a:pt x="359" y="1319"/>
                  </a:cubicBezTo>
                  <a:cubicBezTo>
                    <a:pt x="359" y="1328"/>
                    <a:pt x="364" y="1329"/>
                    <a:pt x="368" y="1331"/>
                  </a:cubicBezTo>
                  <a:cubicBezTo>
                    <a:pt x="354" y="1345"/>
                    <a:pt x="354" y="1359"/>
                    <a:pt x="349" y="1379"/>
                  </a:cubicBezTo>
                  <a:cubicBezTo>
                    <a:pt x="348" y="1388"/>
                    <a:pt x="334" y="1389"/>
                    <a:pt x="329" y="1390"/>
                  </a:cubicBezTo>
                  <a:cubicBezTo>
                    <a:pt x="317" y="1393"/>
                    <a:pt x="306" y="1404"/>
                    <a:pt x="306" y="1418"/>
                  </a:cubicBezTo>
                  <a:cubicBezTo>
                    <a:pt x="306" y="1449"/>
                    <a:pt x="340" y="1437"/>
                    <a:pt x="340" y="1462"/>
                  </a:cubicBezTo>
                  <a:cubicBezTo>
                    <a:pt x="340" y="1484"/>
                    <a:pt x="321" y="1487"/>
                    <a:pt x="311" y="1498"/>
                  </a:cubicBezTo>
                  <a:cubicBezTo>
                    <a:pt x="305" y="1504"/>
                    <a:pt x="307" y="1514"/>
                    <a:pt x="302" y="1525"/>
                  </a:cubicBezTo>
                  <a:cubicBezTo>
                    <a:pt x="297" y="1536"/>
                    <a:pt x="285" y="1531"/>
                    <a:pt x="278" y="1538"/>
                  </a:cubicBezTo>
                  <a:cubicBezTo>
                    <a:pt x="269" y="1548"/>
                    <a:pt x="265" y="1559"/>
                    <a:pt x="265" y="1574"/>
                  </a:cubicBezTo>
                  <a:cubicBezTo>
                    <a:pt x="265" y="1582"/>
                    <a:pt x="272" y="1592"/>
                    <a:pt x="277" y="1592"/>
                  </a:cubicBezTo>
                  <a:cubicBezTo>
                    <a:pt x="290" y="1600"/>
                    <a:pt x="290" y="1637"/>
                    <a:pt x="299" y="1647"/>
                  </a:cubicBezTo>
                  <a:cubicBezTo>
                    <a:pt x="316" y="1665"/>
                    <a:pt x="336" y="1672"/>
                    <a:pt x="357" y="1682"/>
                  </a:cubicBezTo>
                  <a:cubicBezTo>
                    <a:pt x="354" y="1687"/>
                    <a:pt x="349" y="1685"/>
                    <a:pt x="345" y="1685"/>
                  </a:cubicBezTo>
                  <a:cubicBezTo>
                    <a:pt x="333" y="1685"/>
                    <a:pt x="315" y="1700"/>
                    <a:pt x="308" y="1700"/>
                  </a:cubicBezTo>
                  <a:cubicBezTo>
                    <a:pt x="302" y="1700"/>
                    <a:pt x="303" y="1700"/>
                    <a:pt x="299" y="1700"/>
                  </a:cubicBezTo>
                  <a:cubicBezTo>
                    <a:pt x="297" y="1700"/>
                    <a:pt x="294" y="1703"/>
                    <a:pt x="292" y="1703"/>
                  </a:cubicBezTo>
                  <a:cubicBezTo>
                    <a:pt x="284" y="1703"/>
                    <a:pt x="278" y="1703"/>
                    <a:pt x="271" y="1703"/>
                  </a:cubicBezTo>
                  <a:cubicBezTo>
                    <a:pt x="253" y="1703"/>
                    <a:pt x="259" y="1681"/>
                    <a:pt x="247" y="1677"/>
                  </a:cubicBezTo>
                  <a:cubicBezTo>
                    <a:pt x="236" y="1673"/>
                    <a:pt x="219" y="1673"/>
                    <a:pt x="219" y="1659"/>
                  </a:cubicBezTo>
                  <a:cubicBezTo>
                    <a:pt x="213" y="1659"/>
                    <a:pt x="210" y="1659"/>
                    <a:pt x="205" y="1659"/>
                  </a:cubicBezTo>
                  <a:cubicBezTo>
                    <a:pt x="199" y="1659"/>
                    <a:pt x="197" y="1653"/>
                    <a:pt x="196" y="1649"/>
                  </a:cubicBezTo>
                  <a:cubicBezTo>
                    <a:pt x="175" y="1649"/>
                    <a:pt x="169" y="1638"/>
                    <a:pt x="159" y="1627"/>
                  </a:cubicBezTo>
                  <a:cubicBezTo>
                    <a:pt x="157" y="1625"/>
                    <a:pt x="152" y="1621"/>
                    <a:pt x="152" y="1619"/>
                  </a:cubicBezTo>
                  <a:cubicBezTo>
                    <a:pt x="152" y="1612"/>
                    <a:pt x="166" y="1613"/>
                    <a:pt x="167" y="1606"/>
                  </a:cubicBezTo>
                  <a:cubicBezTo>
                    <a:pt x="165" y="1605"/>
                    <a:pt x="163" y="1604"/>
                    <a:pt x="161" y="1602"/>
                  </a:cubicBezTo>
                  <a:cubicBezTo>
                    <a:pt x="163" y="1598"/>
                    <a:pt x="166" y="1593"/>
                    <a:pt x="166" y="1588"/>
                  </a:cubicBezTo>
                  <a:cubicBezTo>
                    <a:pt x="166" y="1569"/>
                    <a:pt x="146" y="1573"/>
                    <a:pt x="146" y="1556"/>
                  </a:cubicBezTo>
                  <a:cubicBezTo>
                    <a:pt x="146" y="1550"/>
                    <a:pt x="146" y="1548"/>
                    <a:pt x="146" y="1545"/>
                  </a:cubicBezTo>
                  <a:cubicBezTo>
                    <a:pt x="146" y="1527"/>
                    <a:pt x="134" y="1499"/>
                    <a:pt x="134" y="1486"/>
                  </a:cubicBezTo>
                  <a:cubicBezTo>
                    <a:pt x="134" y="1472"/>
                    <a:pt x="152" y="1466"/>
                    <a:pt x="152" y="1453"/>
                  </a:cubicBezTo>
                  <a:cubicBezTo>
                    <a:pt x="152" y="1447"/>
                    <a:pt x="143" y="1434"/>
                    <a:pt x="141" y="1425"/>
                  </a:cubicBezTo>
                  <a:cubicBezTo>
                    <a:pt x="141" y="1418"/>
                    <a:pt x="141" y="1418"/>
                    <a:pt x="141" y="1418"/>
                  </a:cubicBezTo>
                  <a:cubicBezTo>
                    <a:pt x="142" y="1418"/>
                    <a:pt x="142" y="1418"/>
                    <a:pt x="142" y="1418"/>
                  </a:cubicBezTo>
                  <a:cubicBezTo>
                    <a:pt x="142" y="1413"/>
                    <a:pt x="145" y="1409"/>
                    <a:pt x="149" y="1409"/>
                  </a:cubicBezTo>
                  <a:cubicBezTo>
                    <a:pt x="162" y="1409"/>
                    <a:pt x="157" y="1423"/>
                    <a:pt x="168" y="1423"/>
                  </a:cubicBezTo>
                  <a:cubicBezTo>
                    <a:pt x="193" y="1305"/>
                    <a:pt x="193" y="1305"/>
                    <a:pt x="193" y="1305"/>
                  </a:cubicBezTo>
                  <a:cubicBezTo>
                    <a:pt x="193" y="1293"/>
                    <a:pt x="193" y="1293"/>
                    <a:pt x="193" y="1293"/>
                  </a:cubicBezTo>
                  <a:cubicBezTo>
                    <a:pt x="191" y="1293"/>
                    <a:pt x="189" y="1293"/>
                    <a:pt x="187" y="1293"/>
                  </a:cubicBezTo>
                  <a:cubicBezTo>
                    <a:pt x="181" y="1296"/>
                    <a:pt x="180" y="1302"/>
                    <a:pt x="175" y="1302"/>
                  </a:cubicBezTo>
                  <a:cubicBezTo>
                    <a:pt x="169" y="1302"/>
                    <a:pt x="165" y="1284"/>
                    <a:pt x="165" y="1275"/>
                  </a:cubicBezTo>
                  <a:cubicBezTo>
                    <a:pt x="165" y="1260"/>
                    <a:pt x="170" y="1254"/>
                    <a:pt x="172" y="1239"/>
                  </a:cubicBezTo>
                  <a:cubicBezTo>
                    <a:pt x="177" y="1239"/>
                    <a:pt x="180" y="1237"/>
                    <a:pt x="180" y="1235"/>
                  </a:cubicBezTo>
                  <a:cubicBezTo>
                    <a:pt x="180" y="1230"/>
                    <a:pt x="175" y="1226"/>
                    <a:pt x="175" y="1226"/>
                  </a:cubicBezTo>
                  <a:cubicBezTo>
                    <a:pt x="172" y="1226"/>
                    <a:pt x="171" y="1204"/>
                    <a:pt x="171" y="1198"/>
                  </a:cubicBezTo>
                  <a:cubicBezTo>
                    <a:pt x="171" y="1180"/>
                    <a:pt x="182" y="1162"/>
                    <a:pt x="189" y="1150"/>
                  </a:cubicBezTo>
                  <a:cubicBezTo>
                    <a:pt x="192" y="1145"/>
                    <a:pt x="193" y="1134"/>
                    <a:pt x="197" y="1128"/>
                  </a:cubicBezTo>
                  <a:cubicBezTo>
                    <a:pt x="199" y="1125"/>
                    <a:pt x="203" y="1126"/>
                    <a:pt x="204" y="1123"/>
                  </a:cubicBezTo>
                  <a:cubicBezTo>
                    <a:pt x="209" y="1104"/>
                    <a:pt x="209" y="1091"/>
                    <a:pt x="214" y="1072"/>
                  </a:cubicBezTo>
                  <a:cubicBezTo>
                    <a:pt x="213" y="1012"/>
                    <a:pt x="213" y="1012"/>
                    <a:pt x="213" y="1012"/>
                  </a:cubicBezTo>
                  <a:cubicBezTo>
                    <a:pt x="208" y="998"/>
                    <a:pt x="217" y="987"/>
                    <a:pt x="217" y="974"/>
                  </a:cubicBezTo>
                  <a:cubicBezTo>
                    <a:pt x="217" y="944"/>
                    <a:pt x="234" y="924"/>
                    <a:pt x="234" y="897"/>
                  </a:cubicBezTo>
                  <a:cubicBezTo>
                    <a:pt x="234" y="894"/>
                    <a:pt x="234" y="892"/>
                    <a:pt x="234" y="890"/>
                  </a:cubicBezTo>
                  <a:cubicBezTo>
                    <a:pt x="234" y="884"/>
                    <a:pt x="238" y="870"/>
                    <a:pt x="240" y="862"/>
                  </a:cubicBezTo>
                  <a:cubicBezTo>
                    <a:pt x="240" y="837"/>
                    <a:pt x="240" y="837"/>
                    <a:pt x="240" y="827"/>
                  </a:cubicBezTo>
                  <a:cubicBezTo>
                    <a:pt x="240" y="816"/>
                    <a:pt x="246" y="794"/>
                    <a:pt x="246" y="782"/>
                  </a:cubicBezTo>
                  <a:cubicBezTo>
                    <a:pt x="246" y="774"/>
                    <a:pt x="243" y="727"/>
                    <a:pt x="240" y="718"/>
                  </a:cubicBezTo>
                  <a:cubicBezTo>
                    <a:pt x="233" y="699"/>
                    <a:pt x="221" y="687"/>
                    <a:pt x="208" y="680"/>
                  </a:cubicBezTo>
                  <a:cubicBezTo>
                    <a:pt x="196" y="674"/>
                    <a:pt x="188" y="676"/>
                    <a:pt x="180" y="667"/>
                  </a:cubicBezTo>
                  <a:cubicBezTo>
                    <a:pt x="171" y="658"/>
                    <a:pt x="166" y="654"/>
                    <a:pt x="155" y="651"/>
                  </a:cubicBezTo>
                  <a:cubicBezTo>
                    <a:pt x="134" y="644"/>
                    <a:pt x="124" y="633"/>
                    <a:pt x="110" y="619"/>
                  </a:cubicBezTo>
                  <a:cubicBezTo>
                    <a:pt x="104" y="612"/>
                    <a:pt x="107" y="603"/>
                    <a:pt x="107" y="594"/>
                  </a:cubicBezTo>
                  <a:cubicBezTo>
                    <a:pt x="107" y="581"/>
                    <a:pt x="96" y="575"/>
                    <a:pt x="93" y="564"/>
                  </a:cubicBezTo>
                  <a:cubicBezTo>
                    <a:pt x="87" y="545"/>
                    <a:pt x="71" y="530"/>
                    <a:pt x="66" y="513"/>
                  </a:cubicBezTo>
                  <a:cubicBezTo>
                    <a:pt x="61" y="495"/>
                    <a:pt x="56" y="484"/>
                    <a:pt x="49" y="469"/>
                  </a:cubicBezTo>
                  <a:cubicBezTo>
                    <a:pt x="47" y="464"/>
                    <a:pt x="42" y="466"/>
                    <a:pt x="40" y="464"/>
                  </a:cubicBezTo>
                  <a:cubicBezTo>
                    <a:pt x="34" y="458"/>
                    <a:pt x="33" y="447"/>
                    <a:pt x="30" y="441"/>
                  </a:cubicBezTo>
                  <a:cubicBezTo>
                    <a:pt x="28" y="436"/>
                    <a:pt x="22" y="438"/>
                    <a:pt x="19" y="435"/>
                  </a:cubicBezTo>
                  <a:cubicBezTo>
                    <a:pt x="11" y="426"/>
                    <a:pt x="0" y="410"/>
                    <a:pt x="0" y="396"/>
                  </a:cubicBezTo>
                  <a:cubicBezTo>
                    <a:pt x="0" y="386"/>
                    <a:pt x="6" y="375"/>
                    <a:pt x="9" y="372"/>
                  </a:cubicBezTo>
                  <a:cubicBezTo>
                    <a:pt x="15" y="360"/>
                    <a:pt x="29" y="357"/>
                    <a:pt x="32" y="344"/>
                  </a:cubicBezTo>
                  <a:cubicBezTo>
                    <a:pt x="25" y="340"/>
                    <a:pt x="26" y="343"/>
                    <a:pt x="21" y="343"/>
                  </a:cubicBezTo>
                  <a:cubicBezTo>
                    <a:pt x="10" y="343"/>
                    <a:pt x="9" y="328"/>
                    <a:pt x="9" y="316"/>
                  </a:cubicBezTo>
                  <a:cubicBezTo>
                    <a:pt x="9" y="298"/>
                    <a:pt x="28" y="301"/>
                    <a:pt x="24" y="266"/>
                  </a:cubicBezTo>
                  <a:cubicBezTo>
                    <a:pt x="45" y="266"/>
                    <a:pt x="50" y="245"/>
                    <a:pt x="56" y="232"/>
                  </a:cubicBezTo>
                  <a:cubicBezTo>
                    <a:pt x="65" y="215"/>
                    <a:pt x="84" y="220"/>
                    <a:pt x="89" y="199"/>
                  </a:cubicBezTo>
                  <a:cubicBezTo>
                    <a:pt x="85" y="197"/>
                    <a:pt x="81" y="193"/>
                    <a:pt x="81" y="191"/>
                  </a:cubicBezTo>
                  <a:cubicBezTo>
                    <a:pt x="84" y="185"/>
                    <a:pt x="84" y="185"/>
                    <a:pt x="84" y="185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0" name="Freeform 110"/>
            <p:cNvSpPr>
              <a:spLocks/>
            </p:cNvSpPr>
            <p:nvPr/>
          </p:nvSpPr>
          <p:spPr bwMode="auto">
            <a:xfrm>
              <a:off x="3889872" y="3571666"/>
              <a:ext cx="12244" cy="1836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1" name="Freeform 111"/>
            <p:cNvSpPr>
              <a:spLocks/>
            </p:cNvSpPr>
            <p:nvPr/>
          </p:nvSpPr>
          <p:spPr bwMode="auto">
            <a:xfrm>
              <a:off x="3876098" y="3521162"/>
              <a:ext cx="22957" cy="7652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2" name="Freeform 112"/>
            <p:cNvSpPr>
              <a:spLocks/>
            </p:cNvSpPr>
            <p:nvPr/>
          </p:nvSpPr>
          <p:spPr bwMode="auto">
            <a:xfrm>
              <a:off x="3914359" y="3531875"/>
              <a:ext cx="4591" cy="7652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3" name="Freeform 113"/>
            <p:cNvSpPr>
              <a:spLocks/>
            </p:cNvSpPr>
            <p:nvPr/>
          </p:nvSpPr>
          <p:spPr bwMode="auto">
            <a:xfrm>
              <a:off x="4003124" y="3668083"/>
              <a:ext cx="16835" cy="1530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4" name="Freeform 114"/>
            <p:cNvSpPr>
              <a:spLocks/>
            </p:cNvSpPr>
            <p:nvPr/>
          </p:nvSpPr>
          <p:spPr bwMode="auto">
            <a:xfrm>
              <a:off x="2745103" y="2834001"/>
              <a:ext cx="1426369" cy="73460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5" name="Freeform 115"/>
            <p:cNvSpPr>
              <a:spLocks/>
            </p:cNvSpPr>
            <p:nvPr/>
          </p:nvSpPr>
          <p:spPr bwMode="auto">
            <a:xfrm>
              <a:off x="2345658" y="1937173"/>
              <a:ext cx="2102824" cy="1140166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6" name="Freeform 116"/>
            <p:cNvSpPr>
              <a:spLocks/>
            </p:cNvSpPr>
            <p:nvPr/>
          </p:nvSpPr>
          <p:spPr bwMode="auto">
            <a:xfrm>
              <a:off x="1689100" y="1967781"/>
              <a:ext cx="921324" cy="705526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7" name="Freeform 117"/>
            <p:cNvSpPr>
              <a:spLocks/>
            </p:cNvSpPr>
            <p:nvPr/>
          </p:nvSpPr>
          <p:spPr bwMode="auto">
            <a:xfrm>
              <a:off x="2518598" y="2590664"/>
              <a:ext cx="42852" cy="58156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8" name="Freeform 118"/>
            <p:cNvSpPr>
              <a:spLocks/>
            </p:cNvSpPr>
            <p:nvPr/>
          </p:nvSpPr>
          <p:spPr bwMode="auto">
            <a:xfrm>
              <a:off x="2454320" y="2520264"/>
              <a:ext cx="45913" cy="73460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9" name="Freeform 119"/>
            <p:cNvSpPr>
              <a:spLocks/>
            </p:cNvSpPr>
            <p:nvPr/>
          </p:nvSpPr>
          <p:spPr bwMode="auto">
            <a:xfrm>
              <a:off x="2873660" y="1837695"/>
              <a:ext cx="456071" cy="250990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0" name="Freeform 120"/>
            <p:cNvSpPr>
              <a:spLocks/>
            </p:cNvSpPr>
            <p:nvPr/>
          </p:nvSpPr>
          <p:spPr bwMode="auto">
            <a:xfrm>
              <a:off x="2706842" y="1796374"/>
              <a:ext cx="254053" cy="177529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1" name="Freeform 121"/>
            <p:cNvSpPr>
              <a:spLocks/>
            </p:cNvSpPr>
            <p:nvPr/>
          </p:nvSpPr>
          <p:spPr bwMode="auto">
            <a:xfrm>
              <a:off x="2908860" y="1673940"/>
              <a:ext cx="303027" cy="134677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2" name="Freeform 122"/>
            <p:cNvSpPr>
              <a:spLocks/>
            </p:cNvSpPr>
            <p:nvPr/>
          </p:nvSpPr>
          <p:spPr bwMode="auto">
            <a:xfrm>
              <a:off x="2864477" y="1719852"/>
              <a:ext cx="41322" cy="33669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3" name="Freeform 123"/>
            <p:cNvSpPr>
              <a:spLocks/>
            </p:cNvSpPr>
            <p:nvPr/>
          </p:nvSpPr>
          <p:spPr bwMode="auto">
            <a:xfrm>
              <a:off x="2976199" y="1675470"/>
              <a:ext cx="29078" cy="1224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4" name="Freeform 124"/>
            <p:cNvSpPr>
              <a:spLocks/>
            </p:cNvSpPr>
            <p:nvPr/>
          </p:nvSpPr>
          <p:spPr bwMode="auto">
            <a:xfrm>
              <a:off x="2778773" y="1634148"/>
              <a:ext cx="172940" cy="101008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5" name="Freeform 125"/>
            <p:cNvSpPr>
              <a:spLocks/>
            </p:cNvSpPr>
            <p:nvPr/>
          </p:nvSpPr>
          <p:spPr bwMode="auto">
            <a:xfrm>
              <a:off x="3009869" y="1569871"/>
              <a:ext cx="99479" cy="32139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6" name="Freeform 126"/>
            <p:cNvSpPr>
              <a:spLocks/>
            </p:cNvSpPr>
            <p:nvPr/>
          </p:nvSpPr>
          <p:spPr bwMode="auto">
            <a:xfrm>
              <a:off x="3012930" y="1606601"/>
              <a:ext cx="87235" cy="47443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7" name="Freeform 127"/>
            <p:cNvSpPr>
              <a:spLocks/>
            </p:cNvSpPr>
            <p:nvPr/>
          </p:nvSpPr>
          <p:spPr bwMode="auto">
            <a:xfrm>
              <a:off x="2971608" y="1598949"/>
              <a:ext cx="29078" cy="36730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8" name="Freeform 128"/>
            <p:cNvSpPr>
              <a:spLocks/>
            </p:cNvSpPr>
            <p:nvPr/>
          </p:nvSpPr>
          <p:spPr bwMode="auto">
            <a:xfrm>
              <a:off x="3291470" y="1836165"/>
              <a:ext cx="146922" cy="127025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9" name="Freeform 129"/>
            <p:cNvSpPr>
              <a:spLocks/>
            </p:cNvSpPr>
            <p:nvPr/>
          </p:nvSpPr>
          <p:spPr bwMode="auto">
            <a:xfrm>
              <a:off x="3237905" y="1686183"/>
              <a:ext cx="165287" cy="91825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0" name="Freeform 130"/>
            <p:cNvSpPr>
              <a:spLocks/>
            </p:cNvSpPr>
            <p:nvPr/>
          </p:nvSpPr>
          <p:spPr bwMode="auto">
            <a:xfrm>
              <a:off x="3363401" y="2033589"/>
              <a:ext cx="97948" cy="61217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1" name="Freeform 131"/>
            <p:cNvSpPr>
              <a:spLocks/>
            </p:cNvSpPr>
            <p:nvPr/>
          </p:nvSpPr>
          <p:spPr bwMode="auto">
            <a:xfrm>
              <a:off x="3456757" y="1819330"/>
              <a:ext cx="127026" cy="108660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2" name="Freeform 132"/>
            <p:cNvSpPr>
              <a:spLocks/>
            </p:cNvSpPr>
            <p:nvPr/>
          </p:nvSpPr>
          <p:spPr bwMode="auto">
            <a:xfrm>
              <a:off x="3196583" y="1626496"/>
              <a:ext cx="42852" cy="35200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3" name="Freeform 133"/>
            <p:cNvSpPr>
              <a:spLocks/>
            </p:cNvSpPr>
            <p:nvPr/>
          </p:nvSpPr>
          <p:spPr bwMode="auto">
            <a:xfrm>
              <a:off x="3221070" y="1748930"/>
              <a:ext cx="32139" cy="24487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4" name="Freeform 134"/>
            <p:cNvSpPr>
              <a:spLocks/>
            </p:cNvSpPr>
            <p:nvPr/>
          </p:nvSpPr>
          <p:spPr bwMode="auto">
            <a:xfrm>
              <a:off x="3208826" y="1534671"/>
              <a:ext cx="159166" cy="90295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5" name="Freeform 135"/>
            <p:cNvSpPr>
              <a:spLocks/>
            </p:cNvSpPr>
            <p:nvPr/>
          </p:nvSpPr>
          <p:spPr bwMode="auto">
            <a:xfrm>
              <a:off x="3271574" y="1612723"/>
              <a:ext cx="42852" cy="13774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6" name="Freeform 136"/>
            <p:cNvSpPr>
              <a:spLocks/>
            </p:cNvSpPr>
            <p:nvPr/>
          </p:nvSpPr>
          <p:spPr bwMode="auto">
            <a:xfrm>
              <a:off x="3429209" y="1664757"/>
              <a:ext cx="423932" cy="140799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7" name="Freeform 137"/>
            <p:cNvSpPr>
              <a:spLocks/>
            </p:cNvSpPr>
            <p:nvPr/>
          </p:nvSpPr>
          <p:spPr bwMode="auto">
            <a:xfrm>
              <a:off x="3433801" y="1739748"/>
              <a:ext cx="73461" cy="59687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8" name="Freeform 138"/>
            <p:cNvSpPr>
              <a:spLocks/>
            </p:cNvSpPr>
            <p:nvPr/>
          </p:nvSpPr>
          <p:spPr bwMode="auto">
            <a:xfrm>
              <a:off x="3442983" y="1626496"/>
              <a:ext cx="68870" cy="19896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9" name="Freeform 139"/>
            <p:cNvSpPr>
              <a:spLocks/>
            </p:cNvSpPr>
            <p:nvPr/>
          </p:nvSpPr>
          <p:spPr bwMode="auto">
            <a:xfrm>
              <a:off x="3390949" y="1557627"/>
              <a:ext cx="81113" cy="68869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0" name="Freeform 140"/>
            <p:cNvSpPr>
              <a:spLocks/>
            </p:cNvSpPr>
            <p:nvPr/>
          </p:nvSpPr>
          <p:spPr bwMode="auto">
            <a:xfrm>
              <a:off x="3361870" y="1496410"/>
              <a:ext cx="29078" cy="1836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1" name="Freeform 141"/>
            <p:cNvSpPr>
              <a:spLocks/>
            </p:cNvSpPr>
            <p:nvPr/>
          </p:nvSpPr>
          <p:spPr bwMode="auto">
            <a:xfrm>
              <a:off x="3447575" y="1415298"/>
              <a:ext cx="269357" cy="19130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2" name="Freeform 142"/>
            <p:cNvSpPr>
              <a:spLocks/>
            </p:cNvSpPr>
            <p:nvPr/>
          </p:nvSpPr>
          <p:spPr bwMode="auto">
            <a:xfrm>
              <a:off x="3664897" y="2208058"/>
              <a:ext cx="174470" cy="116312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3" name="Freeform 143"/>
            <p:cNvSpPr>
              <a:spLocks/>
            </p:cNvSpPr>
            <p:nvPr/>
          </p:nvSpPr>
          <p:spPr bwMode="auto">
            <a:xfrm>
              <a:off x="3914359" y="2093276"/>
              <a:ext cx="53565" cy="56626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4" name="Freeform 144"/>
            <p:cNvSpPr>
              <a:spLocks/>
            </p:cNvSpPr>
            <p:nvPr/>
          </p:nvSpPr>
          <p:spPr bwMode="auto">
            <a:xfrm>
              <a:off x="3753663" y="2330492"/>
              <a:ext cx="42852" cy="35200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5" name="Freeform 145"/>
            <p:cNvSpPr>
              <a:spLocks/>
            </p:cNvSpPr>
            <p:nvPr/>
          </p:nvSpPr>
          <p:spPr bwMode="auto">
            <a:xfrm>
              <a:off x="3822532" y="1840756"/>
              <a:ext cx="116313" cy="52034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6" name="Freeform 146"/>
            <p:cNvSpPr>
              <a:spLocks/>
            </p:cNvSpPr>
            <p:nvPr/>
          </p:nvSpPr>
          <p:spPr bwMode="auto">
            <a:xfrm>
              <a:off x="3833245" y="2353448"/>
              <a:ext cx="27548" cy="30608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7" name="Freeform 147"/>
            <p:cNvSpPr>
              <a:spLocks/>
            </p:cNvSpPr>
            <p:nvPr/>
          </p:nvSpPr>
          <p:spPr bwMode="auto">
            <a:xfrm>
              <a:off x="3975576" y="2108580"/>
              <a:ext cx="29078" cy="16835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8" name="Freeform 148"/>
            <p:cNvSpPr>
              <a:spLocks/>
            </p:cNvSpPr>
            <p:nvPr/>
          </p:nvSpPr>
          <p:spPr bwMode="auto">
            <a:xfrm>
              <a:off x="3853141" y="2055015"/>
              <a:ext cx="29078" cy="21426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19" name="Freeform 149"/>
            <p:cNvSpPr>
              <a:spLocks/>
            </p:cNvSpPr>
            <p:nvPr/>
          </p:nvSpPr>
          <p:spPr bwMode="auto">
            <a:xfrm>
              <a:off x="3592967" y="1837695"/>
              <a:ext cx="711654" cy="540240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0" name="Freeform 150"/>
            <p:cNvSpPr>
              <a:spLocks/>
            </p:cNvSpPr>
            <p:nvPr/>
          </p:nvSpPr>
          <p:spPr bwMode="auto">
            <a:xfrm>
              <a:off x="3885280" y="2302944"/>
              <a:ext cx="19896" cy="19896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1" name="Freeform 151"/>
            <p:cNvSpPr>
              <a:spLocks/>
            </p:cNvSpPr>
            <p:nvPr/>
          </p:nvSpPr>
          <p:spPr bwMode="auto">
            <a:xfrm>
              <a:off x="3739889" y="2198875"/>
              <a:ext cx="16835" cy="19896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2" name="Freeform 152"/>
            <p:cNvSpPr>
              <a:spLocks/>
            </p:cNvSpPr>
            <p:nvPr/>
          </p:nvSpPr>
          <p:spPr bwMode="auto">
            <a:xfrm>
              <a:off x="3550114" y="1297455"/>
              <a:ext cx="759098" cy="417806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3" name="Freeform 153"/>
            <p:cNvSpPr>
              <a:spLocks/>
            </p:cNvSpPr>
            <p:nvPr/>
          </p:nvSpPr>
          <p:spPr bwMode="auto">
            <a:xfrm>
              <a:off x="4026081" y="1257664"/>
              <a:ext cx="1486057" cy="1186079"/>
            </a:xfrm>
            <a:custGeom>
              <a:avLst/>
              <a:gdLst>
                <a:gd name="T0" fmla="*/ 481 w 1299"/>
                <a:gd name="T1" fmla="*/ 670 h 1036"/>
                <a:gd name="T2" fmla="*/ 458 w 1299"/>
                <a:gd name="T3" fmla="*/ 648 h 1036"/>
                <a:gd name="T4" fmla="*/ 392 w 1299"/>
                <a:gd name="T5" fmla="*/ 604 h 1036"/>
                <a:gd name="T6" fmla="*/ 369 w 1299"/>
                <a:gd name="T7" fmla="*/ 543 h 1036"/>
                <a:gd name="T8" fmla="*/ 187 w 1299"/>
                <a:gd name="T9" fmla="*/ 393 h 1036"/>
                <a:gd name="T10" fmla="*/ 125 w 1299"/>
                <a:gd name="T11" fmla="*/ 400 h 1036"/>
                <a:gd name="T12" fmla="*/ 74 w 1299"/>
                <a:gd name="T13" fmla="*/ 390 h 1036"/>
                <a:gd name="T14" fmla="*/ 32 w 1299"/>
                <a:gd name="T15" fmla="*/ 364 h 1036"/>
                <a:gd name="T16" fmla="*/ 87 w 1299"/>
                <a:gd name="T17" fmla="*/ 342 h 1036"/>
                <a:gd name="T18" fmla="*/ 110 w 1299"/>
                <a:gd name="T19" fmla="*/ 324 h 1036"/>
                <a:gd name="T20" fmla="*/ 0 w 1299"/>
                <a:gd name="T21" fmla="*/ 298 h 1036"/>
                <a:gd name="T22" fmla="*/ 144 w 1299"/>
                <a:gd name="T23" fmla="*/ 253 h 1036"/>
                <a:gd name="T24" fmla="*/ 123 w 1299"/>
                <a:gd name="T25" fmla="*/ 183 h 1036"/>
                <a:gd name="T26" fmla="*/ 248 w 1299"/>
                <a:gd name="T27" fmla="*/ 105 h 1036"/>
                <a:gd name="T28" fmla="*/ 407 w 1299"/>
                <a:gd name="T29" fmla="*/ 99 h 1036"/>
                <a:gd name="T30" fmla="*/ 447 w 1299"/>
                <a:gd name="T31" fmla="*/ 95 h 1036"/>
                <a:gd name="T32" fmla="*/ 471 w 1299"/>
                <a:gd name="T33" fmla="*/ 67 h 1036"/>
                <a:gd name="T34" fmla="*/ 530 w 1299"/>
                <a:gd name="T35" fmla="*/ 63 h 1036"/>
                <a:gd name="T36" fmla="*/ 610 w 1299"/>
                <a:gd name="T37" fmla="*/ 26 h 1036"/>
                <a:gd name="T38" fmla="*/ 672 w 1299"/>
                <a:gd name="T39" fmla="*/ 22 h 1036"/>
                <a:gd name="T40" fmla="*/ 917 w 1299"/>
                <a:gd name="T41" fmla="*/ 0 h 1036"/>
                <a:gd name="T42" fmla="*/ 1020 w 1299"/>
                <a:gd name="T43" fmla="*/ 86 h 1036"/>
                <a:gd name="T44" fmla="*/ 979 w 1299"/>
                <a:gd name="T45" fmla="*/ 135 h 1036"/>
                <a:gd name="T46" fmla="*/ 1036 w 1299"/>
                <a:gd name="T47" fmla="*/ 183 h 1036"/>
                <a:gd name="T48" fmla="*/ 1174 w 1299"/>
                <a:gd name="T49" fmla="*/ 117 h 1036"/>
                <a:gd name="T50" fmla="*/ 1254 w 1299"/>
                <a:gd name="T51" fmla="*/ 91 h 1036"/>
                <a:gd name="T52" fmla="*/ 1205 w 1299"/>
                <a:gd name="T53" fmla="*/ 169 h 1036"/>
                <a:gd name="T54" fmla="*/ 1187 w 1299"/>
                <a:gd name="T55" fmla="*/ 205 h 1036"/>
                <a:gd name="T56" fmla="*/ 1123 w 1299"/>
                <a:gd name="T57" fmla="*/ 270 h 1036"/>
                <a:gd name="T58" fmla="*/ 1163 w 1299"/>
                <a:gd name="T59" fmla="*/ 319 h 1036"/>
                <a:gd name="T60" fmla="*/ 1129 w 1299"/>
                <a:gd name="T61" fmla="*/ 364 h 1036"/>
                <a:gd name="T62" fmla="*/ 1149 w 1299"/>
                <a:gd name="T63" fmla="*/ 423 h 1036"/>
                <a:gd name="T64" fmla="*/ 1155 w 1299"/>
                <a:gd name="T65" fmla="*/ 467 h 1036"/>
                <a:gd name="T66" fmla="*/ 1087 w 1299"/>
                <a:gd name="T67" fmla="*/ 531 h 1036"/>
                <a:gd name="T68" fmla="*/ 1095 w 1299"/>
                <a:gd name="T69" fmla="*/ 548 h 1036"/>
                <a:gd name="T70" fmla="*/ 1032 w 1299"/>
                <a:gd name="T71" fmla="*/ 535 h 1036"/>
                <a:gd name="T72" fmla="*/ 1087 w 1299"/>
                <a:gd name="T73" fmla="*/ 644 h 1036"/>
                <a:gd name="T74" fmla="*/ 1024 w 1299"/>
                <a:gd name="T75" fmla="*/ 624 h 1036"/>
                <a:gd name="T76" fmla="*/ 1058 w 1299"/>
                <a:gd name="T77" fmla="*/ 675 h 1036"/>
                <a:gd name="T78" fmla="*/ 890 w 1299"/>
                <a:gd name="T79" fmla="*/ 734 h 1036"/>
                <a:gd name="T80" fmla="*/ 830 w 1299"/>
                <a:gd name="T81" fmla="*/ 801 h 1036"/>
                <a:gd name="T82" fmla="*/ 761 w 1299"/>
                <a:gd name="T83" fmla="*/ 809 h 1036"/>
                <a:gd name="T84" fmla="*/ 691 w 1299"/>
                <a:gd name="T85" fmla="*/ 873 h 1036"/>
                <a:gd name="T86" fmla="*/ 659 w 1299"/>
                <a:gd name="T87" fmla="*/ 942 h 1036"/>
                <a:gd name="T88" fmla="*/ 621 w 1299"/>
                <a:gd name="T89" fmla="*/ 1028 h 1036"/>
                <a:gd name="T90" fmla="*/ 538 w 1299"/>
                <a:gd name="T91" fmla="*/ 1008 h 1036"/>
                <a:gd name="T92" fmla="*/ 464 w 1299"/>
                <a:gd name="T93" fmla="*/ 898 h 1036"/>
                <a:gd name="T94" fmla="*/ 439 w 1299"/>
                <a:gd name="T95" fmla="*/ 854 h 1036"/>
                <a:gd name="T96" fmla="*/ 407 w 1299"/>
                <a:gd name="T97" fmla="*/ 789 h 1036"/>
                <a:gd name="T98" fmla="*/ 437 w 1299"/>
                <a:gd name="T99" fmla="*/ 726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299" h="1036">
                  <a:moveTo>
                    <a:pt x="437" y="726"/>
                  </a:moveTo>
                  <a:cubicBezTo>
                    <a:pt x="448" y="720"/>
                    <a:pt x="448" y="719"/>
                    <a:pt x="458" y="724"/>
                  </a:cubicBezTo>
                  <a:cubicBezTo>
                    <a:pt x="463" y="700"/>
                    <a:pt x="474" y="692"/>
                    <a:pt x="481" y="670"/>
                  </a:cubicBezTo>
                  <a:cubicBezTo>
                    <a:pt x="458" y="662"/>
                    <a:pt x="402" y="658"/>
                    <a:pt x="399" y="636"/>
                  </a:cubicBezTo>
                  <a:cubicBezTo>
                    <a:pt x="407" y="633"/>
                    <a:pt x="406" y="636"/>
                    <a:pt x="413" y="636"/>
                  </a:cubicBezTo>
                  <a:cubicBezTo>
                    <a:pt x="429" y="636"/>
                    <a:pt x="440" y="648"/>
                    <a:pt x="458" y="648"/>
                  </a:cubicBezTo>
                  <a:cubicBezTo>
                    <a:pt x="466" y="648"/>
                    <a:pt x="465" y="641"/>
                    <a:pt x="466" y="636"/>
                  </a:cubicBezTo>
                  <a:cubicBezTo>
                    <a:pt x="443" y="628"/>
                    <a:pt x="436" y="590"/>
                    <a:pt x="411" y="590"/>
                  </a:cubicBezTo>
                  <a:cubicBezTo>
                    <a:pt x="404" y="590"/>
                    <a:pt x="402" y="604"/>
                    <a:pt x="392" y="604"/>
                  </a:cubicBezTo>
                  <a:cubicBezTo>
                    <a:pt x="378" y="604"/>
                    <a:pt x="371" y="602"/>
                    <a:pt x="371" y="590"/>
                  </a:cubicBezTo>
                  <a:cubicBezTo>
                    <a:pt x="371" y="573"/>
                    <a:pt x="388" y="575"/>
                    <a:pt x="388" y="556"/>
                  </a:cubicBezTo>
                  <a:cubicBezTo>
                    <a:pt x="388" y="544"/>
                    <a:pt x="376" y="544"/>
                    <a:pt x="369" y="543"/>
                  </a:cubicBezTo>
                  <a:cubicBezTo>
                    <a:pt x="369" y="531"/>
                    <a:pt x="369" y="531"/>
                    <a:pt x="369" y="531"/>
                  </a:cubicBezTo>
                  <a:cubicBezTo>
                    <a:pt x="348" y="462"/>
                    <a:pt x="295" y="393"/>
                    <a:pt x="210" y="393"/>
                  </a:cubicBezTo>
                  <a:cubicBezTo>
                    <a:pt x="197" y="393"/>
                    <a:pt x="194" y="393"/>
                    <a:pt x="187" y="393"/>
                  </a:cubicBezTo>
                  <a:cubicBezTo>
                    <a:pt x="177" y="393"/>
                    <a:pt x="173" y="404"/>
                    <a:pt x="163" y="404"/>
                  </a:cubicBezTo>
                  <a:cubicBezTo>
                    <a:pt x="156" y="404"/>
                    <a:pt x="149" y="397"/>
                    <a:pt x="140" y="397"/>
                  </a:cubicBezTo>
                  <a:cubicBezTo>
                    <a:pt x="132" y="397"/>
                    <a:pt x="129" y="399"/>
                    <a:pt x="125" y="400"/>
                  </a:cubicBezTo>
                  <a:cubicBezTo>
                    <a:pt x="127" y="403"/>
                    <a:pt x="131" y="406"/>
                    <a:pt x="133" y="407"/>
                  </a:cubicBezTo>
                  <a:cubicBezTo>
                    <a:pt x="128" y="412"/>
                    <a:pt x="129" y="409"/>
                    <a:pt x="123" y="409"/>
                  </a:cubicBezTo>
                  <a:cubicBezTo>
                    <a:pt x="107" y="409"/>
                    <a:pt x="83" y="402"/>
                    <a:pt x="74" y="390"/>
                  </a:cubicBezTo>
                  <a:cubicBezTo>
                    <a:pt x="81" y="385"/>
                    <a:pt x="86" y="384"/>
                    <a:pt x="89" y="377"/>
                  </a:cubicBezTo>
                  <a:cubicBezTo>
                    <a:pt x="77" y="373"/>
                    <a:pt x="68" y="364"/>
                    <a:pt x="59" y="364"/>
                  </a:cubicBezTo>
                  <a:cubicBezTo>
                    <a:pt x="42" y="364"/>
                    <a:pt x="46" y="369"/>
                    <a:pt x="32" y="364"/>
                  </a:cubicBezTo>
                  <a:cubicBezTo>
                    <a:pt x="34" y="353"/>
                    <a:pt x="49" y="348"/>
                    <a:pt x="55" y="348"/>
                  </a:cubicBezTo>
                  <a:cubicBezTo>
                    <a:pt x="63" y="348"/>
                    <a:pt x="68" y="348"/>
                    <a:pt x="74" y="348"/>
                  </a:cubicBezTo>
                  <a:cubicBezTo>
                    <a:pt x="81" y="348"/>
                    <a:pt x="84" y="347"/>
                    <a:pt x="87" y="342"/>
                  </a:cubicBezTo>
                  <a:cubicBezTo>
                    <a:pt x="131" y="342"/>
                    <a:pt x="131" y="342"/>
                    <a:pt x="131" y="342"/>
                  </a:cubicBezTo>
                  <a:cubicBezTo>
                    <a:pt x="138" y="336"/>
                    <a:pt x="138" y="333"/>
                    <a:pt x="140" y="324"/>
                  </a:cubicBezTo>
                  <a:cubicBezTo>
                    <a:pt x="110" y="324"/>
                    <a:pt x="110" y="324"/>
                    <a:pt x="110" y="324"/>
                  </a:cubicBezTo>
                  <a:cubicBezTo>
                    <a:pt x="109" y="328"/>
                    <a:pt x="106" y="332"/>
                    <a:pt x="102" y="332"/>
                  </a:cubicBezTo>
                  <a:cubicBezTo>
                    <a:pt x="90" y="332"/>
                    <a:pt x="86" y="332"/>
                    <a:pt x="76" y="332"/>
                  </a:cubicBezTo>
                  <a:cubicBezTo>
                    <a:pt x="73" y="332"/>
                    <a:pt x="0" y="311"/>
                    <a:pt x="0" y="298"/>
                  </a:cubicBezTo>
                  <a:cubicBezTo>
                    <a:pt x="0" y="273"/>
                    <a:pt x="27" y="282"/>
                    <a:pt x="43" y="276"/>
                  </a:cubicBezTo>
                  <a:cubicBezTo>
                    <a:pt x="57" y="272"/>
                    <a:pt x="65" y="263"/>
                    <a:pt x="80" y="258"/>
                  </a:cubicBezTo>
                  <a:cubicBezTo>
                    <a:pt x="100" y="251"/>
                    <a:pt x="127" y="263"/>
                    <a:pt x="144" y="253"/>
                  </a:cubicBezTo>
                  <a:cubicBezTo>
                    <a:pt x="156" y="245"/>
                    <a:pt x="165" y="230"/>
                    <a:pt x="165" y="210"/>
                  </a:cubicBezTo>
                  <a:cubicBezTo>
                    <a:pt x="151" y="209"/>
                    <a:pt x="108" y="210"/>
                    <a:pt x="108" y="195"/>
                  </a:cubicBezTo>
                  <a:cubicBezTo>
                    <a:pt x="108" y="187"/>
                    <a:pt x="119" y="183"/>
                    <a:pt x="123" y="183"/>
                  </a:cubicBezTo>
                  <a:cubicBezTo>
                    <a:pt x="149" y="174"/>
                    <a:pt x="183" y="155"/>
                    <a:pt x="198" y="139"/>
                  </a:cubicBezTo>
                  <a:cubicBezTo>
                    <a:pt x="204" y="144"/>
                    <a:pt x="210" y="145"/>
                    <a:pt x="218" y="145"/>
                  </a:cubicBezTo>
                  <a:cubicBezTo>
                    <a:pt x="244" y="145"/>
                    <a:pt x="224" y="109"/>
                    <a:pt x="248" y="105"/>
                  </a:cubicBezTo>
                  <a:cubicBezTo>
                    <a:pt x="278" y="102"/>
                    <a:pt x="290" y="94"/>
                    <a:pt x="318" y="94"/>
                  </a:cubicBezTo>
                  <a:cubicBezTo>
                    <a:pt x="339" y="88"/>
                    <a:pt x="355" y="75"/>
                    <a:pt x="375" y="75"/>
                  </a:cubicBezTo>
                  <a:cubicBezTo>
                    <a:pt x="389" y="75"/>
                    <a:pt x="393" y="99"/>
                    <a:pt x="407" y="99"/>
                  </a:cubicBezTo>
                  <a:cubicBezTo>
                    <a:pt x="407" y="94"/>
                    <a:pt x="403" y="89"/>
                    <a:pt x="403" y="83"/>
                  </a:cubicBezTo>
                  <a:cubicBezTo>
                    <a:pt x="411" y="75"/>
                    <a:pt x="411" y="75"/>
                    <a:pt x="411" y="75"/>
                  </a:cubicBezTo>
                  <a:cubicBezTo>
                    <a:pt x="419" y="90"/>
                    <a:pt x="432" y="89"/>
                    <a:pt x="447" y="95"/>
                  </a:cubicBezTo>
                  <a:cubicBezTo>
                    <a:pt x="451" y="95"/>
                    <a:pt x="458" y="95"/>
                    <a:pt x="458" y="95"/>
                  </a:cubicBezTo>
                  <a:cubicBezTo>
                    <a:pt x="456" y="89"/>
                    <a:pt x="452" y="84"/>
                    <a:pt x="452" y="78"/>
                  </a:cubicBezTo>
                  <a:cubicBezTo>
                    <a:pt x="452" y="68"/>
                    <a:pt x="464" y="67"/>
                    <a:pt x="471" y="67"/>
                  </a:cubicBezTo>
                  <a:cubicBezTo>
                    <a:pt x="502" y="67"/>
                    <a:pt x="521" y="86"/>
                    <a:pt x="539" y="95"/>
                  </a:cubicBezTo>
                  <a:cubicBezTo>
                    <a:pt x="574" y="95"/>
                    <a:pt x="574" y="95"/>
                    <a:pt x="574" y="95"/>
                  </a:cubicBezTo>
                  <a:cubicBezTo>
                    <a:pt x="561" y="89"/>
                    <a:pt x="530" y="78"/>
                    <a:pt x="530" y="63"/>
                  </a:cubicBezTo>
                  <a:cubicBezTo>
                    <a:pt x="530" y="51"/>
                    <a:pt x="554" y="55"/>
                    <a:pt x="561" y="54"/>
                  </a:cubicBezTo>
                  <a:cubicBezTo>
                    <a:pt x="555" y="48"/>
                    <a:pt x="549" y="47"/>
                    <a:pt x="546" y="42"/>
                  </a:cubicBezTo>
                  <a:cubicBezTo>
                    <a:pt x="566" y="32"/>
                    <a:pt x="585" y="26"/>
                    <a:pt x="610" y="26"/>
                  </a:cubicBezTo>
                  <a:cubicBezTo>
                    <a:pt x="628" y="26"/>
                    <a:pt x="640" y="25"/>
                    <a:pt x="657" y="32"/>
                  </a:cubicBezTo>
                  <a:cubicBezTo>
                    <a:pt x="672" y="32"/>
                    <a:pt x="672" y="32"/>
                    <a:pt x="672" y="32"/>
                  </a:cubicBezTo>
                  <a:cubicBezTo>
                    <a:pt x="672" y="22"/>
                    <a:pt x="672" y="22"/>
                    <a:pt x="672" y="22"/>
                  </a:cubicBezTo>
                  <a:cubicBezTo>
                    <a:pt x="683" y="20"/>
                    <a:pt x="691" y="22"/>
                    <a:pt x="702" y="22"/>
                  </a:cubicBezTo>
                  <a:cubicBezTo>
                    <a:pt x="739" y="22"/>
                    <a:pt x="768" y="0"/>
                    <a:pt x="807" y="0"/>
                  </a:cubicBezTo>
                  <a:cubicBezTo>
                    <a:pt x="849" y="0"/>
                    <a:pt x="879" y="0"/>
                    <a:pt x="917" y="0"/>
                  </a:cubicBezTo>
                  <a:cubicBezTo>
                    <a:pt x="961" y="0"/>
                    <a:pt x="995" y="30"/>
                    <a:pt x="1030" y="46"/>
                  </a:cubicBezTo>
                  <a:cubicBezTo>
                    <a:pt x="1051" y="55"/>
                    <a:pt x="1077" y="49"/>
                    <a:pt x="1096" y="54"/>
                  </a:cubicBezTo>
                  <a:cubicBezTo>
                    <a:pt x="1092" y="82"/>
                    <a:pt x="1041" y="78"/>
                    <a:pt x="1020" y="86"/>
                  </a:cubicBezTo>
                  <a:cubicBezTo>
                    <a:pt x="854" y="95"/>
                    <a:pt x="854" y="95"/>
                    <a:pt x="854" y="95"/>
                  </a:cubicBezTo>
                  <a:cubicBezTo>
                    <a:pt x="867" y="105"/>
                    <a:pt x="994" y="90"/>
                    <a:pt x="1007" y="95"/>
                  </a:cubicBezTo>
                  <a:cubicBezTo>
                    <a:pt x="1006" y="102"/>
                    <a:pt x="973" y="135"/>
                    <a:pt x="979" y="135"/>
                  </a:cubicBezTo>
                  <a:cubicBezTo>
                    <a:pt x="998" y="135"/>
                    <a:pt x="1043" y="90"/>
                    <a:pt x="1068" y="90"/>
                  </a:cubicBezTo>
                  <a:cubicBezTo>
                    <a:pt x="1082" y="90"/>
                    <a:pt x="1087" y="102"/>
                    <a:pt x="1087" y="113"/>
                  </a:cubicBezTo>
                  <a:cubicBezTo>
                    <a:pt x="1087" y="121"/>
                    <a:pt x="1038" y="175"/>
                    <a:pt x="1036" y="183"/>
                  </a:cubicBezTo>
                  <a:cubicBezTo>
                    <a:pt x="1056" y="177"/>
                    <a:pt x="1094" y="125"/>
                    <a:pt x="1106" y="115"/>
                  </a:cubicBezTo>
                  <a:cubicBezTo>
                    <a:pt x="1126" y="115"/>
                    <a:pt x="1157" y="115"/>
                    <a:pt x="1157" y="115"/>
                  </a:cubicBezTo>
                  <a:cubicBezTo>
                    <a:pt x="1157" y="115"/>
                    <a:pt x="1171" y="118"/>
                    <a:pt x="1174" y="117"/>
                  </a:cubicBezTo>
                  <a:cubicBezTo>
                    <a:pt x="1188" y="112"/>
                    <a:pt x="1190" y="108"/>
                    <a:pt x="1202" y="102"/>
                  </a:cubicBezTo>
                  <a:cubicBezTo>
                    <a:pt x="1239" y="102"/>
                    <a:pt x="1239" y="102"/>
                    <a:pt x="1239" y="102"/>
                  </a:cubicBezTo>
                  <a:cubicBezTo>
                    <a:pt x="1241" y="92"/>
                    <a:pt x="1246" y="91"/>
                    <a:pt x="1254" y="91"/>
                  </a:cubicBezTo>
                  <a:cubicBezTo>
                    <a:pt x="1263" y="91"/>
                    <a:pt x="1299" y="109"/>
                    <a:pt x="1299" y="119"/>
                  </a:cubicBezTo>
                  <a:cubicBezTo>
                    <a:pt x="1299" y="129"/>
                    <a:pt x="1285" y="136"/>
                    <a:pt x="1280" y="137"/>
                  </a:cubicBezTo>
                  <a:cubicBezTo>
                    <a:pt x="1255" y="146"/>
                    <a:pt x="1239" y="169"/>
                    <a:pt x="1205" y="169"/>
                  </a:cubicBezTo>
                  <a:cubicBezTo>
                    <a:pt x="1214" y="174"/>
                    <a:pt x="1215" y="174"/>
                    <a:pt x="1221" y="169"/>
                  </a:cubicBezTo>
                  <a:cubicBezTo>
                    <a:pt x="1221" y="191"/>
                    <a:pt x="1201" y="191"/>
                    <a:pt x="1187" y="195"/>
                  </a:cubicBezTo>
                  <a:cubicBezTo>
                    <a:pt x="1192" y="206"/>
                    <a:pt x="1187" y="197"/>
                    <a:pt x="1187" y="205"/>
                  </a:cubicBezTo>
                  <a:cubicBezTo>
                    <a:pt x="1187" y="218"/>
                    <a:pt x="1167" y="221"/>
                    <a:pt x="1153" y="225"/>
                  </a:cubicBezTo>
                  <a:cubicBezTo>
                    <a:pt x="1154" y="233"/>
                    <a:pt x="1153" y="233"/>
                    <a:pt x="1153" y="237"/>
                  </a:cubicBezTo>
                  <a:cubicBezTo>
                    <a:pt x="1153" y="253"/>
                    <a:pt x="1137" y="259"/>
                    <a:pt x="1123" y="270"/>
                  </a:cubicBezTo>
                  <a:cubicBezTo>
                    <a:pt x="1114" y="277"/>
                    <a:pt x="1114" y="296"/>
                    <a:pt x="1110" y="304"/>
                  </a:cubicBezTo>
                  <a:cubicBezTo>
                    <a:pt x="1118" y="308"/>
                    <a:pt x="1124" y="304"/>
                    <a:pt x="1132" y="304"/>
                  </a:cubicBezTo>
                  <a:cubicBezTo>
                    <a:pt x="1145" y="304"/>
                    <a:pt x="1155" y="313"/>
                    <a:pt x="1163" y="319"/>
                  </a:cubicBezTo>
                  <a:cubicBezTo>
                    <a:pt x="1159" y="322"/>
                    <a:pt x="1154" y="324"/>
                    <a:pt x="1149" y="324"/>
                  </a:cubicBezTo>
                  <a:cubicBezTo>
                    <a:pt x="1152" y="337"/>
                    <a:pt x="1182" y="333"/>
                    <a:pt x="1182" y="352"/>
                  </a:cubicBezTo>
                  <a:cubicBezTo>
                    <a:pt x="1182" y="371"/>
                    <a:pt x="1142" y="364"/>
                    <a:pt x="1129" y="364"/>
                  </a:cubicBezTo>
                  <a:cubicBezTo>
                    <a:pt x="1120" y="364"/>
                    <a:pt x="1114" y="370"/>
                    <a:pt x="1114" y="376"/>
                  </a:cubicBezTo>
                  <a:cubicBezTo>
                    <a:pt x="1114" y="389"/>
                    <a:pt x="1127" y="389"/>
                    <a:pt x="1138" y="389"/>
                  </a:cubicBezTo>
                  <a:cubicBezTo>
                    <a:pt x="1138" y="407"/>
                    <a:pt x="1149" y="412"/>
                    <a:pt x="1149" y="423"/>
                  </a:cubicBezTo>
                  <a:cubicBezTo>
                    <a:pt x="1149" y="430"/>
                    <a:pt x="1145" y="436"/>
                    <a:pt x="1149" y="441"/>
                  </a:cubicBezTo>
                  <a:cubicBezTo>
                    <a:pt x="1137" y="441"/>
                    <a:pt x="1125" y="441"/>
                    <a:pt x="1125" y="451"/>
                  </a:cubicBezTo>
                  <a:cubicBezTo>
                    <a:pt x="1125" y="465"/>
                    <a:pt x="1146" y="464"/>
                    <a:pt x="1155" y="467"/>
                  </a:cubicBezTo>
                  <a:cubicBezTo>
                    <a:pt x="1151" y="480"/>
                    <a:pt x="1136" y="487"/>
                    <a:pt x="1121" y="489"/>
                  </a:cubicBezTo>
                  <a:cubicBezTo>
                    <a:pt x="1121" y="494"/>
                    <a:pt x="1125" y="499"/>
                    <a:pt x="1129" y="501"/>
                  </a:cubicBezTo>
                  <a:cubicBezTo>
                    <a:pt x="1123" y="524"/>
                    <a:pt x="1093" y="514"/>
                    <a:pt x="1087" y="531"/>
                  </a:cubicBezTo>
                  <a:cubicBezTo>
                    <a:pt x="1079" y="525"/>
                    <a:pt x="1070" y="521"/>
                    <a:pt x="1064" y="513"/>
                  </a:cubicBezTo>
                  <a:cubicBezTo>
                    <a:pt x="1053" y="513"/>
                    <a:pt x="1053" y="513"/>
                    <a:pt x="1053" y="513"/>
                  </a:cubicBezTo>
                  <a:cubicBezTo>
                    <a:pt x="1061" y="534"/>
                    <a:pt x="1095" y="527"/>
                    <a:pt x="1095" y="548"/>
                  </a:cubicBezTo>
                  <a:cubicBezTo>
                    <a:pt x="1095" y="558"/>
                    <a:pt x="1092" y="571"/>
                    <a:pt x="1083" y="571"/>
                  </a:cubicBezTo>
                  <a:cubicBezTo>
                    <a:pt x="1070" y="571"/>
                    <a:pt x="1046" y="550"/>
                    <a:pt x="1042" y="535"/>
                  </a:cubicBezTo>
                  <a:cubicBezTo>
                    <a:pt x="1036" y="536"/>
                    <a:pt x="1033" y="535"/>
                    <a:pt x="1032" y="535"/>
                  </a:cubicBezTo>
                  <a:cubicBezTo>
                    <a:pt x="1032" y="547"/>
                    <a:pt x="1032" y="547"/>
                    <a:pt x="1032" y="547"/>
                  </a:cubicBezTo>
                  <a:cubicBezTo>
                    <a:pt x="1059" y="575"/>
                    <a:pt x="1107" y="589"/>
                    <a:pt x="1107" y="634"/>
                  </a:cubicBezTo>
                  <a:cubicBezTo>
                    <a:pt x="1107" y="643"/>
                    <a:pt x="1095" y="644"/>
                    <a:pt x="1087" y="644"/>
                  </a:cubicBezTo>
                  <a:cubicBezTo>
                    <a:pt x="1051" y="644"/>
                    <a:pt x="1059" y="604"/>
                    <a:pt x="1028" y="604"/>
                  </a:cubicBezTo>
                  <a:cubicBezTo>
                    <a:pt x="1024" y="604"/>
                    <a:pt x="1020" y="606"/>
                    <a:pt x="1017" y="604"/>
                  </a:cubicBezTo>
                  <a:cubicBezTo>
                    <a:pt x="1017" y="615"/>
                    <a:pt x="1024" y="617"/>
                    <a:pt x="1024" y="624"/>
                  </a:cubicBezTo>
                  <a:cubicBezTo>
                    <a:pt x="1024" y="631"/>
                    <a:pt x="1011" y="633"/>
                    <a:pt x="1007" y="634"/>
                  </a:cubicBezTo>
                  <a:cubicBezTo>
                    <a:pt x="1007" y="658"/>
                    <a:pt x="1075" y="655"/>
                    <a:pt x="1091" y="660"/>
                  </a:cubicBezTo>
                  <a:cubicBezTo>
                    <a:pt x="1079" y="670"/>
                    <a:pt x="1072" y="671"/>
                    <a:pt x="1058" y="675"/>
                  </a:cubicBezTo>
                  <a:cubicBezTo>
                    <a:pt x="1033" y="684"/>
                    <a:pt x="1026" y="706"/>
                    <a:pt x="1004" y="714"/>
                  </a:cubicBezTo>
                  <a:cubicBezTo>
                    <a:pt x="976" y="723"/>
                    <a:pt x="954" y="721"/>
                    <a:pt x="926" y="734"/>
                  </a:cubicBezTo>
                  <a:cubicBezTo>
                    <a:pt x="890" y="734"/>
                    <a:pt x="890" y="734"/>
                    <a:pt x="890" y="734"/>
                  </a:cubicBezTo>
                  <a:cubicBezTo>
                    <a:pt x="883" y="738"/>
                    <a:pt x="875" y="741"/>
                    <a:pt x="875" y="747"/>
                  </a:cubicBezTo>
                  <a:cubicBezTo>
                    <a:pt x="856" y="761"/>
                    <a:pt x="856" y="761"/>
                    <a:pt x="856" y="761"/>
                  </a:cubicBezTo>
                  <a:cubicBezTo>
                    <a:pt x="842" y="773"/>
                    <a:pt x="841" y="789"/>
                    <a:pt x="830" y="801"/>
                  </a:cubicBezTo>
                  <a:cubicBezTo>
                    <a:pt x="814" y="817"/>
                    <a:pt x="789" y="813"/>
                    <a:pt x="773" y="825"/>
                  </a:cubicBezTo>
                  <a:cubicBezTo>
                    <a:pt x="761" y="825"/>
                    <a:pt x="761" y="825"/>
                    <a:pt x="761" y="825"/>
                  </a:cubicBezTo>
                  <a:cubicBezTo>
                    <a:pt x="761" y="809"/>
                    <a:pt x="761" y="809"/>
                    <a:pt x="761" y="809"/>
                  </a:cubicBezTo>
                  <a:cubicBezTo>
                    <a:pt x="750" y="814"/>
                    <a:pt x="753" y="822"/>
                    <a:pt x="746" y="829"/>
                  </a:cubicBezTo>
                  <a:cubicBezTo>
                    <a:pt x="730" y="846"/>
                    <a:pt x="689" y="838"/>
                    <a:pt x="689" y="865"/>
                  </a:cubicBezTo>
                  <a:cubicBezTo>
                    <a:pt x="689" y="867"/>
                    <a:pt x="691" y="870"/>
                    <a:pt x="691" y="873"/>
                  </a:cubicBezTo>
                  <a:cubicBezTo>
                    <a:pt x="689" y="876"/>
                    <a:pt x="686" y="878"/>
                    <a:pt x="686" y="882"/>
                  </a:cubicBezTo>
                  <a:cubicBezTo>
                    <a:pt x="686" y="888"/>
                    <a:pt x="695" y="892"/>
                    <a:pt x="695" y="900"/>
                  </a:cubicBezTo>
                  <a:cubicBezTo>
                    <a:pt x="695" y="927"/>
                    <a:pt x="659" y="919"/>
                    <a:pt x="659" y="942"/>
                  </a:cubicBezTo>
                  <a:cubicBezTo>
                    <a:pt x="659" y="956"/>
                    <a:pt x="658" y="977"/>
                    <a:pt x="659" y="986"/>
                  </a:cubicBezTo>
                  <a:cubicBezTo>
                    <a:pt x="642" y="994"/>
                    <a:pt x="651" y="1036"/>
                    <a:pt x="630" y="1036"/>
                  </a:cubicBezTo>
                  <a:cubicBezTo>
                    <a:pt x="625" y="1036"/>
                    <a:pt x="623" y="1032"/>
                    <a:pt x="621" y="1028"/>
                  </a:cubicBezTo>
                  <a:cubicBezTo>
                    <a:pt x="612" y="1028"/>
                    <a:pt x="611" y="1033"/>
                    <a:pt x="606" y="1033"/>
                  </a:cubicBezTo>
                  <a:cubicBezTo>
                    <a:pt x="587" y="1033"/>
                    <a:pt x="589" y="997"/>
                    <a:pt x="570" y="997"/>
                  </a:cubicBezTo>
                  <a:cubicBezTo>
                    <a:pt x="559" y="997"/>
                    <a:pt x="547" y="1007"/>
                    <a:pt x="538" y="1008"/>
                  </a:cubicBezTo>
                  <a:cubicBezTo>
                    <a:pt x="533" y="989"/>
                    <a:pt x="525" y="995"/>
                    <a:pt x="513" y="986"/>
                  </a:cubicBezTo>
                  <a:cubicBezTo>
                    <a:pt x="508" y="982"/>
                    <a:pt x="510" y="971"/>
                    <a:pt x="508" y="970"/>
                  </a:cubicBezTo>
                  <a:cubicBezTo>
                    <a:pt x="493" y="957"/>
                    <a:pt x="464" y="921"/>
                    <a:pt x="464" y="898"/>
                  </a:cubicBezTo>
                  <a:cubicBezTo>
                    <a:pt x="464" y="888"/>
                    <a:pt x="470" y="889"/>
                    <a:pt x="475" y="883"/>
                  </a:cubicBezTo>
                  <a:cubicBezTo>
                    <a:pt x="464" y="868"/>
                    <a:pt x="460" y="888"/>
                    <a:pt x="447" y="881"/>
                  </a:cubicBezTo>
                  <a:cubicBezTo>
                    <a:pt x="444" y="877"/>
                    <a:pt x="442" y="862"/>
                    <a:pt x="439" y="854"/>
                  </a:cubicBezTo>
                  <a:cubicBezTo>
                    <a:pt x="435" y="839"/>
                    <a:pt x="415" y="830"/>
                    <a:pt x="415" y="809"/>
                  </a:cubicBezTo>
                  <a:cubicBezTo>
                    <a:pt x="415" y="801"/>
                    <a:pt x="420" y="797"/>
                    <a:pt x="422" y="789"/>
                  </a:cubicBezTo>
                  <a:cubicBezTo>
                    <a:pt x="417" y="786"/>
                    <a:pt x="411" y="785"/>
                    <a:pt x="407" y="789"/>
                  </a:cubicBezTo>
                  <a:cubicBezTo>
                    <a:pt x="407" y="771"/>
                    <a:pt x="407" y="771"/>
                    <a:pt x="407" y="771"/>
                  </a:cubicBezTo>
                  <a:cubicBezTo>
                    <a:pt x="418" y="756"/>
                    <a:pt x="422" y="740"/>
                    <a:pt x="437" y="727"/>
                  </a:cubicBezTo>
                  <a:lnTo>
                    <a:pt x="437" y="726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4" name="Freeform 154"/>
            <p:cNvSpPr>
              <a:spLocks/>
            </p:cNvSpPr>
            <p:nvPr/>
          </p:nvSpPr>
          <p:spPr bwMode="auto">
            <a:xfrm>
              <a:off x="4466847" y="2004511"/>
              <a:ext cx="71931" cy="48974"/>
            </a:xfrm>
            <a:custGeom>
              <a:avLst/>
              <a:gdLst>
                <a:gd name="T0" fmla="*/ 16 w 63"/>
                <a:gd name="T1" fmla="*/ 43 h 43"/>
                <a:gd name="T2" fmla="*/ 0 w 63"/>
                <a:gd name="T3" fmla="*/ 16 h 43"/>
                <a:gd name="T4" fmla="*/ 17 w 63"/>
                <a:gd name="T5" fmla="*/ 0 h 43"/>
                <a:gd name="T6" fmla="*/ 63 w 63"/>
                <a:gd name="T7" fmla="*/ 27 h 43"/>
                <a:gd name="T8" fmla="*/ 32 w 63"/>
                <a:gd name="T9" fmla="*/ 43 h 43"/>
                <a:gd name="T10" fmla="*/ 16 w 63"/>
                <a:gd name="T1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43">
                  <a:moveTo>
                    <a:pt x="16" y="43"/>
                  </a:moveTo>
                  <a:cubicBezTo>
                    <a:pt x="9" y="43"/>
                    <a:pt x="0" y="25"/>
                    <a:pt x="0" y="16"/>
                  </a:cubicBezTo>
                  <a:cubicBezTo>
                    <a:pt x="0" y="4"/>
                    <a:pt x="10" y="0"/>
                    <a:pt x="17" y="0"/>
                  </a:cubicBezTo>
                  <a:cubicBezTo>
                    <a:pt x="37" y="0"/>
                    <a:pt x="43" y="21"/>
                    <a:pt x="63" y="27"/>
                  </a:cubicBezTo>
                  <a:cubicBezTo>
                    <a:pt x="61" y="41"/>
                    <a:pt x="45" y="43"/>
                    <a:pt x="32" y="43"/>
                  </a:cubicBezTo>
                  <a:lnTo>
                    <a:pt x="16" y="4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5" name="Freeform 155"/>
            <p:cNvSpPr>
              <a:spLocks/>
            </p:cNvSpPr>
            <p:nvPr/>
          </p:nvSpPr>
          <p:spPr bwMode="auto">
            <a:xfrm>
              <a:off x="5352972" y="1748930"/>
              <a:ext cx="39791" cy="24487"/>
            </a:xfrm>
            <a:custGeom>
              <a:avLst/>
              <a:gdLst>
                <a:gd name="T0" fmla="*/ 10 w 35"/>
                <a:gd name="T1" fmla="*/ 22 h 22"/>
                <a:gd name="T2" fmla="*/ 0 w 35"/>
                <a:gd name="T3" fmla="*/ 10 h 22"/>
                <a:gd name="T4" fmla="*/ 8 w 35"/>
                <a:gd name="T5" fmla="*/ 0 h 22"/>
                <a:gd name="T6" fmla="*/ 22 w 35"/>
                <a:gd name="T7" fmla="*/ 0 h 22"/>
                <a:gd name="T8" fmla="*/ 22 w 35"/>
                <a:gd name="T9" fmla="*/ 10 h 22"/>
                <a:gd name="T10" fmla="*/ 35 w 35"/>
                <a:gd name="T11" fmla="*/ 10 h 22"/>
                <a:gd name="T12" fmla="*/ 10 w 35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2">
                  <a:moveTo>
                    <a:pt x="10" y="22"/>
                  </a:moveTo>
                  <a:cubicBezTo>
                    <a:pt x="5" y="22"/>
                    <a:pt x="0" y="14"/>
                    <a:pt x="0" y="10"/>
                  </a:cubicBezTo>
                  <a:cubicBezTo>
                    <a:pt x="0" y="6"/>
                    <a:pt x="6" y="2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6"/>
                    <a:pt x="22" y="7"/>
                    <a:pt x="22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1" y="13"/>
                    <a:pt x="18" y="22"/>
                    <a:pt x="10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6" name="Freeform 156"/>
            <p:cNvSpPr>
              <a:spLocks/>
            </p:cNvSpPr>
            <p:nvPr/>
          </p:nvSpPr>
          <p:spPr bwMode="auto">
            <a:xfrm>
              <a:off x="4361247" y="2755950"/>
              <a:ext cx="160696" cy="165286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7" name="Freeform 157"/>
            <p:cNvSpPr>
              <a:spLocks/>
            </p:cNvSpPr>
            <p:nvPr/>
          </p:nvSpPr>
          <p:spPr bwMode="auto">
            <a:xfrm>
              <a:off x="9197435" y="1696896"/>
              <a:ext cx="191305" cy="76521"/>
            </a:xfrm>
            <a:custGeom>
              <a:avLst/>
              <a:gdLst>
                <a:gd name="T0" fmla="*/ 132 w 166"/>
                <a:gd name="T1" fmla="*/ 51 h 67"/>
                <a:gd name="T2" fmla="*/ 113 w 166"/>
                <a:gd name="T3" fmla="*/ 59 h 67"/>
                <a:gd name="T4" fmla="*/ 100 w 166"/>
                <a:gd name="T5" fmla="*/ 51 h 67"/>
                <a:gd name="T6" fmla="*/ 84 w 166"/>
                <a:gd name="T7" fmla="*/ 57 h 67"/>
                <a:gd name="T8" fmla="*/ 68 w 166"/>
                <a:gd name="T9" fmla="*/ 63 h 67"/>
                <a:gd name="T10" fmla="*/ 54 w 166"/>
                <a:gd name="T11" fmla="*/ 55 h 67"/>
                <a:gd name="T12" fmla="*/ 37 w 166"/>
                <a:gd name="T13" fmla="*/ 67 h 67"/>
                <a:gd name="T14" fmla="*/ 0 w 166"/>
                <a:gd name="T15" fmla="*/ 31 h 67"/>
                <a:gd name="T16" fmla="*/ 34 w 166"/>
                <a:gd name="T17" fmla="*/ 0 h 67"/>
                <a:gd name="T18" fmla="*/ 79 w 166"/>
                <a:gd name="T19" fmla="*/ 25 h 67"/>
                <a:gd name="T20" fmla="*/ 92 w 166"/>
                <a:gd name="T21" fmla="*/ 4 h 67"/>
                <a:gd name="T22" fmla="*/ 166 w 166"/>
                <a:gd name="T23" fmla="*/ 25 h 67"/>
                <a:gd name="T24" fmla="*/ 153 w 166"/>
                <a:gd name="T25" fmla="*/ 51 h 67"/>
                <a:gd name="T26" fmla="*/ 132 w 166"/>
                <a:gd name="T27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6" h="67">
                  <a:moveTo>
                    <a:pt x="132" y="51"/>
                  </a:moveTo>
                  <a:cubicBezTo>
                    <a:pt x="126" y="51"/>
                    <a:pt x="122" y="59"/>
                    <a:pt x="113" y="59"/>
                  </a:cubicBezTo>
                  <a:cubicBezTo>
                    <a:pt x="108" y="59"/>
                    <a:pt x="105" y="51"/>
                    <a:pt x="100" y="51"/>
                  </a:cubicBezTo>
                  <a:cubicBezTo>
                    <a:pt x="93" y="51"/>
                    <a:pt x="90" y="57"/>
                    <a:pt x="84" y="57"/>
                  </a:cubicBezTo>
                  <a:cubicBezTo>
                    <a:pt x="80" y="57"/>
                    <a:pt x="75" y="63"/>
                    <a:pt x="68" y="63"/>
                  </a:cubicBezTo>
                  <a:cubicBezTo>
                    <a:pt x="61" y="63"/>
                    <a:pt x="58" y="60"/>
                    <a:pt x="54" y="55"/>
                  </a:cubicBezTo>
                  <a:cubicBezTo>
                    <a:pt x="49" y="60"/>
                    <a:pt x="45" y="67"/>
                    <a:pt x="37" y="67"/>
                  </a:cubicBezTo>
                  <a:cubicBezTo>
                    <a:pt x="18" y="67"/>
                    <a:pt x="0" y="51"/>
                    <a:pt x="0" y="31"/>
                  </a:cubicBezTo>
                  <a:cubicBezTo>
                    <a:pt x="0" y="13"/>
                    <a:pt x="18" y="0"/>
                    <a:pt x="34" y="0"/>
                  </a:cubicBezTo>
                  <a:cubicBezTo>
                    <a:pt x="57" y="0"/>
                    <a:pt x="59" y="25"/>
                    <a:pt x="79" y="25"/>
                  </a:cubicBezTo>
                  <a:cubicBezTo>
                    <a:pt x="79" y="13"/>
                    <a:pt x="83" y="4"/>
                    <a:pt x="92" y="4"/>
                  </a:cubicBezTo>
                  <a:cubicBezTo>
                    <a:pt x="106" y="4"/>
                    <a:pt x="150" y="20"/>
                    <a:pt x="166" y="25"/>
                  </a:cubicBezTo>
                  <a:cubicBezTo>
                    <a:pt x="163" y="36"/>
                    <a:pt x="153" y="45"/>
                    <a:pt x="153" y="51"/>
                  </a:cubicBezTo>
                  <a:lnTo>
                    <a:pt x="132" y="5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8" name="Freeform 158"/>
            <p:cNvSpPr>
              <a:spLocks/>
            </p:cNvSpPr>
            <p:nvPr/>
          </p:nvSpPr>
          <p:spPr bwMode="auto">
            <a:xfrm>
              <a:off x="2930286" y="3354346"/>
              <a:ext cx="988664" cy="697874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29" name="Freeform 159"/>
            <p:cNvSpPr>
              <a:spLocks/>
            </p:cNvSpPr>
            <p:nvPr/>
          </p:nvSpPr>
          <p:spPr bwMode="auto">
            <a:xfrm>
              <a:off x="3799576" y="2703915"/>
              <a:ext cx="29078" cy="16835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0" name="Freeform 160"/>
            <p:cNvSpPr>
              <a:spLocks/>
            </p:cNvSpPr>
            <p:nvPr/>
          </p:nvSpPr>
          <p:spPr bwMode="auto">
            <a:xfrm>
              <a:off x="2654807" y="2789619"/>
              <a:ext cx="116313" cy="79582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1" name="Freeform 161"/>
            <p:cNvSpPr>
              <a:spLocks/>
            </p:cNvSpPr>
            <p:nvPr/>
          </p:nvSpPr>
          <p:spPr bwMode="auto">
            <a:xfrm>
              <a:off x="2538494" y="2676368"/>
              <a:ext cx="41322" cy="62747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2" name="Freeform 162"/>
            <p:cNvSpPr>
              <a:spLocks/>
            </p:cNvSpPr>
            <p:nvPr/>
          </p:nvSpPr>
          <p:spPr bwMode="auto">
            <a:xfrm>
              <a:off x="2008962" y="2538629"/>
              <a:ext cx="53565" cy="36730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3" name="Freeform 163"/>
            <p:cNvSpPr>
              <a:spLocks/>
            </p:cNvSpPr>
            <p:nvPr/>
          </p:nvSpPr>
          <p:spPr bwMode="auto">
            <a:xfrm>
              <a:off x="6124313" y="3181408"/>
              <a:ext cx="67339" cy="47443"/>
            </a:xfrm>
            <a:custGeom>
              <a:avLst/>
              <a:gdLst>
                <a:gd name="T0" fmla="*/ 0 w 59"/>
                <a:gd name="T1" fmla="*/ 8 h 41"/>
                <a:gd name="T2" fmla="*/ 0 w 59"/>
                <a:gd name="T3" fmla="*/ 14 h 41"/>
                <a:gd name="T4" fmla="*/ 10 w 59"/>
                <a:gd name="T5" fmla="*/ 18 h 41"/>
                <a:gd name="T6" fmla="*/ 45 w 59"/>
                <a:gd name="T7" fmla="*/ 38 h 41"/>
                <a:gd name="T8" fmla="*/ 51 w 59"/>
                <a:gd name="T9" fmla="*/ 41 h 41"/>
                <a:gd name="T10" fmla="*/ 56 w 59"/>
                <a:gd name="T11" fmla="*/ 36 h 41"/>
                <a:gd name="T12" fmla="*/ 52 w 59"/>
                <a:gd name="T13" fmla="*/ 23 h 41"/>
                <a:gd name="T14" fmla="*/ 56 w 59"/>
                <a:gd name="T15" fmla="*/ 14 h 41"/>
                <a:gd name="T16" fmla="*/ 59 w 59"/>
                <a:gd name="T17" fmla="*/ 5 h 41"/>
                <a:gd name="T18" fmla="*/ 33 w 59"/>
                <a:gd name="T19" fmla="*/ 10 h 41"/>
                <a:gd name="T20" fmla="*/ 0 w 59"/>
                <a:gd name="T2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41">
                  <a:moveTo>
                    <a:pt x="0" y="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2" y="18"/>
                    <a:pt x="8" y="17"/>
                    <a:pt x="10" y="18"/>
                  </a:cubicBezTo>
                  <a:cubicBezTo>
                    <a:pt x="22" y="22"/>
                    <a:pt x="32" y="35"/>
                    <a:pt x="45" y="38"/>
                  </a:cubicBezTo>
                  <a:cubicBezTo>
                    <a:pt x="45" y="41"/>
                    <a:pt x="49" y="41"/>
                    <a:pt x="51" y="41"/>
                  </a:cubicBezTo>
                  <a:cubicBezTo>
                    <a:pt x="53" y="41"/>
                    <a:pt x="56" y="38"/>
                    <a:pt x="56" y="36"/>
                  </a:cubicBezTo>
                  <a:cubicBezTo>
                    <a:pt x="56" y="30"/>
                    <a:pt x="52" y="29"/>
                    <a:pt x="52" y="23"/>
                  </a:cubicBezTo>
                  <a:cubicBezTo>
                    <a:pt x="52" y="20"/>
                    <a:pt x="56" y="14"/>
                    <a:pt x="56" y="14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47" y="3"/>
                    <a:pt x="43" y="10"/>
                    <a:pt x="33" y="10"/>
                  </a:cubicBezTo>
                  <a:cubicBezTo>
                    <a:pt x="22" y="10"/>
                    <a:pt x="15" y="0"/>
                    <a:pt x="0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4" name="Freeform 164"/>
            <p:cNvSpPr>
              <a:spLocks/>
            </p:cNvSpPr>
            <p:nvPr/>
          </p:nvSpPr>
          <p:spPr bwMode="auto">
            <a:xfrm>
              <a:off x="6029426" y="3039078"/>
              <a:ext cx="22957" cy="47443"/>
            </a:xfrm>
            <a:custGeom>
              <a:avLst/>
              <a:gdLst>
                <a:gd name="T0" fmla="*/ 5 w 20"/>
                <a:gd name="T1" fmla="*/ 8 h 41"/>
                <a:gd name="T2" fmla="*/ 17 w 20"/>
                <a:gd name="T3" fmla="*/ 0 h 41"/>
                <a:gd name="T4" fmla="*/ 20 w 20"/>
                <a:gd name="T5" fmla="*/ 9 h 41"/>
                <a:gd name="T6" fmla="*/ 14 w 20"/>
                <a:gd name="T7" fmla="*/ 41 h 41"/>
                <a:gd name="T8" fmla="*/ 0 w 20"/>
                <a:gd name="T9" fmla="*/ 10 h 41"/>
                <a:gd name="T10" fmla="*/ 5 w 20"/>
                <a:gd name="T11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1">
                  <a:moveTo>
                    <a:pt x="5" y="8"/>
                  </a:moveTo>
                  <a:cubicBezTo>
                    <a:pt x="11" y="8"/>
                    <a:pt x="14" y="1"/>
                    <a:pt x="17" y="0"/>
                  </a:cubicBezTo>
                  <a:cubicBezTo>
                    <a:pt x="17" y="4"/>
                    <a:pt x="18" y="8"/>
                    <a:pt x="20" y="9"/>
                  </a:cubicBezTo>
                  <a:cubicBezTo>
                    <a:pt x="18" y="18"/>
                    <a:pt x="16" y="36"/>
                    <a:pt x="14" y="41"/>
                  </a:cubicBezTo>
                  <a:cubicBezTo>
                    <a:pt x="6" y="39"/>
                    <a:pt x="4" y="16"/>
                    <a:pt x="0" y="10"/>
                  </a:cubicBezTo>
                  <a:cubicBezTo>
                    <a:pt x="1" y="10"/>
                    <a:pt x="4" y="8"/>
                    <a:pt x="5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5" name="Freeform 165"/>
            <p:cNvSpPr>
              <a:spLocks/>
            </p:cNvSpPr>
            <p:nvPr/>
          </p:nvSpPr>
          <p:spPr bwMode="auto">
            <a:xfrm>
              <a:off x="6024835" y="3092643"/>
              <a:ext cx="35200" cy="68869"/>
            </a:xfrm>
            <a:custGeom>
              <a:avLst/>
              <a:gdLst>
                <a:gd name="T0" fmla="*/ 7 w 32"/>
                <a:gd name="T1" fmla="*/ 27 h 60"/>
                <a:gd name="T2" fmla="*/ 0 w 32"/>
                <a:gd name="T3" fmla="*/ 11 h 60"/>
                <a:gd name="T4" fmla="*/ 16 w 32"/>
                <a:gd name="T5" fmla="*/ 0 h 60"/>
                <a:gd name="T6" fmla="*/ 25 w 32"/>
                <a:gd name="T7" fmla="*/ 5 h 60"/>
                <a:gd name="T8" fmla="*/ 30 w 32"/>
                <a:gd name="T9" fmla="*/ 38 h 60"/>
                <a:gd name="T10" fmla="*/ 10 w 32"/>
                <a:gd name="T11" fmla="*/ 60 h 60"/>
                <a:gd name="T12" fmla="*/ 3 w 32"/>
                <a:gd name="T13" fmla="*/ 43 h 60"/>
                <a:gd name="T14" fmla="*/ 7 w 32"/>
                <a:gd name="T1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60">
                  <a:moveTo>
                    <a:pt x="7" y="27"/>
                  </a:moveTo>
                  <a:cubicBezTo>
                    <a:pt x="7" y="21"/>
                    <a:pt x="0" y="17"/>
                    <a:pt x="0" y="11"/>
                  </a:cubicBezTo>
                  <a:cubicBezTo>
                    <a:pt x="8" y="8"/>
                    <a:pt x="9" y="0"/>
                    <a:pt x="16" y="0"/>
                  </a:cubicBezTo>
                  <a:cubicBezTo>
                    <a:pt x="21" y="0"/>
                    <a:pt x="23" y="5"/>
                    <a:pt x="25" y="5"/>
                  </a:cubicBezTo>
                  <a:cubicBezTo>
                    <a:pt x="32" y="18"/>
                    <a:pt x="30" y="25"/>
                    <a:pt x="30" y="38"/>
                  </a:cubicBezTo>
                  <a:cubicBezTo>
                    <a:pt x="30" y="49"/>
                    <a:pt x="16" y="60"/>
                    <a:pt x="10" y="60"/>
                  </a:cubicBezTo>
                  <a:cubicBezTo>
                    <a:pt x="3" y="60"/>
                    <a:pt x="3" y="50"/>
                    <a:pt x="3" y="43"/>
                  </a:cubicBezTo>
                  <a:cubicBezTo>
                    <a:pt x="3" y="37"/>
                    <a:pt x="7" y="33"/>
                    <a:pt x="7" y="27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6" name="Freeform 166"/>
            <p:cNvSpPr>
              <a:spLocks/>
            </p:cNvSpPr>
            <p:nvPr/>
          </p:nvSpPr>
          <p:spPr bwMode="auto">
            <a:xfrm>
              <a:off x="5884034" y="3133965"/>
              <a:ext cx="18365" cy="13774"/>
            </a:xfrm>
            <a:custGeom>
              <a:avLst/>
              <a:gdLst>
                <a:gd name="T0" fmla="*/ 16 w 16"/>
                <a:gd name="T1" fmla="*/ 9 h 13"/>
                <a:gd name="T2" fmla="*/ 10 w 16"/>
                <a:gd name="T3" fmla="*/ 13 h 13"/>
                <a:gd name="T4" fmla="*/ 0 w 16"/>
                <a:gd name="T5" fmla="*/ 6 h 13"/>
                <a:gd name="T6" fmla="*/ 12 w 16"/>
                <a:gd name="T7" fmla="*/ 0 h 13"/>
                <a:gd name="T8" fmla="*/ 16 w 16"/>
                <a:gd name="T9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16" y="9"/>
                  </a:moveTo>
                  <a:cubicBezTo>
                    <a:pt x="16" y="11"/>
                    <a:pt x="12" y="13"/>
                    <a:pt x="10" y="13"/>
                  </a:cubicBezTo>
                  <a:cubicBezTo>
                    <a:pt x="7" y="13"/>
                    <a:pt x="0" y="6"/>
                    <a:pt x="0" y="6"/>
                  </a:cubicBezTo>
                  <a:cubicBezTo>
                    <a:pt x="4" y="3"/>
                    <a:pt x="7" y="1"/>
                    <a:pt x="12" y="0"/>
                  </a:cubicBezTo>
                  <a:cubicBezTo>
                    <a:pt x="12" y="2"/>
                    <a:pt x="16" y="6"/>
                    <a:pt x="16" y="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7" name="Freeform 167"/>
            <p:cNvSpPr>
              <a:spLocks/>
            </p:cNvSpPr>
            <p:nvPr/>
          </p:nvSpPr>
          <p:spPr bwMode="auto">
            <a:xfrm>
              <a:off x="6063096" y="2610559"/>
              <a:ext cx="22957" cy="29078"/>
            </a:xfrm>
            <a:custGeom>
              <a:avLst/>
              <a:gdLst>
                <a:gd name="T0" fmla="*/ 18 w 20"/>
                <a:gd name="T1" fmla="*/ 18 h 25"/>
                <a:gd name="T2" fmla="*/ 0 w 20"/>
                <a:gd name="T3" fmla="*/ 8 h 25"/>
                <a:gd name="T4" fmla="*/ 0 w 20"/>
                <a:gd name="T5" fmla="*/ 0 h 25"/>
                <a:gd name="T6" fmla="*/ 15 w 20"/>
                <a:gd name="T7" fmla="*/ 0 h 25"/>
                <a:gd name="T8" fmla="*/ 20 w 20"/>
                <a:gd name="T9" fmla="*/ 16 h 25"/>
                <a:gd name="T10" fmla="*/ 18 w 20"/>
                <a:gd name="T11" fmla="*/ 25 h 25"/>
                <a:gd name="T12" fmla="*/ 18 w 20"/>
                <a:gd name="T13" fmla="*/ 1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18" y="18"/>
                  </a:moveTo>
                  <a:cubicBezTo>
                    <a:pt x="9" y="18"/>
                    <a:pt x="0" y="16"/>
                    <a:pt x="0" y="8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9"/>
                    <a:pt x="20" y="8"/>
                    <a:pt x="20" y="16"/>
                  </a:cubicBezTo>
                  <a:cubicBezTo>
                    <a:pt x="20" y="22"/>
                    <a:pt x="19" y="21"/>
                    <a:pt x="18" y="25"/>
                  </a:cubicBezTo>
                  <a:cubicBezTo>
                    <a:pt x="18" y="22"/>
                    <a:pt x="18" y="21"/>
                    <a:pt x="18" y="1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8" name="Freeform 168"/>
            <p:cNvSpPr>
              <a:spLocks/>
            </p:cNvSpPr>
            <p:nvPr/>
          </p:nvSpPr>
          <p:spPr bwMode="auto">
            <a:xfrm>
              <a:off x="6090643" y="2584542"/>
              <a:ext cx="38261" cy="59687"/>
            </a:xfrm>
            <a:custGeom>
              <a:avLst/>
              <a:gdLst>
                <a:gd name="T0" fmla="*/ 5 w 34"/>
                <a:gd name="T1" fmla="*/ 47 h 52"/>
                <a:gd name="T2" fmla="*/ 16 w 34"/>
                <a:gd name="T3" fmla="*/ 36 h 52"/>
                <a:gd name="T4" fmla="*/ 0 w 34"/>
                <a:gd name="T5" fmla="*/ 24 h 52"/>
                <a:gd name="T6" fmla="*/ 14 w 34"/>
                <a:gd name="T7" fmla="*/ 0 h 52"/>
                <a:gd name="T8" fmla="*/ 34 w 34"/>
                <a:gd name="T9" fmla="*/ 20 h 52"/>
                <a:gd name="T10" fmla="*/ 11 w 34"/>
                <a:gd name="T11" fmla="*/ 52 h 52"/>
                <a:gd name="T12" fmla="*/ 0 w 34"/>
                <a:gd name="T13" fmla="*/ 48 h 52"/>
                <a:gd name="T14" fmla="*/ 4 w 34"/>
                <a:gd name="T15" fmla="*/ 44 h 52"/>
                <a:gd name="T16" fmla="*/ 5 w 34"/>
                <a:gd name="T17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2">
                  <a:moveTo>
                    <a:pt x="5" y="47"/>
                  </a:moveTo>
                  <a:cubicBezTo>
                    <a:pt x="11" y="46"/>
                    <a:pt x="16" y="40"/>
                    <a:pt x="16" y="36"/>
                  </a:cubicBezTo>
                  <a:cubicBezTo>
                    <a:pt x="8" y="35"/>
                    <a:pt x="0" y="28"/>
                    <a:pt x="0" y="24"/>
                  </a:cubicBezTo>
                  <a:cubicBezTo>
                    <a:pt x="0" y="20"/>
                    <a:pt x="9" y="0"/>
                    <a:pt x="14" y="0"/>
                  </a:cubicBezTo>
                  <a:cubicBezTo>
                    <a:pt x="30" y="0"/>
                    <a:pt x="30" y="7"/>
                    <a:pt x="34" y="20"/>
                  </a:cubicBezTo>
                  <a:cubicBezTo>
                    <a:pt x="21" y="24"/>
                    <a:pt x="27" y="52"/>
                    <a:pt x="11" y="52"/>
                  </a:cubicBezTo>
                  <a:cubicBezTo>
                    <a:pt x="5" y="52"/>
                    <a:pt x="1" y="48"/>
                    <a:pt x="0" y="48"/>
                  </a:cubicBezTo>
                  <a:cubicBezTo>
                    <a:pt x="1" y="46"/>
                    <a:pt x="3" y="44"/>
                    <a:pt x="4" y="44"/>
                  </a:cubicBezTo>
                  <a:lnTo>
                    <a:pt x="5" y="4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9" name="Freeform 169"/>
            <p:cNvSpPr>
              <a:spLocks/>
            </p:cNvSpPr>
            <p:nvPr/>
          </p:nvSpPr>
          <p:spPr bwMode="auto">
            <a:xfrm>
              <a:off x="6258992" y="2517204"/>
              <a:ext cx="22957" cy="35200"/>
            </a:xfrm>
            <a:custGeom>
              <a:avLst/>
              <a:gdLst>
                <a:gd name="T0" fmla="*/ 14 w 20"/>
                <a:gd name="T1" fmla="*/ 10 h 30"/>
                <a:gd name="T2" fmla="*/ 3 w 20"/>
                <a:gd name="T3" fmla="*/ 30 h 30"/>
                <a:gd name="T4" fmla="*/ 3 w 20"/>
                <a:gd name="T5" fmla="*/ 20 h 30"/>
                <a:gd name="T6" fmla="*/ 20 w 20"/>
                <a:gd name="T7" fmla="*/ 0 h 30"/>
                <a:gd name="T8" fmla="*/ 14 w 20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30">
                  <a:moveTo>
                    <a:pt x="14" y="10"/>
                  </a:moveTo>
                  <a:cubicBezTo>
                    <a:pt x="14" y="19"/>
                    <a:pt x="8" y="23"/>
                    <a:pt x="3" y="30"/>
                  </a:cubicBezTo>
                  <a:cubicBezTo>
                    <a:pt x="0" y="27"/>
                    <a:pt x="3" y="24"/>
                    <a:pt x="3" y="20"/>
                  </a:cubicBezTo>
                  <a:cubicBezTo>
                    <a:pt x="3" y="15"/>
                    <a:pt x="7" y="1"/>
                    <a:pt x="20" y="0"/>
                  </a:cubicBezTo>
                  <a:cubicBezTo>
                    <a:pt x="19" y="3"/>
                    <a:pt x="14" y="6"/>
                    <a:pt x="14" y="1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0" name="Freeform 170"/>
            <p:cNvSpPr>
              <a:spLocks/>
            </p:cNvSpPr>
            <p:nvPr/>
          </p:nvSpPr>
          <p:spPr bwMode="auto">
            <a:xfrm>
              <a:off x="6352349" y="2472821"/>
              <a:ext cx="29078" cy="39791"/>
            </a:xfrm>
            <a:custGeom>
              <a:avLst/>
              <a:gdLst>
                <a:gd name="T0" fmla="*/ 20 w 26"/>
                <a:gd name="T1" fmla="*/ 18 h 36"/>
                <a:gd name="T2" fmla="*/ 20 w 26"/>
                <a:gd name="T3" fmla="*/ 28 h 36"/>
                <a:gd name="T4" fmla="*/ 7 w 26"/>
                <a:gd name="T5" fmla="*/ 36 h 36"/>
                <a:gd name="T6" fmla="*/ 0 w 26"/>
                <a:gd name="T7" fmla="*/ 24 h 36"/>
                <a:gd name="T8" fmla="*/ 16 w 26"/>
                <a:gd name="T9" fmla="*/ 18 h 36"/>
                <a:gd name="T10" fmla="*/ 11 w 26"/>
                <a:gd name="T11" fmla="*/ 8 h 36"/>
                <a:gd name="T12" fmla="*/ 18 w 26"/>
                <a:gd name="T13" fmla="*/ 0 h 36"/>
                <a:gd name="T14" fmla="*/ 26 w 26"/>
                <a:gd name="T15" fmla="*/ 8 h 36"/>
                <a:gd name="T16" fmla="*/ 20 w 26"/>
                <a:gd name="T17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36">
                  <a:moveTo>
                    <a:pt x="20" y="18"/>
                  </a:moveTo>
                  <a:cubicBezTo>
                    <a:pt x="20" y="22"/>
                    <a:pt x="20" y="25"/>
                    <a:pt x="20" y="28"/>
                  </a:cubicBezTo>
                  <a:cubicBezTo>
                    <a:pt x="20" y="30"/>
                    <a:pt x="10" y="36"/>
                    <a:pt x="7" y="36"/>
                  </a:cubicBezTo>
                  <a:cubicBezTo>
                    <a:pt x="0" y="36"/>
                    <a:pt x="0" y="29"/>
                    <a:pt x="0" y="24"/>
                  </a:cubicBezTo>
                  <a:cubicBezTo>
                    <a:pt x="6" y="23"/>
                    <a:pt x="10" y="18"/>
                    <a:pt x="16" y="18"/>
                  </a:cubicBezTo>
                  <a:cubicBezTo>
                    <a:pt x="14" y="14"/>
                    <a:pt x="11" y="12"/>
                    <a:pt x="11" y="8"/>
                  </a:cubicBezTo>
                  <a:cubicBezTo>
                    <a:pt x="11" y="4"/>
                    <a:pt x="18" y="0"/>
                    <a:pt x="18" y="0"/>
                  </a:cubicBezTo>
                  <a:cubicBezTo>
                    <a:pt x="22" y="5"/>
                    <a:pt x="23" y="6"/>
                    <a:pt x="26" y="8"/>
                  </a:cubicBezTo>
                  <a:cubicBezTo>
                    <a:pt x="25" y="12"/>
                    <a:pt x="22" y="18"/>
                    <a:pt x="20" y="1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1" name="Freeform 171"/>
            <p:cNvSpPr>
              <a:spLocks/>
            </p:cNvSpPr>
            <p:nvPr/>
          </p:nvSpPr>
          <p:spPr bwMode="auto">
            <a:xfrm>
              <a:off x="6405914" y="3265581"/>
              <a:ext cx="53565" cy="16835"/>
            </a:xfrm>
            <a:custGeom>
              <a:avLst/>
              <a:gdLst>
                <a:gd name="T0" fmla="*/ 47 w 47"/>
                <a:gd name="T1" fmla="*/ 8 h 14"/>
                <a:gd name="T2" fmla="*/ 28 w 47"/>
                <a:gd name="T3" fmla="*/ 10 h 14"/>
                <a:gd name="T4" fmla="*/ 0 w 47"/>
                <a:gd name="T5" fmla="*/ 3 h 14"/>
                <a:gd name="T6" fmla="*/ 47 w 47"/>
                <a:gd name="T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4">
                  <a:moveTo>
                    <a:pt x="47" y="8"/>
                  </a:moveTo>
                  <a:cubicBezTo>
                    <a:pt x="37" y="14"/>
                    <a:pt x="34" y="10"/>
                    <a:pt x="28" y="10"/>
                  </a:cubicBezTo>
                  <a:cubicBezTo>
                    <a:pt x="22" y="10"/>
                    <a:pt x="8" y="8"/>
                    <a:pt x="0" y="3"/>
                  </a:cubicBezTo>
                  <a:cubicBezTo>
                    <a:pt x="16" y="0"/>
                    <a:pt x="34" y="4"/>
                    <a:pt x="47" y="8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2" name="Freeform 172"/>
            <p:cNvSpPr>
              <a:spLocks/>
            </p:cNvSpPr>
            <p:nvPr/>
          </p:nvSpPr>
          <p:spPr bwMode="auto">
            <a:xfrm>
              <a:off x="6614054" y="3259460"/>
              <a:ext cx="50504" cy="27548"/>
            </a:xfrm>
            <a:custGeom>
              <a:avLst/>
              <a:gdLst>
                <a:gd name="T0" fmla="*/ 9 w 44"/>
                <a:gd name="T1" fmla="*/ 24 h 24"/>
                <a:gd name="T2" fmla="*/ 4 w 44"/>
                <a:gd name="T3" fmla="*/ 20 h 24"/>
                <a:gd name="T4" fmla="*/ 0 w 44"/>
                <a:gd name="T5" fmla="*/ 16 h 24"/>
                <a:gd name="T6" fmla="*/ 44 w 44"/>
                <a:gd name="T7" fmla="*/ 0 h 24"/>
                <a:gd name="T8" fmla="*/ 34 w 44"/>
                <a:gd name="T9" fmla="*/ 7 h 24"/>
                <a:gd name="T10" fmla="*/ 33 w 44"/>
                <a:gd name="T11" fmla="*/ 15 h 24"/>
                <a:gd name="T12" fmla="*/ 9 w 44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4">
                  <a:moveTo>
                    <a:pt x="9" y="24"/>
                  </a:moveTo>
                  <a:cubicBezTo>
                    <a:pt x="7" y="24"/>
                    <a:pt x="4" y="22"/>
                    <a:pt x="4" y="20"/>
                  </a:cubicBezTo>
                  <a:cubicBezTo>
                    <a:pt x="2" y="20"/>
                    <a:pt x="0" y="17"/>
                    <a:pt x="0" y="16"/>
                  </a:cubicBezTo>
                  <a:cubicBezTo>
                    <a:pt x="12" y="10"/>
                    <a:pt x="31" y="2"/>
                    <a:pt x="44" y="0"/>
                  </a:cubicBezTo>
                  <a:cubicBezTo>
                    <a:pt x="43" y="8"/>
                    <a:pt x="39" y="4"/>
                    <a:pt x="34" y="7"/>
                  </a:cubicBezTo>
                  <a:cubicBezTo>
                    <a:pt x="32" y="8"/>
                    <a:pt x="34" y="12"/>
                    <a:pt x="33" y="15"/>
                  </a:cubicBezTo>
                  <a:cubicBezTo>
                    <a:pt x="30" y="20"/>
                    <a:pt x="16" y="24"/>
                    <a:pt x="9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3" name="Freeform 173"/>
            <p:cNvSpPr>
              <a:spLocks/>
            </p:cNvSpPr>
            <p:nvPr/>
          </p:nvSpPr>
          <p:spPr bwMode="auto">
            <a:xfrm>
              <a:off x="7128281" y="3900708"/>
              <a:ext cx="24487" cy="10713"/>
            </a:xfrm>
            <a:custGeom>
              <a:avLst/>
              <a:gdLst>
                <a:gd name="T0" fmla="*/ 0 w 22"/>
                <a:gd name="T1" fmla="*/ 4 h 10"/>
                <a:gd name="T2" fmla="*/ 9 w 22"/>
                <a:gd name="T3" fmla="*/ 10 h 10"/>
                <a:gd name="T4" fmla="*/ 22 w 22"/>
                <a:gd name="T5" fmla="*/ 0 h 10"/>
                <a:gd name="T6" fmla="*/ 0 w 22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0">
                  <a:moveTo>
                    <a:pt x="0" y="4"/>
                  </a:moveTo>
                  <a:cubicBezTo>
                    <a:pt x="1" y="8"/>
                    <a:pt x="6" y="10"/>
                    <a:pt x="9" y="10"/>
                  </a:cubicBezTo>
                  <a:cubicBezTo>
                    <a:pt x="15" y="10"/>
                    <a:pt x="21" y="3"/>
                    <a:pt x="22" y="0"/>
                  </a:cubicBezTo>
                  <a:cubicBezTo>
                    <a:pt x="12" y="0"/>
                    <a:pt x="7" y="2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4" name="Freeform 174"/>
            <p:cNvSpPr>
              <a:spLocks/>
            </p:cNvSpPr>
            <p:nvPr/>
          </p:nvSpPr>
          <p:spPr bwMode="auto">
            <a:xfrm>
              <a:off x="6995133" y="2035120"/>
              <a:ext cx="52035" cy="41321"/>
            </a:xfrm>
            <a:custGeom>
              <a:avLst/>
              <a:gdLst>
                <a:gd name="T0" fmla="*/ 10 w 45"/>
                <a:gd name="T1" fmla="*/ 8 h 36"/>
                <a:gd name="T2" fmla="*/ 19 w 45"/>
                <a:gd name="T3" fmla="*/ 0 h 36"/>
                <a:gd name="T4" fmla="*/ 45 w 45"/>
                <a:gd name="T5" fmla="*/ 12 h 36"/>
                <a:gd name="T6" fmla="*/ 45 w 45"/>
                <a:gd name="T7" fmla="*/ 23 h 36"/>
                <a:gd name="T8" fmla="*/ 13 w 45"/>
                <a:gd name="T9" fmla="*/ 36 h 36"/>
                <a:gd name="T10" fmla="*/ 0 w 45"/>
                <a:gd name="T11" fmla="*/ 27 h 36"/>
                <a:gd name="T12" fmla="*/ 10 w 45"/>
                <a:gd name="T13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6">
                  <a:moveTo>
                    <a:pt x="10" y="8"/>
                  </a:moveTo>
                  <a:cubicBezTo>
                    <a:pt x="13" y="8"/>
                    <a:pt x="15" y="0"/>
                    <a:pt x="19" y="0"/>
                  </a:cubicBezTo>
                  <a:cubicBezTo>
                    <a:pt x="29" y="0"/>
                    <a:pt x="34" y="11"/>
                    <a:pt x="45" y="12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35" y="28"/>
                    <a:pt x="26" y="36"/>
                    <a:pt x="13" y="36"/>
                  </a:cubicBezTo>
                  <a:cubicBezTo>
                    <a:pt x="4" y="36"/>
                    <a:pt x="0" y="35"/>
                    <a:pt x="0" y="27"/>
                  </a:cubicBezTo>
                  <a:cubicBezTo>
                    <a:pt x="0" y="24"/>
                    <a:pt x="8" y="8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5" name="Freeform 175"/>
            <p:cNvSpPr>
              <a:spLocks/>
            </p:cNvSpPr>
            <p:nvPr/>
          </p:nvSpPr>
          <p:spPr bwMode="auto">
            <a:xfrm>
              <a:off x="7255308" y="1987677"/>
              <a:ext cx="41322" cy="42852"/>
            </a:xfrm>
            <a:custGeom>
              <a:avLst/>
              <a:gdLst>
                <a:gd name="T0" fmla="*/ 36 w 36"/>
                <a:gd name="T1" fmla="*/ 32 h 37"/>
                <a:gd name="T2" fmla="*/ 26 w 36"/>
                <a:gd name="T3" fmla="*/ 36 h 37"/>
                <a:gd name="T4" fmla="*/ 0 w 36"/>
                <a:gd name="T5" fmla="*/ 16 h 37"/>
                <a:gd name="T6" fmla="*/ 36 w 36"/>
                <a:gd name="T7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7">
                  <a:moveTo>
                    <a:pt x="36" y="32"/>
                  </a:moveTo>
                  <a:cubicBezTo>
                    <a:pt x="36" y="37"/>
                    <a:pt x="26" y="36"/>
                    <a:pt x="26" y="36"/>
                  </a:cubicBezTo>
                  <a:cubicBezTo>
                    <a:pt x="16" y="36"/>
                    <a:pt x="0" y="26"/>
                    <a:pt x="0" y="16"/>
                  </a:cubicBezTo>
                  <a:cubicBezTo>
                    <a:pt x="0" y="0"/>
                    <a:pt x="36" y="16"/>
                    <a:pt x="36" y="32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6" name="Freeform 176"/>
            <p:cNvSpPr>
              <a:spLocks/>
            </p:cNvSpPr>
            <p:nvPr/>
          </p:nvSpPr>
          <p:spPr bwMode="auto">
            <a:xfrm>
              <a:off x="7536909" y="1842286"/>
              <a:ext cx="36731" cy="27548"/>
            </a:xfrm>
            <a:custGeom>
              <a:avLst/>
              <a:gdLst>
                <a:gd name="T0" fmla="*/ 2 w 33"/>
                <a:gd name="T1" fmla="*/ 24 h 24"/>
                <a:gd name="T2" fmla="*/ 33 w 33"/>
                <a:gd name="T3" fmla="*/ 15 h 24"/>
                <a:gd name="T4" fmla="*/ 14 w 33"/>
                <a:gd name="T5" fmla="*/ 0 h 24"/>
                <a:gd name="T6" fmla="*/ 2 w 33"/>
                <a:gd name="T7" fmla="*/ 16 h 24"/>
                <a:gd name="T8" fmla="*/ 2 w 33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4">
                  <a:moveTo>
                    <a:pt x="2" y="24"/>
                  </a:moveTo>
                  <a:cubicBezTo>
                    <a:pt x="11" y="24"/>
                    <a:pt x="29" y="18"/>
                    <a:pt x="33" y="15"/>
                  </a:cubicBezTo>
                  <a:cubicBezTo>
                    <a:pt x="25" y="9"/>
                    <a:pt x="23" y="0"/>
                    <a:pt x="14" y="0"/>
                  </a:cubicBezTo>
                  <a:cubicBezTo>
                    <a:pt x="7" y="0"/>
                    <a:pt x="2" y="9"/>
                    <a:pt x="2" y="16"/>
                  </a:cubicBezTo>
                  <a:cubicBezTo>
                    <a:pt x="2" y="18"/>
                    <a:pt x="0" y="24"/>
                    <a:pt x="2" y="24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7" name="Freeform 177"/>
            <p:cNvSpPr>
              <a:spLocks/>
            </p:cNvSpPr>
            <p:nvPr/>
          </p:nvSpPr>
          <p:spPr bwMode="auto">
            <a:xfrm>
              <a:off x="9273957" y="1814739"/>
              <a:ext cx="81113" cy="36730"/>
            </a:xfrm>
            <a:custGeom>
              <a:avLst/>
              <a:gdLst>
                <a:gd name="T0" fmla="*/ 0 w 71"/>
                <a:gd name="T1" fmla="*/ 24 h 32"/>
                <a:gd name="T2" fmla="*/ 36 w 71"/>
                <a:gd name="T3" fmla="*/ 0 h 32"/>
                <a:gd name="T4" fmla="*/ 71 w 71"/>
                <a:gd name="T5" fmla="*/ 32 h 32"/>
                <a:gd name="T6" fmla="*/ 49 w 71"/>
                <a:gd name="T7" fmla="*/ 32 h 32"/>
                <a:gd name="T8" fmla="*/ 3 w 71"/>
                <a:gd name="T9" fmla="*/ 20 h 32"/>
                <a:gd name="T10" fmla="*/ 0 w 71"/>
                <a:gd name="T11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32">
                  <a:moveTo>
                    <a:pt x="0" y="24"/>
                  </a:moveTo>
                  <a:cubicBezTo>
                    <a:pt x="9" y="11"/>
                    <a:pt x="18" y="0"/>
                    <a:pt x="36" y="0"/>
                  </a:cubicBezTo>
                  <a:cubicBezTo>
                    <a:pt x="56" y="0"/>
                    <a:pt x="71" y="14"/>
                    <a:pt x="71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35" y="24"/>
                    <a:pt x="18" y="26"/>
                    <a:pt x="3" y="2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8" name="Freeform 178"/>
            <p:cNvSpPr>
              <a:spLocks/>
            </p:cNvSpPr>
            <p:nvPr/>
          </p:nvSpPr>
          <p:spPr bwMode="auto">
            <a:xfrm>
              <a:off x="9428532" y="1730565"/>
              <a:ext cx="111722" cy="41321"/>
            </a:xfrm>
            <a:custGeom>
              <a:avLst/>
              <a:gdLst>
                <a:gd name="T0" fmla="*/ 0 w 97"/>
                <a:gd name="T1" fmla="*/ 0 h 36"/>
                <a:gd name="T2" fmla="*/ 89 w 97"/>
                <a:gd name="T3" fmla="*/ 16 h 36"/>
                <a:gd name="T4" fmla="*/ 97 w 97"/>
                <a:gd name="T5" fmla="*/ 24 h 36"/>
                <a:gd name="T6" fmla="*/ 63 w 97"/>
                <a:gd name="T7" fmla="*/ 36 h 36"/>
                <a:gd name="T8" fmla="*/ 7 w 97"/>
                <a:gd name="T9" fmla="*/ 7 h 36"/>
                <a:gd name="T10" fmla="*/ 0 w 97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36">
                  <a:moveTo>
                    <a:pt x="0" y="0"/>
                  </a:moveTo>
                  <a:cubicBezTo>
                    <a:pt x="7" y="6"/>
                    <a:pt x="86" y="16"/>
                    <a:pt x="89" y="16"/>
                  </a:cubicBezTo>
                  <a:cubicBezTo>
                    <a:pt x="94" y="16"/>
                    <a:pt x="97" y="20"/>
                    <a:pt x="97" y="24"/>
                  </a:cubicBezTo>
                  <a:cubicBezTo>
                    <a:pt x="97" y="33"/>
                    <a:pt x="75" y="36"/>
                    <a:pt x="63" y="36"/>
                  </a:cubicBezTo>
                  <a:cubicBezTo>
                    <a:pt x="43" y="36"/>
                    <a:pt x="7" y="26"/>
                    <a:pt x="7" y="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9" name="Freeform 179"/>
            <p:cNvSpPr>
              <a:spLocks/>
            </p:cNvSpPr>
            <p:nvPr/>
          </p:nvSpPr>
          <p:spPr bwMode="auto">
            <a:xfrm>
              <a:off x="9270896" y="1788721"/>
              <a:ext cx="22957" cy="26017"/>
            </a:xfrm>
            <a:custGeom>
              <a:avLst/>
              <a:gdLst>
                <a:gd name="T0" fmla="*/ 20 w 20"/>
                <a:gd name="T1" fmla="*/ 13 h 23"/>
                <a:gd name="T2" fmla="*/ 9 w 20"/>
                <a:gd name="T3" fmla="*/ 23 h 23"/>
                <a:gd name="T4" fmla="*/ 0 w 20"/>
                <a:gd name="T5" fmla="*/ 13 h 23"/>
                <a:gd name="T6" fmla="*/ 20 w 20"/>
                <a:gd name="T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20" y="13"/>
                  </a:moveTo>
                  <a:cubicBezTo>
                    <a:pt x="20" y="19"/>
                    <a:pt x="14" y="23"/>
                    <a:pt x="9" y="23"/>
                  </a:cubicBezTo>
                  <a:cubicBezTo>
                    <a:pt x="1" y="23"/>
                    <a:pt x="0" y="20"/>
                    <a:pt x="0" y="13"/>
                  </a:cubicBezTo>
                  <a:cubicBezTo>
                    <a:pt x="0" y="0"/>
                    <a:pt x="20" y="2"/>
                    <a:pt x="20" y="13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0" name="Freeform 180"/>
            <p:cNvSpPr>
              <a:spLocks/>
            </p:cNvSpPr>
            <p:nvPr/>
          </p:nvSpPr>
          <p:spPr bwMode="auto">
            <a:xfrm>
              <a:off x="4235751" y="2811045"/>
              <a:ext cx="61218" cy="33669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1" name="Freeform 181"/>
            <p:cNvSpPr>
              <a:spLocks/>
            </p:cNvSpPr>
            <p:nvPr/>
          </p:nvSpPr>
          <p:spPr bwMode="auto">
            <a:xfrm>
              <a:off x="4240342" y="2915114"/>
              <a:ext cx="47444" cy="29078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2" name="Freeform 182"/>
            <p:cNvSpPr>
              <a:spLocks/>
            </p:cNvSpPr>
            <p:nvPr/>
          </p:nvSpPr>
          <p:spPr bwMode="auto">
            <a:xfrm>
              <a:off x="4309212" y="2916644"/>
              <a:ext cx="33670" cy="41321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3" name="Freeform 183"/>
            <p:cNvSpPr>
              <a:spLocks/>
            </p:cNvSpPr>
            <p:nvPr/>
          </p:nvSpPr>
          <p:spPr bwMode="auto">
            <a:xfrm>
              <a:off x="1699813" y="2440682"/>
              <a:ext cx="39791" cy="1836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4" name="Freeform 184"/>
            <p:cNvSpPr>
              <a:spLocks/>
            </p:cNvSpPr>
            <p:nvPr/>
          </p:nvSpPr>
          <p:spPr bwMode="auto">
            <a:xfrm>
              <a:off x="1986005" y="3729300"/>
              <a:ext cx="22957" cy="19896"/>
            </a:xfrm>
            <a:custGeom>
              <a:avLst/>
              <a:gdLst>
                <a:gd name="T0" fmla="*/ 19 w 19"/>
                <a:gd name="T1" fmla="*/ 8 h 17"/>
                <a:gd name="T2" fmla="*/ 19 w 19"/>
                <a:gd name="T3" fmla="*/ 13 h 17"/>
                <a:gd name="T4" fmla="*/ 5 w 19"/>
                <a:gd name="T5" fmla="*/ 17 h 17"/>
                <a:gd name="T6" fmla="*/ 0 w 19"/>
                <a:gd name="T7" fmla="*/ 12 h 17"/>
                <a:gd name="T8" fmla="*/ 0 w 19"/>
                <a:gd name="T9" fmla="*/ 0 h 17"/>
                <a:gd name="T10" fmla="*/ 19 w 19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7">
                  <a:moveTo>
                    <a:pt x="19" y="8"/>
                  </a:moveTo>
                  <a:cubicBezTo>
                    <a:pt x="19" y="13"/>
                    <a:pt x="19" y="13"/>
                    <a:pt x="19" y="13"/>
                  </a:cubicBezTo>
                  <a:cubicBezTo>
                    <a:pt x="13" y="15"/>
                    <a:pt x="10" y="17"/>
                    <a:pt x="5" y="17"/>
                  </a:cubicBezTo>
                  <a:cubicBezTo>
                    <a:pt x="3" y="17"/>
                    <a:pt x="0" y="14"/>
                    <a:pt x="0" y="12"/>
                  </a:cubicBezTo>
                  <a:cubicBezTo>
                    <a:pt x="0" y="7"/>
                    <a:pt x="1" y="4"/>
                    <a:pt x="0" y="0"/>
                  </a:cubicBezTo>
                  <a:cubicBezTo>
                    <a:pt x="9" y="0"/>
                    <a:pt x="14" y="3"/>
                    <a:pt x="19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5" name="Freeform 185"/>
            <p:cNvSpPr>
              <a:spLocks/>
            </p:cNvSpPr>
            <p:nvPr/>
          </p:nvSpPr>
          <p:spPr bwMode="auto">
            <a:xfrm>
              <a:off x="1970701" y="3698691"/>
              <a:ext cx="10713" cy="918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6" name="Freeform 186"/>
            <p:cNvSpPr>
              <a:spLocks/>
            </p:cNvSpPr>
            <p:nvPr/>
          </p:nvSpPr>
          <p:spPr bwMode="auto">
            <a:xfrm>
              <a:off x="1949275" y="3691039"/>
              <a:ext cx="15304" cy="612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7" name="Freeform 187"/>
            <p:cNvSpPr>
              <a:spLocks/>
            </p:cNvSpPr>
            <p:nvPr/>
          </p:nvSpPr>
          <p:spPr bwMode="auto">
            <a:xfrm>
              <a:off x="1927849" y="3678796"/>
              <a:ext cx="12244" cy="918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58" name="Freeform 188"/>
            <p:cNvSpPr>
              <a:spLocks/>
            </p:cNvSpPr>
            <p:nvPr/>
          </p:nvSpPr>
          <p:spPr bwMode="auto">
            <a:xfrm>
              <a:off x="1892648" y="3658900"/>
              <a:ext cx="12244" cy="10713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18482" y="1630371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67" name="Group 366"/>
          <p:cNvGrpSpPr/>
          <p:nvPr/>
        </p:nvGrpSpPr>
        <p:grpSpPr>
          <a:xfrm>
            <a:off x="1809374" y="1548585"/>
            <a:ext cx="414584" cy="655147"/>
            <a:chOff x="1250155" y="3692461"/>
            <a:chExt cx="1313043" cy="2089723"/>
          </a:xfrm>
        </p:grpSpPr>
        <p:sp>
          <p:nvSpPr>
            <p:cNvPr id="366" name="Oval 365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65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60" name="Rectangle 359"/>
          <p:cNvSpPr/>
          <p:nvPr/>
        </p:nvSpPr>
        <p:spPr>
          <a:xfrm>
            <a:off x="2866595" y="918773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71" name="Group 370"/>
          <p:cNvGrpSpPr/>
          <p:nvPr/>
        </p:nvGrpSpPr>
        <p:grpSpPr>
          <a:xfrm>
            <a:off x="4476471" y="889000"/>
            <a:ext cx="414584" cy="655147"/>
            <a:chOff x="1250155" y="3692461"/>
            <a:chExt cx="1313043" cy="2089723"/>
          </a:xfrm>
        </p:grpSpPr>
        <p:sp>
          <p:nvSpPr>
            <p:cNvPr id="372" name="Oval 371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73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61" name="Rectangle 360"/>
          <p:cNvSpPr/>
          <p:nvPr/>
        </p:nvSpPr>
        <p:spPr>
          <a:xfrm>
            <a:off x="1216216" y="2462950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68" name="Group 367"/>
          <p:cNvGrpSpPr/>
          <p:nvPr/>
        </p:nvGrpSpPr>
        <p:grpSpPr>
          <a:xfrm>
            <a:off x="2842825" y="2410574"/>
            <a:ext cx="414584" cy="655147"/>
            <a:chOff x="1250155" y="3692461"/>
            <a:chExt cx="1313043" cy="2089723"/>
          </a:xfrm>
        </p:grpSpPr>
        <p:sp>
          <p:nvSpPr>
            <p:cNvPr id="369" name="Oval 368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70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62" name="Rectangle 361"/>
          <p:cNvSpPr/>
          <p:nvPr/>
        </p:nvSpPr>
        <p:spPr>
          <a:xfrm>
            <a:off x="2215446" y="4312869"/>
            <a:ext cx="1803109" cy="46694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  <a:alpha val="95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74" name="Group 373"/>
          <p:cNvGrpSpPr/>
          <p:nvPr/>
        </p:nvGrpSpPr>
        <p:grpSpPr>
          <a:xfrm>
            <a:off x="3829010" y="4240189"/>
            <a:ext cx="414584" cy="655147"/>
            <a:chOff x="1250155" y="3692461"/>
            <a:chExt cx="1313043" cy="2089723"/>
          </a:xfrm>
        </p:grpSpPr>
        <p:sp>
          <p:nvSpPr>
            <p:cNvPr id="375" name="Oval 374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76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63" name="Rectangle 362"/>
          <p:cNvSpPr/>
          <p:nvPr/>
        </p:nvSpPr>
        <p:spPr>
          <a:xfrm>
            <a:off x="4359149" y="3553086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77" name="Group 376"/>
          <p:cNvGrpSpPr/>
          <p:nvPr/>
        </p:nvGrpSpPr>
        <p:grpSpPr>
          <a:xfrm>
            <a:off x="6154219" y="3528683"/>
            <a:ext cx="414584" cy="655147"/>
            <a:chOff x="1250155" y="3692461"/>
            <a:chExt cx="1313043" cy="2089723"/>
          </a:xfrm>
        </p:grpSpPr>
        <p:sp>
          <p:nvSpPr>
            <p:cNvPr id="378" name="Oval 377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79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64" name="Rectangle 363"/>
          <p:cNvSpPr/>
          <p:nvPr/>
        </p:nvSpPr>
        <p:spPr>
          <a:xfrm>
            <a:off x="5477957" y="1701249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80" name="Group 379"/>
          <p:cNvGrpSpPr/>
          <p:nvPr/>
        </p:nvGrpSpPr>
        <p:grpSpPr>
          <a:xfrm>
            <a:off x="7246257" y="1624042"/>
            <a:ext cx="414584" cy="655147"/>
            <a:chOff x="1250155" y="3692461"/>
            <a:chExt cx="1313043" cy="2089723"/>
          </a:xfrm>
        </p:grpSpPr>
        <p:sp>
          <p:nvSpPr>
            <p:cNvPr id="381" name="Oval 380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82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92" name="Rectangle 391"/>
          <p:cNvSpPr/>
          <p:nvPr/>
        </p:nvSpPr>
        <p:spPr>
          <a:xfrm>
            <a:off x="6333828" y="2628067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86" name="Group 385"/>
          <p:cNvGrpSpPr/>
          <p:nvPr/>
        </p:nvGrpSpPr>
        <p:grpSpPr>
          <a:xfrm>
            <a:off x="8168593" y="2602324"/>
            <a:ext cx="414584" cy="655147"/>
            <a:chOff x="1250155" y="3692461"/>
            <a:chExt cx="1313043" cy="2089723"/>
          </a:xfrm>
        </p:grpSpPr>
        <p:sp>
          <p:nvSpPr>
            <p:cNvPr id="387" name="Oval 386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88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93" name="Rectangle 392"/>
          <p:cNvSpPr/>
          <p:nvPr/>
        </p:nvSpPr>
        <p:spPr>
          <a:xfrm>
            <a:off x="7772168" y="1523524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83" name="Group 382"/>
          <p:cNvGrpSpPr/>
          <p:nvPr/>
        </p:nvGrpSpPr>
        <p:grpSpPr>
          <a:xfrm>
            <a:off x="9579330" y="1458924"/>
            <a:ext cx="414584" cy="655147"/>
            <a:chOff x="1250155" y="3692461"/>
            <a:chExt cx="1313043" cy="2089723"/>
          </a:xfrm>
        </p:grpSpPr>
        <p:sp>
          <p:nvSpPr>
            <p:cNvPr id="384" name="Oval 383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85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94" name="Rectangle 393"/>
          <p:cNvSpPr/>
          <p:nvPr/>
        </p:nvSpPr>
        <p:spPr>
          <a:xfrm>
            <a:off x="7413053" y="4611981"/>
            <a:ext cx="2022569" cy="4669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Entrez le texte ici</a:t>
            </a:r>
          </a:p>
        </p:txBody>
      </p:sp>
      <p:grpSp>
        <p:nvGrpSpPr>
          <p:cNvPr id="389" name="Group 388"/>
          <p:cNvGrpSpPr/>
          <p:nvPr/>
        </p:nvGrpSpPr>
        <p:grpSpPr>
          <a:xfrm>
            <a:off x="9253030" y="4520191"/>
            <a:ext cx="414584" cy="655147"/>
            <a:chOff x="1250155" y="3692461"/>
            <a:chExt cx="1313043" cy="2089723"/>
          </a:xfrm>
        </p:grpSpPr>
        <p:sp>
          <p:nvSpPr>
            <p:cNvPr id="390" name="Oval 389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91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396" name="Group 395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397" name="Rectangle 39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39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3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/>
          <p:cNvGrpSpPr/>
          <p:nvPr/>
        </p:nvGrpSpPr>
        <p:grpSpPr>
          <a:xfrm>
            <a:off x="875040" y="846923"/>
            <a:ext cx="4304145" cy="4306968"/>
            <a:chOff x="1016000" y="935162"/>
            <a:chExt cx="3265525" cy="3195839"/>
          </a:xfrm>
          <a:solidFill>
            <a:schemeClr val="bg1">
              <a:lumMod val="85000"/>
            </a:schemeClr>
          </a:solidFill>
        </p:grpSpPr>
        <p:sp>
          <p:nvSpPr>
            <p:cNvPr id="93" name="Freeform 101"/>
            <p:cNvSpPr>
              <a:spLocks/>
            </p:cNvSpPr>
            <p:nvPr/>
          </p:nvSpPr>
          <p:spPr bwMode="auto">
            <a:xfrm>
              <a:off x="3371200" y="3633870"/>
              <a:ext cx="296385" cy="106527"/>
            </a:xfrm>
            <a:custGeom>
              <a:avLst/>
              <a:gdLst>
                <a:gd name="T0" fmla="*/ 225 w 225"/>
                <a:gd name="T1" fmla="*/ 71 h 81"/>
                <a:gd name="T2" fmla="*/ 197 w 225"/>
                <a:gd name="T3" fmla="*/ 81 h 81"/>
                <a:gd name="T4" fmla="*/ 153 w 225"/>
                <a:gd name="T5" fmla="*/ 75 h 81"/>
                <a:gd name="T6" fmla="*/ 153 w 225"/>
                <a:gd name="T7" fmla="*/ 70 h 81"/>
                <a:gd name="T8" fmla="*/ 160 w 225"/>
                <a:gd name="T9" fmla="*/ 63 h 81"/>
                <a:gd name="T10" fmla="*/ 135 w 225"/>
                <a:gd name="T11" fmla="*/ 47 h 81"/>
                <a:gd name="T12" fmla="*/ 126 w 225"/>
                <a:gd name="T13" fmla="*/ 39 h 81"/>
                <a:gd name="T14" fmla="*/ 110 w 225"/>
                <a:gd name="T15" fmla="*/ 39 h 81"/>
                <a:gd name="T16" fmla="*/ 84 w 225"/>
                <a:gd name="T17" fmla="*/ 27 h 81"/>
                <a:gd name="T18" fmla="*/ 62 w 225"/>
                <a:gd name="T19" fmla="*/ 27 h 81"/>
                <a:gd name="T20" fmla="*/ 60 w 225"/>
                <a:gd name="T21" fmla="*/ 18 h 81"/>
                <a:gd name="T22" fmla="*/ 50 w 225"/>
                <a:gd name="T23" fmla="*/ 16 h 81"/>
                <a:gd name="T24" fmla="*/ 7 w 225"/>
                <a:gd name="T25" fmla="*/ 35 h 81"/>
                <a:gd name="T26" fmla="*/ 0 w 225"/>
                <a:gd name="T27" fmla="*/ 35 h 81"/>
                <a:gd name="T28" fmla="*/ 63 w 225"/>
                <a:gd name="T29" fmla="*/ 0 h 81"/>
                <a:gd name="T30" fmla="*/ 137 w 225"/>
                <a:gd name="T31" fmla="*/ 20 h 81"/>
                <a:gd name="T32" fmla="*/ 150 w 225"/>
                <a:gd name="T33" fmla="*/ 29 h 81"/>
                <a:gd name="T34" fmla="*/ 197 w 225"/>
                <a:gd name="T35" fmla="*/ 49 h 81"/>
                <a:gd name="T36" fmla="*/ 197 w 225"/>
                <a:gd name="T37" fmla="*/ 55 h 81"/>
                <a:gd name="T38" fmla="*/ 208 w 225"/>
                <a:gd name="T39" fmla="*/ 55 h 81"/>
                <a:gd name="T40" fmla="*/ 225 w 225"/>
                <a:gd name="T41" fmla="*/ 7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5" h="81">
                  <a:moveTo>
                    <a:pt x="225" y="71"/>
                  </a:moveTo>
                  <a:cubicBezTo>
                    <a:pt x="220" y="81"/>
                    <a:pt x="206" y="81"/>
                    <a:pt x="197" y="81"/>
                  </a:cubicBezTo>
                  <a:cubicBezTo>
                    <a:pt x="179" y="81"/>
                    <a:pt x="167" y="75"/>
                    <a:pt x="153" y="75"/>
                  </a:cubicBezTo>
                  <a:cubicBezTo>
                    <a:pt x="153" y="74"/>
                    <a:pt x="153" y="72"/>
                    <a:pt x="153" y="70"/>
                  </a:cubicBezTo>
                  <a:cubicBezTo>
                    <a:pt x="156" y="70"/>
                    <a:pt x="160" y="67"/>
                    <a:pt x="160" y="63"/>
                  </a:cubicBezTo>
                  <a:cubicBezTo>
                    <a:pt x="149" y="58"/>
                    <a:pt x="137" y="59"/>
                    <a:pt x="135" y="47"/>
                  </a:cubicBezTo>
                  <a:cubicBezTo>
                    <a:pt x="128" y="47"/>
                    <a:pt x="129" y="41"/>
                    <a:pt x="126" y="39"/>
                  </a:cubicBezTo>
                  <a:cubicBezTo>
                    <a:pt x="120" y="36"/>
                    <a:pt x="116" y="39"/>
                    <a:pt x="110" y="39"/>
                  </a:cubicBezTo>
                  <a:cubicBezTo>
                    <a:pt x="100" y="39"/>
                    <a:pt x="94" y="27"/>
                    <a:pt x="84" y="2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57" y="24"/>
                    <a:pt x="58" y="20"/>
                    <a:pt x="60" y="18"/>
                  </a:cubicBezTo>
                  <a:cubicBezTo>
                    <a:pt x="57" y="15"/>
                    <a:pt x="54" y="16"/>
                    <a:pt x="50" y="16"/>
                  </a:cubicBezTo>
                  <a:cubicBezTo>
                    <a:pt x="35" y="16"/>
                    <a:pt x="15" y="27"/>
                    <a:pt x="7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3" y="13"/>
                    <a:pt x="29" y="0"/>
                    <a:pt x="63" y="0"/>
                  </a:cubicBezTo>
                  <a:cubicBezTo>
                    <a:pt x="96" y="0"/>
                    <a:pt x="112" y="20"/>
                    <a:pt x="137" y="20"/>
                  </a:cubicBezTo>
                  <a:cubicBezTo>
                    <a:pt x="142" y="20"/>
                    <a:pt x="148" y="28"/>
                    <a:pt x="150" y="29"/>
                  </a:cubicBezTo>
                  <a:cubicBezTo>
                    <a:pt x="160" y="40"/>
                    <a:pt x="179" y="49"/>
                    <a:pt x="197" y="49"/>
                  </a:cubicBezTo>
                  <a:cubicBezTo>
                    <a:pt x="197" y="51"/>
                    <a:pt x="196" y="53"/>
                    <a:pt x="197" y="55"/>
                  </a:cubicBezTo>
                  <a:cubicBezTo>
                    <a:pt x="208" y="55"/>
                    <a:pt x="208" y="55"/>
                    <a:pt x="208" y="55"/>
                  </a:cubicBezTo>
                  <a:cubicBezTo>
                    <a:pt x="216" y="58"/>
                    <a:pt x="220" y="69"/>
                    <a:pt x="225" y="7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94" name="Freeform 102"/>
            <p:cNvSpPr>
              <a:spLocks/>
            </p:cNvSpPr>
            <p:nvPr/>
          </p:nvSpPr>
          <p:spPr bwMode="auto">
            <a:xfrm>
              <a:off x="3413541" y="3672930"/>
              <a:ext cx="15878" cy="19531"/>
            </a:xfrm>
            <a:custGeom>
              <a:avLst/>
              <a:gdLst>
                <a:gd name="T0" fmla="*/ 10 w 12"/>
                <a:gd name="T1" fmla="*/ 1 h 14"/>
                <a:gd name="T2" fmla="*/ 10 w 12"/>
                <a:gd name="T3" fmla="*/ 13 h 14"/>
                <a:gd name="T4" fmla="*/ 0 w 12"/>
                <a:gd name="T5" fmla="*/ 13 h 14"/>
                <a:gd name="T6" fmla="*/ 6 w 12"/>
                <a:gd name="T7" fmla="*/ 6 h 14"/>
                <a:gd name="T8" fmla="*/ 6 w 12"/>
                <a:gd name="T9" fmla="*/ 0 h 14"/>
                <a:gd name="T10" fmla="*/ 8 w 12"/>
                <a:gd name="T11" fmla="*/ 0 h 14"/>
                <a:gd name="T12" fmla="*/ 10 w 12"/>
                <a:gd name="T13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4">
                  <a:moveTo>
                    <a:pt x="10" y="1"/>
                  </a:moveTo>
                  <a:cubicBezTo>
                    <a:pt x="11" y="5"/>
                    <a:pt x="12" y="9"/>
                    <a:pt x="10" y="13"/>
                  </a:cubicBezTo>
                  <a:cubicBezTo>
                    <a:pt x="9" y="13"/>
                    <a:pt x="0" y="14"/>
                    <a:pt x="0" y="13"/>
                  </a:cubicBezTo>
                  <a:cubicBezTo>
                    <a:pt x="0" y="7"/>
                    <a:pt x="4" y="6"/>
                    <a:pt x="6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95" name="Freeform 103"/>
            <p:cNvSpPr>
              <a:spLocks/>
            </p:cNvSpPr>
            <p:nvPr/>
          </p:nvSpPr>
          <p:spPr bwMode="auto">
            <a:xfrm>
              <a:off x="3559969" y="3779457"/>
              <a:ext cx="49397" cy="23082"/>
            </a:xfrm>
            <a:custGeom>
              <a:avLst/>
              <a:gdLst>
                <a:gd name="T0" fmla="*/ 31 w 37"/>
                <a:gd name="T1" fmla="*/ 5 h 17"/>
                <a:gd name="T2" fmla="*/ 37 w 37"/>
                <a:gd name="T3" fmla="*/ 12 h 17"/>
                <a:gd name="T4" fmla="*/ 12 w 37"/>
                <a:gd name="T5" fmla="*/ 17 h 17"/>
                <a:gd name="T6" fmla="*/ 0 w 37"/>
                <a:gd name="T7" fmla="*/ 5 h 17"/>
                <a:gd name="T8" fmla="*/ 8 w 37"/>
                <a:gd name="T9" fmla="*/ 0 h 17"/>
                <a:gd name="T10" fmla="*/ 32 w 37"/>
                <a:gd name="T11" fmla="*/ 7 h 17"/>
                <a:gd name="T12" fmla="*/ 31 w 37"/>
                <a:gd name="T13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7">
                  <a:moveTo>
                    <a:pt x="31" y="5"/>
                  </a:moveTo>
                  <a:cubicBezTo>
                    <a:pt x="35" y="7"/>
                    <a:pt x="37" y="9"/>
                    <a:pt x="37" y="12"/>
                  </a:cubicBezTo>
                  <a:cubicBezTo>
                    <a:pt x="28" y="14"/>
                    <a:pt x="22" y="17"/>
                    <a:pt x="12" y="17"/>
                  </a:cubicBezTo>
                  <a:cubicBezTo>
                    <a:pt x="6" y="17"/>
                    <a:pt x="0" y="11"/>
                    <a:pt x="0" y="5"/>
                  </a:cubicBezTo>
                  <a:cubicBezTo>
                    <a:pt x="0" y="2"/>
                    <a:pt x="5" y="0"/>
                    <a:pt x="8" y="0"/>
                  </a:cubicBezTo>
                  <a:cubicBezTo>
                    <a:pt x="17" y="0"/>
                    <a:pt x="28" y="5"/>
                    <a:pt x="32" y="7"/>
                  </a:cubicBezTo>
                  <a:lnTo>
                    <a:pt x="31" y="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96" name="Freeform 104"/>
            <p:cNvSpPr>
              <a:spLocks/>
            </p:cNvSpPr>
            <p:nvPr/>
          </p:nvSpPr>
          <p:spPr bwMode="auto">
            <a:xfrm>
              <a:off x="3875760" y="3777683"/>
              <a:ext cx="40576" cy="17754"/>
            </a:xfrm>
            <a:custGeom>
              <a:avLst/>
              <a:gdLst>
                <a:gd name="T0" fmla="*/ 31 w 31"/>
                <a:gd name="T1" fmla="*/ 8 h 13"/>
                <a:gd name="T2" fmla="*/ 19 w 31"/>
                <a:gd name="T3" fmla="*/ 13 h 13"/>
                <a:gd name="T4" fmla="*/ 0 w 31"/>
                <a:gd name="T5" fmla="*/ 4 h 13"/>
                <a:gd name="T6" fmla="*/ 8 w 31"/>
                <a:gd name="T7" fmla="*/ 0 h 13"/>
                <a:gd name="T8" fmla="*/ 31 w 31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3">
                  <a:moveTo>
                    <a:pt x="31" y="8"/>
                  </a:moveTo>
                  <a:cubicBezTo>
                    <a:pt x="29" y="13"/>
                    <a:pt x="23" y="13"/>
                    <a:pt x="19" y="13"/>
                  </a:cubicBezTo>
                  <a:cubicBezTo>
                    <a:pt x="10" y="13"/>
                    <a:pt x="0" y="12"/>
                    <a:pt x="0" y="4"/>
                  </a:cubicBezTo>
                  <a:cubicBezTo>
                    <a:pt x="0" y="0"/>
                    <a:pt x="6" y="0"/>
                    <a:pt x="8" y="0"/>
                  </a:cubicBezTo>
                  <a:cubicBezTo>
                    <a:pt x="11" y="0"/>
                    <a:pt x="29" y="4"/>
                    <a:pt x="31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97" name="Freeform 105"/>
            <p:cNvSpPr>
              <a:spLocks/>
            </p:cNvSpPr>
            <p:nvPr/>
          </p:nvSpPr>
          <p:spPr bwMode="auto">
            <a:xfrm>
              <a:off x="3669350" y="3733295"/>
              <a:ext cx="171127" cy="71019"/>
            </a:xfrm>
            <a:custGeom>
              <a:avLst/>
              <a:gdLst>
                <a:gd name="T0" fmla="*/ 108 w 129"/>
                <a:gd name="T1" fmla="*/ 20 h 54"/>
                <a:gd name="T2" fmla="*/ 129 w 129"/>
                <a:gd name="T3" fmla="*/ 38 h 54"/>
                <a:gd name="T4" fmla="*/ 101 w 129"/>
                <a:gd name="T5" fmla="*/ 38 h 54"/>
                <a:gd name="T6" fmla="*/ 87 w 129"/>
                <a:gd name="T7" fmla="*/ 44 h 54"/>
                <a:gd name="T8" fmla="*/ 79 w 129"/>
                <a:gd name="T9" fmla="*/ 40 h 54"/>
                <a:gd name="T10" fmla="*/ 62 w 129"/>
                <a:gd name="T11" fmla="*/ 54 h 54"/>
                <a:gd name="T12" fmla="*/ 53 w 129"/>
                <a:gd name="T13" fmla="*/ 44 h 54"/>
                <a:gd name="T14" fmla="*/ 19 w 129"/>
                <a:gd name="T15" fmla="*/ 42 h 54"/>
                <a:gd name="T16" fmla="*/ 10 w 129"/>
                <a:gd name="T17" fmla="*/ 42 h 54"/>
                <a:gd name="T18" fmla="*/ 9 w 129"/>
                <a:gd name="T19" fmla="*/ 48 h 54"/>
                <a:gd name="T20" fmla="*/ 0 w 129"/>
                <a:gd name="T21" fmla="*/ 35 h 54"/>
                <a:gd name="T22" fmla="*/ 4 w 129"/>
                <a:gd name="T23" fmla="*/ 32 h 54"/>
                <a:gd name="T24" fmla="*/ 38 w 129"/>
                <a:gd name="T25" fmla="*/ 31 h 54"/>
                <a:gd name="T26" fmla="*/ 33 w 129"/>
                <a:gd name="T27" fmla="*/ 15 h 54"/>
                <a:gd name="T28" fmla="*/ 23 w 129"/>
                <a:gd name="T29" fmla="*/ 6 h 54"/>
                <a:gd name="T30" fmla="*/ 29 w 129"/>
                <a:gd name="T31" fmla="*/ 0 h 54"/>
                <a:gd name="T32" fmla="*/ 47 w 129"/>
                <a:gd name="T33" fmla="*/ 6 h 54"/>
                <a:gd name="T34" fmla="*/ 70 w 129"/>
                <a:gd name="T35" fmla="*/ 3 h 54"/>
                <a:gd name="T36" fmla="*/ 112 w 129"/>
                <a:gd name="T37" fmla="*/ 23 h 54"/>
                <a:gd name="T38" fmla="*/ 108 w 129"/>
                <a:gd name="T39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29" h="54">
                  <a:moveTo>
                    <a:pt x="108" y="20"/>
                  </a:moveTo>
                  <a:cubicBezTo>
                    <a:pt x="116" y="26"/>
                    <a:pt x="123" y="30"/>
                    <a:pt x="129" y="38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95" y="41"/>
                    <a:pt x="92" y="44"/>
                    <a:pt x="87" y="44"/>
                  </a:cubicBezTo>
                  <a:cubicBezTo>
                    <a:pt x="82" y="44"/>
                    <a:pt x="83" y="40"/>
                    <a:pt x="79" y="40"/>
                  </a:cubicBezTo>
                  <a:cubicBezTo>
                    <a:pt x="70" y="40"/>
                    <a:pt x="70" y="54"/>
                    <a:pt x="62" y="54"/>
                  </a:cubicBezTo>
                  <a:cubicBezTo>
                    <a:pt x="55" y="54"/>
                    <a:pt x="57" y="46"/>
                    <a:pt x="53" y="44"/>
                  </a:cubicBezTo>
                  <a:cubicBezTo>
                    <a:pt x="46" y="39"/>
                    <a:pt x="28" y="42"/>
                    <a:pt x="19" y="42"/>
                  </a:cubicBezTo>
                  <a:cubicBezTo>
                    <a:pt x="14" y="42"/>
                    <a:pt x="14" y="44"/>
                    <a:pt x="10" y="42"/>
                  </a:cubicBezTo>
                  <a:cubicBezTo>
                    <a:pt x="10" y="44"/>
                    <a:pt x="9" y="46"/>
                    <a:pt x="9" y="48"/>
                  </a:cubicBezTo>
                  <a:cubicBezTo>
                    <a:pt x="4" y="47"/>
                    <a:pt x="0" y="40"/>
                    <a:pt x="0" y="35"/>
                  </a:cubicBezTo>
                  <a:cubicBezTo>
                    <a:pt x="1" y="35"/>
                    <a:pt x="3" y="33"/>
                    <a:pt x="4" y="32"/>
                  </a:cubicBezTo>
                  <a:cubicBezTo>
                    <a:pt x="21" y="32"/>
                    <a:pt x="29" y="36"/>
                    <a:pt x="38" y="31"/>
                  </a:cubicBezTo>
                  <a:cubicBezTo>
                    <a:pt x="33" y="26"/>
                    <a:pt x="33" y="21"/>
                    <a:pt x="33" y="15"/>
                  </a:cubicBezTo>
                  <a:cubicBezTo>
                    <a:pt x="28" y="15"/>
                    <a:pt x="23" y="11"/>
                    <a:pt x="23" y="6"/>
                  </a:cubicBezTo>
                  <a:cubicBezTo>
                    <a:pt x="23" y="3"/>
                    <a:pt x="26" y="0"/>
                    <a:pt x="29" y="0"/>
                  </a:cubicBezTo>
                  <a:cubicBezTo>
                    <a:pt x="36" y="0"/>
                    <a:pt x="40" y="6"/>
                    <a:pt x="47" y="6"/>
                  </a:cubicBezTo>
                  <a:cubicBezTo>
                    <a:pt x="57" y="6"/>
                    <a:pt x="61" y="3"/>
                    <a:pt x="70" y="3"/>
                  </a:cubicBezTo>
                  <a:cubicBezTo>
                    <a:pt x="94" y="3"/>
                    <a:pt x="98" y="16"/>
                    <a:pt x="112" y="23"/>
                  </a:cubicBezTo>
                  <a:lnTo>
                    <a:pt x="108" y="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98" name="Freeform 106"/>
            <p:cNvSpPr>
              <a:spLocks/>
            </p:cNvSpPr>
            <p:nvPr/>
          </p:nvSpPr>
          <p:spPr bwMode="auto">
            <a:xfrm>
              <a:off x="4029245" y="4020921"/>
              <a:ext cx="21170" cy="24857"/>
            </a:xfrm>
            <a:custGeom>
              <a:avLst/>
              <a:gdLst>
                <a:gd name="T0" fmla="*/ 16 w 16"/>
                <a:gd name="T1" fmla="*/ 6 h 19"/>
                <a:gd name="T2" fmla="*/ 16 w 16"/>
                <a:gd name="T3" fmla="*/ 0 h 19"/>
                <a:gd name="T4" fmla="*/ 9 w 16"/>
                <a:gd name="T5" fmla="*/ 0 h 19"/>
                <a:gd name="T6" fmla="*/ 0 w 16"/>
                <a:gd name="T7" fmla="*/ 16 h 19"/>
                <a:gd name="T8" fmla="*/ 7 w 16"/>
                <a:gd name="T9" fmla="*/ 16 h 19"/>
                <a:gd name="T10" fmla="*/ 16 w 16"/>
                <a:gd name="T11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9">
                  <a:moveTo>
                    <a:pt x="16" y="6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0"/>
                    <a:pt x="12" y="0"/>
                    <a:pt x="9" y="0"/>
                  </a:cubicBezTo>
                  <a:cubicBezTo>
                    <a:pt x="5" y="0"/>
                    <a:pt x="0" y="8"/>
                    <a:pt x="0" y="16"/>
                  </a:cubicBezTo>
                  <a:cubicBezTo>
                    <a:pt x="0" y="19"/>
                    <a:pt x="5" y="16"/>
                    <a:pt x="7" y="16"/>
                  </a:cubicBezTo>
                  <a:cubicBezTo>
                    <a:pt x="12" y="16"/>
                    <a:pt x="15" y="9"/>
                    <a:pt x="16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2" name="Freeform 110"/>
            <p:cNvSpPr>
              <a:spLocks/>
            </p:cNvSpPr>
            <p:nvPr/>
          </p:nvSpPr>
          <p:spPr bwMode="auto">
            <a:xfrm>
              <a:off x="3552913" y="3573504"/>
              <a:ext cx="14114" cy="21305"/>
            </a:xfrm>
            <a:custGeom>
              <a:avLst/>
              <a:gdLst>
                <a:gd name="T0" fmla="*/ 3 w 11"/>
                <a:gd name="T1" fmla="*/ 1 h 16"/>
                <a:gd name="T2" fmla="*/ 11 w 11"/>
                <a:gd name="T3" fmla="*/ 12 h 16"/>
                <a:gd name="T4" fmla="*/ 7 w 11"/>
                <a:gd name="T5" fmla="*/ 16 h 16"/>
                <a:gd name="T6" fmla="*/ 0 w 11"/>
                <a:gd name="T7" fmla="*/ 1 h 16"/>
                <a:gd name="T8" fmla="*/ 3 w 11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9" y="2"/>
                    <a:pt x="11" y="7"/>
                    <a:pt x="11" y="12"/>
                  </a:cubicBezTo>
                  <a:cubicBezTo>
                    <a:pt x="11" y="14"/>
                    <a:pt x="9" y="16"/>
                    <a:pt x="7" y="16"/>
                  </a:cubicBezTo>
                  <a:cubicBezTo>
                    <a:pt x="0" y="16"/>
                    <a:pt x="0" y="7"/>
                    <a:pt x="0" y="1"/>
                  </a:cubicBezTo>
                  <a:cubicBezTo>
                    <a:pt x="0" y="0"/>
                    <a:pt x="2" y="1"/>
                    <a:pt x="3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3" name="Freeform 111"/>
            <p:cNvSpPr>
              <a:spLocks/>
            </p:cNvSpPr>
            <p:nvPr/>
          </p:nvSpPr>
          <p:spPr bwMode="auto">
            <a:xfrm>
              <a:off x="3537035" y="3514913"/>
              <a:ext cx="26463" cy="8877"/>
            </a:xfrm>
            <a:custGeom>
              <a:avLst/>
              <a:gdLst>
                <a:gd name="T0" fmla="*/ 0 w 20"/>
                <a:gd name="T1" fmla="*/ 6 h 7"/>
                <a:gd name="T2" fmla="*/ 11 w 20"/>
                <a:gd name="T3" fmla="*/ 0 h 7"/>
                <a:gd name="T4" fmla="*/ 20 w 20"/>
                <a:gd name="T5" fmla="*/ 6 h 7"/>
                <a:gd name="T6" fmla="*/ 0 w 20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7">
                  <a:moveTo>
                    <a:pt x="0" y="6"/>
                  </a:moveTo>
                  <a:cubicBezTo>
                    <a:pt x="2" y="3"/>
                    <a:pt x="7" y="0"/>
                    <a:pt x="11" y="0"/>
                  </a:cubicBezTo>
                  <a:cubicBezTo>
                    <a:pt x="16" y="0"/>
                    <a:pt x="18" y="4"/>
                    <a:pt x="20" y="6"/>
                  </a:cubicBezTo>
                  <a:cubicBezTo>
                    <a:pt x="12" y="7"/>
                    <a:pt x="5" y="6"/>
                    <a:pt x="0" y="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4" name="Freeform 112"/>
            <p:cNvSpPr>
              <a:spLocks/>
            </p:cNvSpPr>
            <p:nvPr/>
          </p:nvSpPr>
          <p:spPr bwMode="auto">
            <a:xfrm>
              <a:off x="3581140" y="3527342"/>
              <a:ext cx="5292" cy="8877"/>
            </a:xfrm>
            <a:custGeom>
              <a:avLst/>
              <a:gdLst>
                <a:gd name="T0" fmla="*/ 4 w 4"/>
                <a:gd name="T1" fmla="*/ 7 h 7"/>
                <a:gd name="T2" fmla="*/ 0 w 4"/>
                <a:gd name="T3" fmla="*/ 0 h 7"/>
                <a:gd name="T4" fmla="*/ 4 w 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7"/>
                  </a:moveTo>
                  <a:cubicBezTo>
                    <a:pt x="2" y="7"/>
                    <a:pt x="0" y="3"/>
                    <a:pt x="0" y="0"/>
                  </a:cubicBezTo>
                  <a:lnTo>
                    <a:pt x="4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5" name="Freeform 113"/>
            <p:cNvSpPr>
              <a:spLocks/>
            </p:cNvSpPr>
            <p:nvPr/>
          </p:nvSpPr>
          <p:spPr bwMode="auto">
            <a:xfrm>
              <a:off x="3683463" y="3685358"/>
              <a:ext cx="19406" cy="17754"/>
            </a:xfrm>
            <a:custGeom>
              <a:avLst/>
              <a:gdLst>
                <a:gd name="T0" fmla="*/ 0 w 15"/>
                <a:gd name="T1" fmla="*/ 8 h 13"/>
                <a:gd name="T2" fmla="*/ 0 w 15"/>
                <a:gd name="T3" fmla="*/ 12 h 13"/>
                <a:gd name="T4" fmla="*/ 3 w 15"/>
                <a:gd name="T5" fmla="*/ 12 h 13"/>
                <a:gd name="T6" fmla="*/ 15 w 15"/>
                <a:gd name="T7" fmla="*/ 8 h 13"/>
                <a:gd name="T8" fmla="*/ 15 w 15"/>
                <a:gd name="T9" fmla="*/ 0 h 13"/>
                <a:gd name="T10" fmla="*/ 0 w 15"/>
                <a:gd name="T11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3">
                  <a:moveTo>
                    <a:pt x="0" y="8"/>
                  </a:moveTo>
                  <a:cubicBezTo>
                    <a:pt x="0" y="9"/>
                    <a:pt x="0" y="11"/>
                    <a:pt x="0" y="12"/>
                  </a:cubicBezTo>
                  <a:cubicBezTo>
                    <a:pt x="0" y="13"/>
                    <a:pt x="2" y="12"/>
                    <a:pt x="3" y="12"/>
                  </a:cubicBezTo>
                  <a:cubicBezTo>
                    <a:pt x="7" y="12"/>
                    <a:pt x="12" y="11"/>
                    <a:pt x="15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" y="5"/>
                    <a:pt x="6" y="9"/>
                    <a:pt x="0" y="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6" name="Freeform 114"/>
            <p:cNvSpPr>
              <a:spLocks/>
            </p:cNvSpPr>
            <p:nvPr/>
          </p:nvSpPr>
          <p:spPr bwMode="auto">
            <a:xfrm>
              <a:off x="2233295" y="2717729"/>
              <a:ext cx="1644229" cy="852224"/>
            </a:xfrm>
            <a:custGeom>
              <a:avLst/>
              <a:gdLst>
                <a:gd name="T0" fmla="*/ 932 w 1247"/>
                <a:gd name="T1" fmla="*/ 515 h 642"/>
                <a:gd name="T2" fmla="*/ 954 w 1247"/>
                <a:gd name="T3" fmla="*/ 573 h 642"/>
                <a:gd name="T4" fmla="*/ 963 w 1247"/>
                <a:gd name="T5" fmla="*/ 610 h 642"/>
                <a:gd name="T6" fmla="*/ 931 w 1247"/>
                <a:gd name="T7" fmla="*/ 622 h 642"/>
                <a:gd name="T8" fmla="*/ 872 w 1247"/>
                <a:gd name="T9" fmla="*/ 519 h 642"/>
                <a:gd name="T10" fmla="*/ 815 w 1247"/>
                <a:gd name="T11" fmla="*/ 511 h 642"/>
                <a:gd name="T12" fmla="*/ 791 w 1247"/>
                <a:gd name="T13" fmla="*/ 511 h 642"/>
                <a:gd name="T14" fmla="*/ 760 w 1247"/>
                <a:gd name="T15" fmla="*/ 517 h 642"/>
                <a:gd name="T16" fmla="*/ 707 w 1247"/>
                <a:gd name="T17" fmla="*/ 527 h 642"/>
                <a:gd name="T18" fmla="*/ 675 w 1247"/>
                <a:gd name="T19" fmla="*/ 525 h 642"/>
                <a:gd name="T20" fmla="*/ 613 w 1247"/>
                <a:gd name="T21" fmla="*/ 559 h 642"/>
                <a:gd name="T22" fmla="*/ 590 w 1247"/>
                <a:gd name="T23" fmla="*/ 618 h 642"/>
                <a:gd name="T24" fmla="*/ 484 w 1247"/>
                <a:gd name="T25" fmla="*/ 523 h 642"/>
                <a:gd name="T26" fmla="*/ 423 w 1247"/>
                <a:gd name="T27" fmla="*/ 507 h 642"/>
                <a:gd name="T28" fmla="*/ 355 w 1247"/>
                <a:gd name="T29" fmla="*/ 473 h 642"/>
                <a:gd name="T30" fmla="*/ 292 w 1247"/>
                <a:gd name="T31" fmla="*/ 483 h 642"/>
                <a:gd name="T32" fmla="*/ 164 w 1247"/>
                <a:gd name="T33" fmla="*/ 455 h 642"/>
                <a:gd name="T34" fmla="*/ 80 w 1247"/>
                <a:gd name="T35" fmla="*/ 386 h 642"/>
                <a:gd name="T36" fmla="*/ 7 w 1247"/>
                <a:gd name="T37" fmla="*/ 255 h 642"/>
                <a:gd name="T38" fmla="*/ 7 w 1247"/>
                <a:gd name="T39" fmla="*/ 173 h 642"/>
                <a:gd name="T40" fmla="*/ 1 w 1247"/>
                <a:gd name="T41" fmla="*/ 42 h 642"/>
                <a:gd name="T42" fmla="*/ 34 w 1247"/>
                <a:gd name="T43" fmla="*/ 50 h 642"/>
                <a:gd name="T44" fmla="*/ 35 w 1247"/>
                <a:gd name="T45" fmla="*/ 10 h 642"/>
                <a:gd name="T46" fmla="*/ 641 w 1247"/>
                <a:gd name="T47" fmla="*/ 0 h 642"/>
                <a:gd name="T48" fmla="*/ 698 w 1247"/>
                <a:gd name="T49" fmla="*/ 20 h 642"/>
                <a:gd name="T50" fmla="*/ 701 w 1247"/>
                <a:gd name="T51" fmla="*/ 82 h 642"/>
                <a:gd name="T52" fmla="*/ 726 w 1247"/>
                <a:gd name="T53" fmla="*/ 76 h 642"/>
                <a:gd name="T54" fmla="*/ 758 w 1247"/>
                <a:gd name="T55" fmla="*/ 74 h 642"/>
                <a:gd name="T56" fmla="*/ 783 w 1247"/>
                <a:gd name="T57" fmla="*/ 76 h 642"/>
                <a:gd name="T58" fmla="*/ 811 w 1247"/>
                <a:gd name="T59" fmla="*/ 85 h 642"/>
                <a:gd name="T60" fmla="*/ 876 w 1247"/>
                <a:gd name="T61" fmla="*/ 88 h 642"/>
                <a:gd name="T62" fmla="*/ 842 w 1247"/>
                <a:gd name="T63" fmla="*/ 97 h 642"/>
                <a:gd name="T64" fmla="*/ 811 w 1247"/>
                <a:gd name="T65" fmla="*/ 124 h 642"/>
                <a:gd name="T66" fmla="*/ 810 w 1247"/>
                <a:gd name="T67" fmla="*/ 219 h 642"/>
                <a:gd name="T68" fmla="*/ 825 w 1247"/>
                <a:gd name="T69" fmla="*/ 159 h 642"/>
                <a:gd name="T70" fmla="*/ 860 w 1247"/>
                <a:gd name="T71" fmla="*/ 104 h 642"/>
                <a:gd name="T72" fmla="*/ 886 w 1247"/>
                <a:gd name="T73" fmla="*/ 157 h 642"/>
                <a:gd name="T74" fmla="*/ 912 w 1247"/>
                <a:gd name="T75" fmla="*/ 176 h 642"/>
                <a:gd name="T76" fmla="*/ 906 w 1247"/>
                <a:gd name="T77" fmla="*/ 223 h 642"/>
                <a:gd name="T78" fmla="*/ 969 w 1247"/>
                <a:gd name="T79" fmla="*/ 176 h 642"/>
                <a:gd name="T80" fmla="*/ 1048 w 1247"/>
                <a:gd name="T81" fmla="*/ 153 h 642"/>
                <a:gd name="T82" fmla="*/ 1122 w 1247"/>
                <a:gd name="T83" fmla="*/ 117 h 642"/>
                <a:gd name="T84" fmla="*/ 1160 w 1247"/>
                <a:gd name="T85" fmla="*/ 114 h 642"/>
                <a:gd name="T86" fmla="*/ 1201 w 1247"/>
                <a:gd name="T87" fmla="*/ 52 h 642"/>
                <a:gd name="T88" fmla="*/ 1247 w 1247"/>
                <a:gd name="T89" fmla="*/ 132 h 642"/>
                <a:gd name="T90" fmla="*/ 1205 w 1247"/>
                <a:gd name="T91" fmla="*/ 145 h 642"/>
                <a:gd name="T92" fmla="*/ 1170 w 1247"/>
                <a:gd name="T93" fmla="*/ 204 h 642"/>
                <a:gd name="T94" fmla="*/ 1186 w 1247"/>
                <a:gd name="T95" fmla="*/ 213 h 642"/>
                <a:gd name="T96" fmla="*/ 1161 w 1247"/>
                <a:gd name="T97" fmla="*/ 221 h 642"/>
                <a:gd name="T98" fmla="*/ 1113 w 1247"/>
                <a:gd name="T99" fmla="*/ 238 h 642"/>
                <a:gd name="T100" fmla="*/ 1103 w 1247"/>
                <a:gd name="T101" fmla="*/ 242 h 642"/>
                <a:gd name="T102" fmla="*/ 1091 w 1247"/>
                <a:gd name="T103" fmla="*/ 247 h 642"/>
                <a:gd name="T104" fmla="*/ 1077 w 1247"/>
                <a:gd name="T105" fmla="*/ 291 h 642"/>
                <a:gd name="T106" fmla="*/ 1068 w 1247"/>
                <a:gd name="T107" fmla="*/ 288 h 642"/>
                <a:gd name="T108" fmla="*/ 1057 w 1247"/>
                <a:gd name="T109" fmla="*/ 336 h 642"/>
                <a:gd name="T110" fmla="*/ 1054 w 1247"/>
                <a:gd name="T111" fmla="*/ 322 h 642"/>
                <a:gd name="T112" fmla="*/ 1045 w 1247"/>
                <a:gd name="T113" fmla="*/ 307 h 642"/>
                <a:gd name="T114" fmla="*/ 1049 w 1247"/>
                <a:gd name="T115" fmla="*/ 346 h 642"/>
                <a:gd name="T116" fmla="*/ 1054 w 1247"/>
                <a:gd name="T117" fmla="*/ 354 h 642"/>
                <a:gd name="T118" fmla="*/ 1055 w 1247"/>
                <a:gd name="T119" fmla="*/ 371 h 642"/>
                <a:gd name="T120" fmla="*/ 1043 w 1247"/>
                <a:gd name="T121" fmla="*/ 385 h 642"/>
                <a:gd name="T122" fmla="*/ 1043 w 1247"/>
                <a:gd name="T123" fmla="*/ 399 h 642"/>
                <a:gd name="T124" fmla="*/ 1011 w 1247"/>
                <a:gd name="T125" fmla="*/ 419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47" h="642">
                  <a:moveTo>
                    <a:pt x="1013" y="421"/>
                  </a:moveTo>
                  <a:cubicBezTo>
                    <a:pt x="978" y="442"/>
                    <a:pt x="932" y="457"/>
                    <a:pt x="932" y="515"/>
                  </a:cubicBezTo>
                  <a:cubicBezTo>
                    <a:pt x="932" y="541"/>
                    <a:pt x="954" y="549"/>
                    <a:pt x="954" y="574"/>
                  </a:cubicBezTo>
                  <a:cubicBezTo>
                    <a:pt x="954" y="573"/>
                    <a:pt x="954" y="573"/>
                    <a:pt x="954" y="573"/>
                  </a:cubicBezTo>
                  <a:cubicBezTo>
                    <a:pt x="954" y="578"/>
                    <a:pt x="954" y="578"/>
                    <a:pt x="954" y="578"/>
                  </a:cubicBezTo>
                  <a:cubicBezTo>
                    <a:pt x="956" y="588"/>
                    <a:pt x="963" y="596"/>
                    <a:pt x="963" y="610"/>
                  </a:cubicBezTo>
                  <a:cubicBezTo>
                    <a:pt x="963" y="627"/>
                    <a:pt x="959" y="642"/>
                    <a:pt x="946" y="642"/>
                  </a:cubicBezTo>
                  <a:cubicBezTo>
                    <a:pt x="935" y="642"/>
                    <a:pt x="935" y="629"/>
                    <a:pt x="931" y="622"/>
                  </a:cubicBezTo>
                  <a:cubicBezTo>
                    <a:pt x="922" y="609"/>
                    <a:pt x="914" y="605"/>
                    <a:pt x="908" y="593"/>
                  </a:cubicBezTo>
                  <a:cubicBezTo>
                    <a:pt x="896" y="567"/>
                    <a:pt x="905" y="519"/>
                    <a:pt x="872" y="519"/>
                  </a:cubicBezTo>
                  <a:cubicBezTo>
                    <a:pt x="865" y="519"/>
                    <a:pt x="862" y="529"/>
                    <a:pt x="855" y="529"/>
                  </a:cubicBezTo>
                  <a:cubicBezTo>
                    <a:pt x="842" y="529"/>
                    <a:pt x="833" y="511"/>
                    <a:pt x="815" y="511"/>
                  </a:cubicBezTo>
                  <a:cubicBezTo>
                    <a:pt x="804" y="511"/>
                    <a:pt x="802" y="517"/>
                    <a:pt x="796" y="517"/>
                  </a:cubicBezTo>
                  <a:cubicBezTo>
                    <a:pt x="794" y="517"/>
                    <a:pt x="791" y="513"/>
                    <a:pt x="791" y="511"/>
                  </a:cubicBezTo>
                  <a:cubicBezTo>
                    <a:pt x="779" y="514"/>
                    <a:pt x="763" y="512"/>
                    <a:pt x="750" y="517"/>
                  </a:cubicBezTo>
                  <a:cubicBezTo>
                    <a:pt x="757" y="520"/>
                    <a:pt x="756" y="520"/>
                    <a:pt x="760" y="517"/>
                  </a:cubicBezTo>
                  <a:cubicBezTo>
                    <a:pt x="760" y="529"/>
                    <a:pt x="753" y="536"/>
                    <a:pt x="762" y="543"/>
                  </a:cubicBezTo>
                  <a:cubicBezTo>
                    <a:pt x="741" y="554"/>
                    <a:pt x="723" y="527"/>
                    <a:pt x="707" y="527"/>
                  </a:cubicBezTo>
                  <a:cubicBezTo>
                    <a:pt x="703" y="527"/>
                    <a:pt x="701" y="533"/>
                    <a:pt x="696" y="533"/>
                  </a:cubicBezTo>
                  <a:cubicBezTo>
                    <a:pt x="688" y="533"/>
                    <a:pt x="683" y="525"/>
                    <a:pt x="675" y="525"/>
                  </a:cubicBezTo>
                  <a:cubicBezTo>
                    <a:pt x="653" y="525"/>
                    <a:pt x="642" y="545"/>
                    <a:pt x="633" y="555"/>
                  </a:cubicBezTo>
                  <a:cubicBezTo>
                    <a:pt x="627" y="561"/>
                    <a:pt x="620" y="555"/>
                    <a:pt x="613" y="559"/>
                  </a:cubicBezTo>
                  <a:cubicBezTo>
                    <a:pt x="596" y="565"/>
                    <a:pt x="586" y="586"/>
                    <a:pt x="586" y="610"/>
                  </a:cubicBezTo>
                  <a:cubicBezTo>
                    <a:pt x="586" y="613"/>
                    <a:pt x="590" y="616"/>
                    <a:pt x="590" y="618"/>
                  </a:cubicBezTo>
                  <a:cubicBezTo>
                    <a:pt x="577" y="617"/>
                    <a:pt x="558" y="613"/>
                    <a:pt x="552" y="606"/>
                  </a:cubicBezTo>
                  <a:cubicBezTo>
                    <a:pt x="528" y="581"/>
                    <a:pt x="529" y="523"/>
                    <a:pt x="484" y="523"/>
                  </a:cubicBezTo>
                  <a:cubicBezTo>
                    <a:pt x="467" y="523"/>
                    <a:pt x="472" y="545"/>
                    <a:pt x="458" y="545"/>
                  </a:cubicBezTo>
                  <a:cubicBezTo>
                    <a:pt x="442" y="545"/>
                    <a:pt x="430" y="518"/>
                    <a:pt x="423" y="507"/>
                  </a:cubicBezTo>
                  <a:cubicBezTo>
                    <a:pt x="411" y="484"/>
                    <a:pt x="396" y="481"/>
                    <a:pt x="370" y="473"/>
                  </a:cubicBezTo>
                  <a:cubicBezTo>
                    <a:pt x="355" y="473"/>
                    <a:pt x="355" y="473"/>
                    <a:pt x="355" y="473"/>
                  </a:cubicBezTo>
                  <a:cubicBezTo>
                    <a:pt x="355" y="483"/>
                    <a:pt x="355" y="483"/>
                    <a:pt x="355" y="483"/>
                  </a:cubicBezTo>
                  <a:cubicBezTo>
                    <a:pt x="292" y="483"/>
                    <a:pt x="292" y="483"/>
                    <a:pt x="292" y="483"/>
                  </a:cubicBezTo>
                  <a:cubicBezTo>
                    <a:pt x="211" y="455"/>
                    <a:pt x="211" y="455"/>
                    <a:pt x="211" y="455"/>
                  </a:cubicBezTo>
                  <a:cubicBezTo>
                    <a:pt x="164" y="455"/>
                    <a:pt x="164" y="455"/>
                    <a:pt x="164" y="455"/>
                  </a:cubicBezTo>
                  <a:cubicBezTo>
                    <a:pt x="152" y="431"/>
                    <a:pt x="114" y="415"/>
                    <a:pt x="86" y="404"/>
                  </a:cubicBezTo>
                  <a:cubicBezTo>
                    <a:pt x="80" y="401"/>
                    <a:pt x="83" y="392"/>
                    <a:pt x="80" y="386"/>
                  </a:cubicBezTo>
                  <a:cubicBezTo>
                    <a:pt x="70" y="358"/>
                    <a:pt x="49" y="349"/>
                    <a:pt x="52" y="316"/>
                  </a:cubicBezTo>
                  <a:cubicBezTo>
                    <a:pt x="36" y="314"/>
                    <a:pt x="20" y="278"/>
                    <a:pt x="7" y="255"/>
                  </a:cubicBezTo>
                  <a:cubicBezTo>
                    <a:pt x="3" y="248"/>
                    <a:pt x="10" y="243"/>
                    <a:pt x="15" y="240"/>
                  </a:cubicBezTo>
                  <a:cubicBezTo>
                    <a:pt x="6" y="222"/>
                    <a:pt x="14" y="193"/>
                    <a:pt x="7" y="173"/>
                  </a:cubicBezTo>
                  <a:cubicBezTo>
                    <a:pt x="0" y="154"/>
                    <a:pt x="20" y="109"/>
                    <a:pt x="20" y="84"/>
                  </a:cubicBezTo>
                  <a:cubicBezTo>
                    <a:pt x="20" y="66"/>
                    <a:pt x="1" y="59"/>
                    <a:pt x="1" y="42"/>
                  </a:cubicBezTo>
                  <a:cubicBezTo>
                    <a:pt x="1" y="37"/>
                    <a:pt x="9" y="36"/>
                    <a:pt x="12" y="36"/>
                  </a:cubicBezTo>
                  <a:cubicBezTo>
                    <a:pt x="24" y="36"/>
                    <a:pt x="30" y="43"/>
                    <a:pt x="34" y="50"/>
                  </a:cubicBezTo>
                  <a:cubicBezTo>
                    <a:pt x="38" y="45"/>
                    <a:pt x="45" y="35"/>
                    <a:pt x="45" y="28"/>
                  </a:cubicBezTo>
                  <a:cubicBezTo>
                    <a:pt x="45" y="20"/>
                    <a:pt x="38" y="18"/>
                    <a:pt x="35" y="10"/>
                  </a:cubicBezTo>
                  <a:cubicBezTo>
                    <a:pt x="641" y="10"/>
                    <a:pt x="641" y="10"/>
                    <a:pt x="641" y="1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51" y="8"/>
                    <a:pt x="650" y="15"/>
                    <a:pt x="660" y="20"/>
                  </a:cubicBezTo>
                  <a:cubicBezTo>
                    <a:pt x="698" y="20"/>
                    <a:pt x="698" y="20"/>
                    <a:pt x="698" y="20"/>
                  </a:cubicBezTo>
                  <a:cubicBezTo>
                    <a:pt x="713" y="36"/>
                    <a:pt x="733" y="36"/>
                    <a:pt x="760" y="36"/>
                  </a:cubicBezTo>
                  <a:cubicBezTo>
                    <a:pt x="740" y="51"/>
                    <a:pt x="719" y="58"/>
                    <a:pt x="701" y="82"/>
                  </a:cubicBezTo>
                  <a:cubicBezTo>
                    <a:pt x="713" y="82"/>
                    <a:pt x="713" y="82"/>
                    <a:pt x="713" y="82"/>
                  </a:cubicBezTo>
                  <a:cubicBezTo>
                    <a:pt x="718" y="79"/>
                    <a:pt x="721" y="77"/>
                    <a:pt x="726" y="76"/>
                  </a:cubicBezTo>
                  <a:cubicBezTo>
                    <a:pt x="729" y="83"/>
                    <a:pt x="732" y="84"/>
                    <a:pt x="738" y="84"/>
                  </a:cubicBezTo>
                  <a:cubicBezTo>
                    <a:pt x="751" y="84"/>
                    <a:pt x="751" y="74"/>
                    <a:pt x="758" y="74"/>
                  </a:cubicBezTo>
                  <a:cubicBezTo>
                    <a:pt x="767" y="74"/>
                    <a:pt x="780" y="58"/>
                    <a:pt x="792" y="56"/>
                  </a:cubicBezTo>
                  <a:cubicBezTo>
                    <a:pt x="792" y="67"/>
                    <a:pt x="786" y="70"/>
                    <a:pt x="783" y="76"/>
                  </a:cubicBezTo>
                  <a:cubicBezTo>
                    <a:pt x="798" y="76"/>
                    <a:pt x="798" y="76"/>
                    <a:pt x="798" y="76"/>
                  </a:cubicBezTo>
                  <a:cubicBezTo>
                    <a:pt x="799" y="82"/>
                    <a:pt x="806" y="85"/>
                    <a:pt x="811" y="85"/>
                  </a:cubicBezTo>
                  <a:cubicBezTo>
                    <a:pt x="821" y="85"/>
                    <a:pt x="824" y="78"/>
                    <a:pt x="832" y="78"/>
                  </a:cubicBezTo>
                  <a:cubicBezTo>
                    <a:pt x="851" y="78"/>
                    <a:pt x="860" y="88"/>
                    <a:pt x="876" y="88"/>
                  </a:cubicBezTo>
                  <a:cubicBezTo>
                    <a:pt x="876" y="97"/>
                    <a:pt x="876" y="97"/>
                    <a:pt x="876" y="97"/>
                  </a:cubicBezTo>
                  <a:cubicBezTo>
                    <a:pt x="864" y="101"/>
                    <a:pt x="848" y="97"/>
                    <a:pt x="842" y="97"/>
                  </a:cubicBezTo>
                  <a:cubicBezTo>
                    <a:pt x="825" y="97"/>
                    <a:pt x="795" y="120"/>
                    <a:pt x="793" y="136"/>
                  </a:cubicBezTo>
                  <a:cubicBezTo>
                    <a:pt x="801" y="131"/>
                    <a:pt x="804" y="124"/>
                    <a:pt x="811" y="124"/>
                  </a:cubicBezTo>
                  <a:cubicBezTo>
                    <a:pt x="798" y="142"/>
                    <a:pt x="792" y="183"/>
                    <a:pt x="792" y="203"/>
                  </a:cubicBezTo>
                  <a:cubicBezTo>
                    <a:pt x="792" y="212"/>
                    <a:pt x="801" y="219"/>
                    <a:pt x="810" y="219"/>
                  </a:cubicBezTo>
                  <a:cubicBezTo>
                    <a:pt x="821" y="219"/>
                    <a:pt x="825" y="195"/>
                    <a:pt x="825" y="185"/>
                  </a:cubicBezTo>
                  <a:cubicBezTo>
                    <a:pt x="825" y="175"/>
                    <a:pt x="825" y="159"/>
                    <a:pt x="825" y="159"/>
                  </a:cubicBezTo>
                  <a:cubicBezTo>
                    <a:pt x="825" y="149"/>
                    <a:pt x="825" y="125"/>
                    <a:pt x="833" y="125"/>
                  </a:cubicBezTo>
                  <a:cubicBezTo>
                    <a:pt x="861" y="123"/>
                    <a:pt x="848" y="104"/>
                    <a:pt x="860" y="104"/>
                  </a:cubicBezTo>
                  <a:cubicBezTo>
                    <a:pt x="867" y="104"/>
                    <a:pt x="895" y="118"/>
                    <a:pt x="895" y="128"/>
                  </a:cubicBezTo>
                  <a:cubicBezTo>
                    <a:pt x="895" y="139"/>
                    <a:pt x="888" y="146"/>
                    <a:pt x="886" y="157"/>
                  </a:cubicBezTo>
                  <a:cubicBezTo>
                    <a:pt x="895" y="157"/>
                    <a:pt x="894" y="154"/>
                    <a:pt x="901" y="152"/>
                  </a:cubicBezTo>
                  <a:cubicBezTo>
                    <a:pt x="904" y="164"/>
                    <a:pt x="904" y="170"/>
                    <a:pt x="912" y="176"/>
                  </a:cubicBezTo>
                  <a:cubicBezTo>
                    <a:pt x="903" y="186"/>
                    <a:pt x="895" y="191"/>
                    <a:pt x="895" y="203"/>
                  </a:cubicBezTo>
                  <a:cubicBezTo>
                    <a:pt x="895" y="211"/>
                    <a:pt x="898" y="223"/>
                    <a:pt x="906" y="223"/>
                  </a:cubicBezTo>
                  <a:cubicBezTo>
                    <a:pt x="926" y="223"/>
                    <a:pt x="961" y="203"/>
                    <a:pt x="976" y="195"/>
                  </a:cubicBezTo>
                  <a:cubicBezTo>
                    <a:pt x="974" y="187"/>
                    <a:pt x="971" y="180"/>
                    <a:pt x="969" y="176"/>
                  </a:cubicBezTo>
                  <a:cubicBezTo>
                    <a:pt x="974" y="176"/>
                    <a:pt x="974" y="175"/>
                    <a:pt x="978" y="175"/>
                  </a:cubicBezTo>
                  <a:cubicBezTo>
                    <a:pt x="1000" y="175"/>
                    <a:pt x="1048" y="183"/>
                    <a:pt x="1048" y="153"/>
                  </a:cubicBezTo>
                  <a:cubicBezTo>
                    <a:pt x="1050" y="152"/>
                    <a:pt x="1077" y="123"/>
                    <a:pt x="1082" y="119"/>
                  </a:cubicBezTo>
                  <a:cubicBezTo>
                    <a:pt x="1086" y="116"/>
                    <a:pt x="1104" y="117"/>
                    <a:pt x="1122" y="117"/>
                  </a:cubicBezTo>
                  <a:cubicBezTo>
                    <a:pt x="1129" y="117"/>
                    <a:pt x="1134" y="117"/>
                    <a:pt x="1141" y="117"/>
                  </a:cubicBezTo>
                  <a:cubicBezTo>
                    <a:pt x="1148" y="117"/>
                    <a:pt x="1155" y="115"/>
                    <a:pt x="1160" y="114"/>
                  </a:cubicBezTo>
                  <a:cubicBezTo>
                    <a:pt x="1167" y="113"/>
                    <a:pt x="1165" y="110"/>
                    <a:pt x="1168" y="107"/>
                  </a:cubicBezTo>
                  <a:cubicBezTo>
                    <a:pt x="1182" y="92"/>
                    <a:pt x="1181" y="66"/>
                    <a:pt x="1201" y="52"/>
                  </a:cubicBezTo>
                  <a:cubicBezTo>
                    <a:pt x="1210" y="64"/>
                    <a:pt x="1224" y="47"/>
                    <a:pt x="1230" y="58"/>
                  </a:cubicBezTo>
                  <a:cubicBezTo>
                    <a:pt x="1242" y="80"/>
                    <a:pt x="1232" y="113"/>
                    <a:pt x="1247" y="132"/>
                  </a:cubicBezTo>
                  <a:cubicBezTo>
                    <a:pt x="1241" y="140"/>
                    <a:pt x="1233" y="145"/>
                    <a:pt x="1222" y="145"/>
                  </a:cubicBezTo>
                  <a:cubicBezTo>
                    <a:pt x="1213" y="145"/>
                    <a:pt x="1213" y="141"/>
                    <a:pt x="1205" y="145"/>
                  </a:cubicBezTo>
                  <a:cubicBezTo>
                    <a:pt x="1193" y="158"/>
                    <a:pt x="1167" y="167"/>
                    <a:pt x="1167" y="197"/>
                  </a:cubicBezTo>
                  <a:cubicBezTo>
                    <a:pt x="1167" y="199"/>
                    <a:pt x="1168" y="203"/>
                    <a:pt x="1170" y="204"/>
                  </a:cubicBezTo>
                  <a:cubicBezTo>
                    <a:pt x="1170" y="208"/>
                    <a:pt x="1173" y="218"/>
                    <a:pt x="1178" y="218"/>
                  </a:cubicBezTo>
                  <a:cubicBezTo>
                    <a:pt x="1179" y="218"/>
                    <a:pt x="1186" y="213"/>
                    <a:pt x="1186" y="213"/>
                  </a:cubicBezTo>
                  <a:cubicBezTo>
                    <a:pt x="1186" y="218"/>
                    <a:pt x="1186" y="218"/>
                    <a:pt x="1186" y="218"/>
                  </a:cubicBezTo>
                  <a:cubicBezTo>
                    <a:pt x="1177" y="221"/>
                    <a:pt x="1164" y="224"/>
                    <a:pt x="1161" y="221"/>
                  </a:cubicBezTo>
                  <a:cubicBezTo>
                    <a:pt x="1146" y="233"/>
                    <a:pt x="1120" y="228"/>
                    <a:pt x="1105" y="238"/>
                  </a:cubicBezTo>
                  <a:cubicBezTo>
                    <a:pt x="1113" y="238"/>
                    <a:pt x="1113" y="238"/>
                    <a:pt x="1113" y="238"/>
                  </a:cubicBezTo>
                  <a:cubicBezTo>
                    <a:pt x="1119" y="238"/>
                    <a:pt x="1126" y="234"/>
                    <a:pt x="1132" y="238"/>
                  </a:cubicBezTo>
                  <a:cubicBezTo>
                    <a:pt x="1121" y="242"/>
                    <a:pt x="1113" y="242"/>
                    <a:pt x="1103" y="242"/>
                  </a:cubicBezTo>
                  <a:cubicBezTo>
                    <a:pt x="1101" y="242"/>
                    <a:pt x="1098" y="241"/>
                    <a:pt x="1096" y="241"/>
                  </a:cubicBezTo>
                  <a:cubicBezTo>
                    <a:pt x="1094" y="242"/>
                    <a:pt x="1091" y="245"/>
                    <a:pt x="1091" y="247"/>
                  </a:cubicBezTo>
                  <a:cubicBezTo>
                    <a:pt x="1091" y="251"/>
                    <a:pt x="1098" y="256"/>
                    <a:pt x="1098" y="256"/>
                  </a:cubicBezTo>
                  <a:cubicBezTo>
                    <a:pt x="1097" y="263"/>
                    <a:pt x="1082" y="291"/>
                    <a:pt x="1077" y="291"/>
                  </a:cubicBezTo>
                  <a:cubicBezTo>
                    <a:pt x="1075" y="291"/>
                    <a:pt x="1073" y="286"/>
                    <a:pt x="1072" y="284"/>
                  </a:cubicBezTo>
                  <a:cubicBezTo>
                    <a:pt x="1068" y="288"/>
                    <a:pt x="1068" y="288"/>
                    <a:pt x="1068" y="288"/>
                  </a:cubicBezTo>
                  <a:cubicBezTo>
                    <a:pt x="1069" y="295"/>
                    <a:pt x="1075" y="297"/>
                    <a:pt x="1075" y="303"/>
                  </a:cubicBezTo>
                  <a:cubicBezTo>
                    <a:pt x="1075" y="308"/>
                    <a:pt x="1060" y="336"/>
                    <a:pt x="1057" y="336"/>
                  </a:cubicBezTo>
                  <a:cubicBezTo>
                    <a:pt x="1056" y="336"/>
                    <a:pt x="1054" y="333"/>
                    <a:pt x="1054" y="331"/>
                  </a:cubicBezTo>
                  <a:cubicBezTo>
                    <a:pt x="1054" y="328"/>
                    <a:pt x="1054" y="326"/>
                    <a:pt x="1054" y="322"/>
                  </a:cubicBezTo>
                  <a:cubicBezTo>
                    <a:pt x="1054" y="317"/>
                    <a:pt x="1048" y="304"/>
                    <a:pt x="1046" y="296"/>
                  </a:cubicBezTo>
                  <a:cubicBezTo>
                    <a:pt x="1044" y="300"/>
                    <a:pt x="1045" y="307"/>
                    <a:pt x="1045" y="307"/>
                  </a:cubicBezTo>
                  <a:cubicBezTo>
                    <a:pt x="1045" y="312"/>
                    <a:pt x="1049" y="326"/>
                    <a:pt x="1049" y="334"/>
                  </a:cubicBezTo>
                  <a:cubicBezTo>
                    <a:pt x="1049" y="342"/>
                    <a:pt x="1044" y="341"/>
                    <a:pt x="1049" y="346"/>
                  </a:cubicBezTo>
                  <a:cubicBezTo>
                    <a:pt x="1051" y="346"/>
                    <a:pt x="1053" y="346"/>
                    <a:pt x="1054" y="346"/>
                  </a:cubicBezTo>
                  <a:cubicBezTo>
                    <a:pt x="1054" y="349"/>
                    <a:pt x="1054" y="352"/>
                    <a:pt x="1054" y="354"/>
                  </a:cubicBezTo>
                  <a:cubicBezTo>
                    <a:pt x="1054" y="361"/>
                    <a:pt x="1048" y="364"/>
                    <a:pt x="1044" y="364"/>
                  </a:cubicBezTo>
                  <a:cubicBezTo>
                    <a:pt x="1047" y="369"/>
                    <a:pt x="1051" y="370"/>
                    <a:pt x="1055" y="371"/>
                  </a:cubicBezTo>
                  <a:cubicBezTo>
                    <a:pt x="1053" y="380"/>
                    <a:pt x="1050" y="379"/>
                    <a:pt x="1043" y="379"/>
                  </a:cubicBezTo>
                  <a:cubicBezTo>
                    <a:pt x="1043" y="385"/>
                    <a:pt x="1043" y="385"/>
                    <a:pt x="1043" y="385"/>
                  </a:cubicBezTo>
                  <a:cubicBezTo>
                    <a:pt x="1052" y="391"/>
                    <a:pt x="1052" y="391"/>
                    <a:pt x="1052" y="391"/>
                  </a:cubicBezTo>
                  <a:cubicBezTo>
                    <a:pt x="1050" y="394"/>
                    <a:pt x="1047" y="399"/>
                    <a:pt x="1043" y="399"/>
                  </a:cubicBezTo>
                  <a:cubicBezTo>
                    <a:pt x="1034" y="401"/>
                    <a:pt x="1030" y="407"/>
                    <a:pt x="1024" y="409"/>
                  </a:cubicBezTo>
                  <a:cubicBezTo>
                    <a:pt x="1015" y="412"/>
                    <a:pt x="1016" y="415"/>
                    <a:pt x="1011" y="419"/>
                  </a:cubicBezTo>
                  <a:lnTo>
                    <a:pt x="1013" y="4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7" name="Freeform 115"/>
            <p:cNvSpPr>
              <a:spLocks/>
            </p:cNvSpPr>
            <p:nvPr/>
          </p:nvSpPr>
          <p:spPr bwMode="auto">
            <a:xfrm>
              <a:off x="1772839" y="1677307"/>
              <a:ext cx="2424005" cy="1322721"/>
            </a:xfrm>
            <a:custGeom>
              <a:avLst/>
              <a:gdLst>
                <a:gd name="T0" fmla="*/ 1630 w 1838"/>
                <a:gd name="T1" fmla="*/ 903 h 996"/>
                <a:gd name="T2" fmla="*/ 1630 w 1838"/>
                <a:gd name="T3" fmla="*/ 950 h 996"/>
                <a:gd name="T4" fmla="*/ 1640 w 1838"/>
                <a:gd name="T5" fmla="*/ 845 h 996"/>
                <a:gd name="T6" fmla="*/ 1621 w 1838"/>
                <a:gd name="T7" fmla="*/ 785 h 996"/>
                <a:gd name="T8" fmla="*/ 1685 w 1838"/>
                <a:gd name="T9" fmla="*/ 753 h 996"/>
                <a:gd name="T10" fmla="*/ 1819 w 1838"/>
                <a:gd name="T11" fmla="*/ 642 h 996"/>
                <a:gd name="T12" fmla="*/ 1801 w 1838"/>
                <a:gd name="T13" fmla="*/ 623 h 996"/>
                <a:gd name="T14" fmla="*/ 1702 w 1838"/>
                <a:gd name="T15" fmla="*/ 559 h 996"/>
                <a:gd name="T16" fmla="*/ 1656 w 1838"/>
                <a:gd name="T17" fmla="*/ 446 h 996"/>
                <a:gd name="T18" fmla="*/ 1558 w 1838"/>
                <a:gd name="T19" fmla="*/ 481 h 996"/>
                <a:gd name="T20" fmla="*/ 1425 w 1838"/>
                <a:gd name="T21" fmla="*/ 368 h 996"/>
                <a:gd name="T22" fmla="*/ 1363 w 1838"/>
                <a:gd name="T23" fmla="*/ 446 h 996"/>
                <a:gd name="T24" fmla="*/ 1344 w 1838"/>
                <a:gd name="T25" fmla="*/ 697 h 996"/>
                <a:gd name="T26" fmla="*/ 1246 w 1838"/>
                <a:gd name="T27" fmla="*/ 602 h 996"/>
                <a:gd name="T28" fmla="*/ 1041 w 1838"/>
                <a:gd name="T29" fmla="*/ 551 h 996"/>
                <a:gd name="T30" fmla="*/ 1020 w 1838"/>
                <a:gd name="T31" fmla="*/ 390 h 996"/>
                <a:gd name="T32" fmla="*/ 1087 w 1838"/>
                <a:gd name="T33" fmla="*/ 321 h 996"/>
                <a:gd name="T34" fmla="*/ 1159 w 1838"/>
                <a:gd name="T35" fmla="*/ 263 h 996"/>
                <a:gd name="T36" fmla="*/ 1178 w 1838"/>
                <a:gd name="T37" fmla="*/ 229 h 996"/>
                <a:gd name="T38" fmla="*/ 1240 w 1838"/>
                <a:gd name="T39" fmla="*/ 217 h 996"/>
                <a:gd name="T40" fmla="*/ 1280 w 1838"/>
                <a:gd name="T41" fmla="*/ 109 h 996"/>
                <a:gd name="T42" fmla="*/ 1204 w 1838"/>
                <a:gd name="T43" fmla="*/ 121 h 996"/>
                <a:gd name="T44" fmla="*/ 1141 w 1838"/>
                <a:gd name="T45" fmla="*/ 133 h 996"/>
                <a:gd name="T46" fmla="*/ 1073 w 1838"/>
                <a:gd name="T47" fmla="*/ 99 h 996"/>
                <a:gd name="T48" fmla="*/ 985 w 1838"/>
                <a:gd name="T49" fmla="*/ 0 h 996"/>
                <a:gd name="T50" fmla="*/ 952 w 1838"/>
                <a:gd name="T51" fmla="*/ 68 h 996"/>
                <a:gd name="T52" fmla="*/ 973 w 1838"/>
                <a:gd name="T53" fmla="*/ 177 h 996"/>
                <a:gd name="T54" fmla="*/ 844 w 1838"/>
                <a:gd name="T55" fmla="*/ 165 h 996"/>
                <a:gd name="T56" fmla="*/ 738 w 1838"/>
                <a:gd name="T57" fmla="*/ 136 h 996"/>
                <a:gd name="T58" fmla="*/ 664 w 1838"/>
                <a:gd name="T59" fmla="*/ 159 h 996"/>
                <a:gd name="T60" fmla="*/ 572 w 1838"/>
                <a:gd name="T61" fmla="*/ 145 h 996"/>
                <a:gd name="T62" fmla="*/ 345 w 1838"/>
                <a:gd name="T63" fmla="*/ 76 h 996"/>
                <a:gd name="T64" fmla="*/ 237 w 1838"/>
                <a:gd name="T65" fmla="*/ 73 h 996"/>
                <a:gd name="T66" fmla="*/ 104 w 1838"/>
                <a:gd name="T67" fmla="*/ 125 h 996"/>
                <a:gd name="T68" fmla="*/ 0 w 1838"/>
                <a:gd name="T69" fmla="*/ 435 h 996"/>
                <a:gd name="T70" fmla="*/ 115 w 1838"/>
                <a:gd name="T71" fmla="*/ 455 h 996"/>
                <a:gd name="T72" fmla="*/ 212 w 1838"/>
                <a:gd name="T73" fmla="*/ 570 h 996"/>
                <a:gd name="T74" fmla="*/ 233 w 1838"/>
                <a:gd name="T75" fmla="*/ 659 h 996"/>
                <a:gd name="T76" fmla="*/ 310 w 1838"/>
                <a:gd name="T77" fmla="*/ 744 h 996"/>
                <a:gd name="T78" fmla="*/ 384 w 1838"/>
                <a:gd name="T79" fmla="*/ 793 h 996"/>
                <a:gd name="T80" fmla="*/ 1047 w 1838"/>
                <a:gd name="T81" fmla="*/ 803 h 996"/>
                <a:gd name="T82" fmla="*/ 1159 w 1838"/>
                <a:gd name="T83" fmla="*/ 816 h 996"/>
                <a:gd name="T84" fmla="*/ 1210 w 1838"/>
                <a:gd name="T85" fmla="*/ 859 h 996"/>
                <a:gd name="T86" fmla="*/ 1303 w 1838"/>
                <a:gd name="T87" fmla="*/ 922 h 996"/>
                <a:gd name="T88" fmla="*/ 1256 w 1838"/>
                <a:gd name="T89" fmla="*/ 996 h 996"/>
                <a:gd name="T90" fmla="*/ 1325 w 1838"/>
                <a:gd name="T91" fmla="*/ 978 h 996"/>
                <a:gd name="T92" fmla="*/ 1397 w 1838"/>
                <a:gd name="T93" fmla="*/ 936 h 996"/>
                <a:gd name="T94" fmla="*/ 1509 w 1838"/>
                <a:gd name="T95" fmla="*/ 897 h 996"/>
                <a:gd name="T96" fmla="*/ 1592 w 1838"/>
                <a:gd name="T97" fmla="*/ 909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38" h="996">
                  <a:moveTo>
                    <a:pt x="1592" y="907"/>
                  </a:moveTo>
                  <a:cubicBezTo>
                    <a:pt x="1592" y="904"/>
                    <a:pt x="1592" y="904"/>
                    <a:pt x="1592" y="904"/>
                  </a:cubicBezTo>
                  <a:cubicBezTo>
                    <a:pt x="1593" y="905"/>
                    <a:pt x="1597" y="904"/>
                    <a:pt x="1600" y="904"/>
                  </a:cubicBezTo>
                  <a:cubicBezTo>
                    <a:pt x="1604" y="904"/>
                    <a:pt x="1623" y="907"/>
                    <a:pt x="1630" y="903"/>
                  </a:cubicBezTo>
                  <a:cubicBezTo>
                    <a:pt x="1637" y="898"/>
                    <a:pt x="1637" y="888"/>
                    <a:pt x="1648" y="887"/>
                  </a:cubicBezTo>
                  <a:cubicBezTo>
                    <a:pt x="1648" y="898"/>
                    <a:pt x="1647" y="899"/>
                    <a:pt x="1659" y="899"/>
                  </a:cubicBezTo>
                  <a:cubicBezTo>
                    <a:pt x="1642" y="900"/>
                    <a:pt x="1615" y="913"/>
                    <a:pt x="1615" y="931"/>
                  </a:cubicBezTo>
                  <a:cubicBezTo>
                    <a:pt x="1615" y="938"/>
                    <a:pt x="1625" y="950"/>
                    <a:pt x="1630" y="950"/>
                  </a:cubicBezTo>
                  <a:cubicBezTo>
                    <a:pt x="1636" y="950"/>
                    <a:pt x="1650" y="929"/>
                    <a:pt x="1665" y="924"/>
                  </a:cubicBezTo>
                  <a:cubicBezTo>
                    <a:pt x="1669" y="923"/>
                    <a:pt x="1721" y="903"/>
                    <a:pt x="1721" y="896"/>
                  </a:cubicBezTo>
                  <a:cubicBezTo>
                    <a:pt x="1721" y="888"/>
                    <a:pt x="1701" y="887"/>
                    <a:pt x="1696" y="887"/>
                  </a:cubicBezTo>
                  <a:cubicBezTo>
                    <a:pt x="1674" y="887"/>
                    <a:pt x="1640" y="865"/>
                    <a:pt x="1640" y="845"/>
                  </a:cubicBezTo>
                  <a:cubicBezTo>
                    <a:pt x="1640" y="840"/>
                    <a:pt x="1646" y="834"/>
                    <a:pt x="1647" y="826"/>
                  </a:cubicBezTo>
                  <a:cubicBezTo>
                    <a:pt x="1643" y="826"/>
                    <a:pt x="1635" y="823"/>
                    <a:pt x="1628" y="823"/>
                  </a:cubicBezTo>
                  <a:cubicBezTo>
                    <a:pt x="1633" y="817"/>
                    <a:pt x="1660" y="813"/>
                    <a:pt x="1660" y="797"/>
                  </a:cubicBezTo>
                  <a:cubicBezTo>
                    <a:pt x="1660" y="782"/>
                    <a:pt x="1637" y="785"/>
                    <a:pt x="1621" y="785"/>
                  </a:cubicBezTo>
                  <a:cubicBezTo>
                    <a:pt x="1587" y="785"/>
                    <a:pt x="1572" y="810"/>
                    <a:pt x="1550" y="813"/>
                  </a:cubicBezTo>
                  <a:cubicBezTo>
                    <a:pt x="1559" y="791"/>
                    <a:pt x="1575" y="799"/>
                    <a:pt x="1592" y="781"/>
                  </a:cubicBezTo>
                  <a:cubicBezTo>
                    <a:pt x="1603" y="770"/>
                    <a:pt x="1595" y="763"/>
                    <a:pt x="1611" y="757"/>
                  </a:cubicBezTo>
                  <a:cubicBezTo>
                    <a:pt x="1640" y="748"/>
                    <a:pt x="1656" y="753"/>
                    <a:pt x="1685" y="753"/>
                  </a:cubicBezTo>
                  <a:cubicBezTo>
                    <a:pt x="1723" y="753"/>
                    <a:pt x="1744" y="766"/>
                    <a:pt x="1766" y="736"/>
                  </a:cubicBezTo>
                  <a:cubicBezTo>
                    <a:pt x="1777" y="721"/>
                    <a:pt x="1838" y="717"/>
                    <a:pt x="1838" y="692"/>
                  </a:cubicBezTo>
                  <a:cubicBezTo>
                    <a:pt x="1838" y="674"/>
                    <a:pt x="1832" y="666"/>
                    <a:pt x="1825" y="654"/>
                  </a:cubicBezTo>
                  <a:cubicBezTo>
                    <a:pt x="1819" y="654"/>
                    <a:pt x="1828" y="646"/>
                    <a:pt x="1819" y="642"/>
                  </a:cubicBezTo>
                  <a:cubicBezTo>
                    <a:pt x="1819" y="632"/>
                    <a:pt x="1819" y="632"/>
                    <a:pt x="1819" y="632"/>
                  </a:cubicBezTo>
                  <a:cubicBezTo>
                    <a:pt x="1802" y="643"/>
                    <a:pt x="1765" y="656"/>
                    <a:pt x="1747" y="656"/>
                  </a:cubicBezTo>
                  <a:cubicBezTo>
                    <a:pt x="1745" y="656"/>
                    <a:pt x="1740" y="655"/>
                    <a:pt x="1740" y="653"/>
                  </a:cubicBezTo>
                  <a:cubicBezTo>
                    <a:pt x="1755" y="644"/>
                    <a:pt x="1797" y="638"/>
                    <a:pt x="1801" y="623"/>
                  </a:cubicBezTo>
                  <a:cubicBezTo>
                    <a:pt x="1802" y="619"/>
                    <a:pt x="1796" y="618"/>
                    <a:pt x="1795" y="614"/>
                  </a:cubicBezTo>
                  <a:cubicBezTo>
                    <a:pt x="1777" y="616"/>
                    <a:pt x="1738" y="608"/>
                    <a:pt x="1738" y="581"/>
                  </a:cubicBezTo>
                  <a:cubicBezTo>
                    <a:pt x="1738" y="578"/>
                    <a:pt x="1738" y="578"/>
                    <a:pt x="1738" y="578"/>
                  </a:cubicBezTo>
                  <a:cubicBezTo>
                    <a:pt x="1721" y="578"/>
                    <a:pt x="1712" y="567"/>
                    <a:pt x="1702" y="559"/>
                  </a:cubicBezTo>
                  <a:cubicBezTo>
                    <a:pt x="1706" y="557"/>
                    <a:pt x="1713" y="554"/>
                    <a:pt x="1713" y="545"/>
                  </a:cubicBezTo>
                  <a:cubicBezTo>
                    <a:pt x="1713" y="537"/>
                    <a:pt x="1706" y="531"/>
                    <a:pt x="1708" y="523"/>
                  </a:cubicBezTo>
                  <a:cubicBezTo>
                    <a:pt x="1701" y="520"/>
                    <a:pt x="1676" y="504"/>
                    <a:pt x="1683" y="489"/>
                  </a:cubicBezTo>
                  <a:cubicBezTo>
                    <a:pt x="1691" y="471"/>
                    <a:pt x="1659" y="467"/>
                    <a:pt x="1656" y="446"/>
                  </a:cubicBezTo>
                  <a:cubicBezTo>
                    <a:pt x="1654" y="446"/>
                    <a:pt x="1646" y="438"/>
                    <a:pt x="1643" y="435"/>
                  </a:cubicBezTo>
                  <a:cubicBezTo>
                    <a:pt x="1638" y="439"/>
                    <a:pt x="1626" y="446"/>
                    <a:pt x="1626" y="458"/>
                  </a:cubicBezTo>
                  <a:cubicBezTo>
                    <a:pt x="1626" y="469"/>
                    <a:pt x="1602" y="499"/>
                    <a:pt x="1583" y="499"/>
                  </a:cubicBezTo>
                  <a:cubicBezTo>
                    <a:pt x="1569" y="499"/>
                    <a:pt x="1567" y="481"/>
                    <a:pt x="1558" y="481"/>
                  </a:cubicBezTo>
                  <a:cubicBezTo>
                    <a:pt x="1545" y="481"/>
                    <a:pt x="1540" y="442"/>
                    <a:pt x="1537" y="426"/>
                  </a:cubicBezTo>
                  <a:cubicBezTo>
                    <a:pt x="1534" y="403"/>
                    <a:pt x="1493" y="419"/>
                    <a:pt x="1493" y="390"/>
                  </a:cubicBezTo>
                  <a:cubicBezTo>
                    <a:pt x="1472" y="387"/>
                    <a:pt x="1468" y="360"/>
                    <a:pt x="1446" y="360"/>
                  </a:cubicBezTo>
                  <a:cubicBezTo>
                    <a:pt x="1437" y="360"/>
                    <a:pt x="1437" y="368"/>
                    <a:pt x="1425" y="368"/>
                  </a:cubicBezTo>
                  <a:cubicBezTo>
                    <a:pt x="1403" y="368"/>
                    <a:pt x="1390" y="354"/>
                    <a:pt x="1368" y="354"/>
                  </a:cubicBezTo>
                  <a:cubicBezTo>
                    <a:pt x="1357" y="354"/>
                    <a:pt x="1346" y="360"/>
                    <a:pt x="1346" y="374"/>
                  </a:cubicBezTo>
                  <a:cubicBezTo>
                    <a:pt x="1346" y="382"/>
                    <a:pt x="1372" y="394"/>
                    <a:pt x="1348" y="410"/>
                  </a:cubicBezTo>
                  <a:cubicBezTo>
                    <a:pt x="1338" y="416"/>
                    <a:pt x="1362" y="434"/>
                    <a:pt x="1363" y="446"/>
                  </a:cubicBezTo>
                  <a:cubicBezTo>
                    <a:pt x="1366" y="469"/>
                    <a:pt x="1344" y="475"/>
                    <a:pt x="1335" y="479"/>
                  </a:cubicBezTo>
                  <a:cubicBezTo>
                    <a:pt x="1352" y="510"/>
                    <a:pt x="1378" y="520"/>
                    <a:pt x="1378" y="573"/>
                  </a:cubicBezTo>
                  <a:cubicBezTo>
                    <a:pt x="1378" y="587"/>
                    <a:pt x="1333" y="623"/>
                    <a:pt x="1318" y="626"/>
                  </a:cubicBezTo>
                  <a:cubicBezTo>
                    <a:pt x="1344" y="640"/>
                    <a:pt x="1334" y="683"/>
                    <a:pt x="1344" y="697"/>
                  </a:cubicBezTo>
                  <a:cubicBezTo>
                    <a:pt x="1341" y="702"/>
                    <a:pt x="1331" y="707"/>
                    <a:pt x="1331" y="716"/>
                  </a:cubicBezTo>
                  <a:cubicBezTo>
                    <a:pt x="1322" y="716"/>
                    <a:pt x="1315" y="731"/>
                    <a:pt x="1308" y="725"/>
                  </a:cubicBezTo>
                  <a:cubicBezTo>
                    <a:pt x="1289" y="710"/>
                    <a:pt x="1262" y="685"/>
                    <a:pt x="1262" y="662"/>
                  </a:cubicBezTo>
                  <a:cubicBezTo>
                    <a:pt x="1262" y="636"/>
                    <a:pt x="1267" y="616"/>
                    <a:pt x="1246" y="602"/>
                  </a:cubicBezTo>
                  <a:cubicBezTo>
                    <a:pt x="1197" y="602"/>
                    <a:pt x="1197" y="602"/>
                    <a:pt x="1197" y="602"/>
                  </a:cubicBezTo>
                  <a:cubicBezTo>
                    <a:pt x="1169" y="581"/>
                    <a:pt x="1137" y="568"/>
                    <a:pt x="1103" y="554"/>
                  </a:cubicBezTo>
                  <a:cubicBezTo>
                    <a:pt x="1097" y="552"/>
                    <a:pt x="1080" y="539"/>
                    <a:pt x="1069" y="539"/>
                  </a:cubicBezTo>
                  <a:cubicBezTo>
                    <a:pt x="1058" y="539"/>
                    <a:pt x="1053" y="551"/>
                    <a:pt x="1041" y="551"/>
                  </a:cubicBezTo>
                  <a:cubicBezTo>
                    <a:pt x="1041" y="531"/>
                    <a:pt x="1029" y="487"/>
                    <a:pt x="1013" y="487"/>
                  </a:cubicBezTo>
                  <a:cubicBezTo>
                    <a:pt x="1005" y="487"/>
                    <a:pt x="1001" y="493"/>
                    <a:pt x="994" y="495"/>
                  </a:cubicBezTo>
                  <a:cubicBezTo>
                    <a:pt x="997" y="485"/>
                    <a:pt x="994" y="482"/>
                    <a:pt x="994" y="459"/>
                  </a:cubicBezTo>
                  <a:cubicBezTo>
                    <a:pt x="994" y="427"/>
                    <a:pt x="1003" y="408"/>
                    <a:pt x="1020" y="390"/>
                  </a:cubicBezTo>
                  <a:cubicBezTo>
                    <a:pt x="1026" y="384"/>
                    <a:pt x="1039" y="353"/>
                    <a:pt x="1045" y="350"/>
                  </a:cubicBezTo>
                  <a:cubicBezTo>
                    <a:pt x="1058" y="345"/>
                    <a:pt x="1081" y="353"/>
                    <a:pt x="1081" y="334"/>
                  </a:cubicBezTo>
                  <a:cubicBezTo>
                    <a:pt x="1081" y="322"/>
                    <a:pt x="1052" y="321"/>
                    <a:pt x="1041" y="315"/>
                  </a:cubicBezTo>
                  <a:cubicBezTo>
                    <a:pt x="1048" y="317"/>
                    <a:pt x="1025" y="301"/>
                    <a:pt x="1087" y="321"/>
                  </a:cubicBezTo>
                  <a:cubicBezTo>
                    <a:pt x="1103" y="326"/>
                    <a:pt x="1093" y="304"/>
                    <a:pt x="1102" y="304"/>
                  </a:cubicBezTo>
                  <a:cubicBezTo>
                    <a:pt x="1103" y="304"/>
                    <a:pt x="1109" y="304"/>
                    <a:pt x="1119" y="304"/>
                  </a:cubicBezTo>
                  <a:cubicBezTo>
                    <a:pt x="1137" y="304"/>
                    <a:pt x="1147" y="284"/>
                    <a:pt x="1159" y="275"/>
                  </a:cubicBezTo>
                  <a:cubicBezTo>
                    <a:pt x="1159" y="263"/>
                    <a:pt x="1159" y="263"/>
                    <a:pt x="1159" y="263"/>
                  </a:cubicBezTo>
                  <a:cubicBezTo>
                    <a:pt x="1133" y="256"/>
                    <a:pt x="1107" y="260"/>
                    <a:pt x="1096" y="236"/>
                  </a:cubicBezTo>
                  <a:cubicBezTo>
                    <a:pt x="1096" y="236"/>
                    <a:pt x="1104" y="236"/>
                    <a:pt x="1109" y="236"/>
                  </a:cubicBezTo>
                  <a:cubicBezTo>
                    <a:pt x="1119" y="243"/>
                    <a:pt x="1129" y="255"/>
                    <a:pt x="1144" y="255"/>
                  </a:cubicBezTo>
                  <a:cubicBezTo>
                    <a:pt x="1156" y="255"/>
                    <a:pt x="1178" y="238"/>
                    <a:pt x="1178" y="229"/>
                  </a:cubicBezTo>
                  <a:cubicBezTo>
                    <a:pt x="1178" y="225"/>
                    <a:pt x="1166" y="211"/>
                    <a:pt x="1172" y="211"/>
                  </a:cubicBezTo>
                  <a:cubicBezTo>
                    <a:pt x="1189" y="211"/>
                    <a:pt x="1195" y="227"/>
                    <a:pt x="1206" y="227"/>
                  </a:cubicBezTo>
                  <a:cubicBezTo>
                    <a:pt x="1212" y="227"/>
                    <a:pt x="1217" y="221"/>
                    <a:pt x="1231" y="221"/>
                  </a:cubicBezTo>
                  <a:cubicBezTo>
                    <a:pt x="1227" y="216"/>
                    <a:pt x="1230" y="202"/>
                    <a:pt x="1240" y="217"/>
                  </a:cubicBezTo>
                  <a:cubicBezTo>
                    <a:pt x="1245" y="225"/>
                    <a:pt x="1284" y="190"/>
                    <a:pt x="1284" y="179"/>
                  </a:cubicBezTo>
                  <a:cubicBezTo>
                    <a:pt x="1284" y="172"/>
                    <a:pt x="1266" y="164"/>
                    <a:pt x="1266" y="159"/>
                  </a:cubicBezTo>
                  <a:cubicBezTo>
                    <a:pt x="1266" y="154"/>
                    <a:pt x="1256" y="141"/>
                    <a:pt x="1280" y="129"/>
                  </a:cubicBezTo>
                  <a:cubicBezTo>
                    <a:pt x="1283" y="122"/>
                    <a:pt x="1280" y="123"/>
                    <a:pt x="1280" y="109"/>
                  </a:cubicBezTo>
                  <a:cubicBezTo>
                    <a:pt x="1256" y="109"/>
                    <a:pt x="1262" y="89"/>
                    <a:pt x="1231" y="89"/>
                  </a:cubicBezTo>
                  <a:cubicBezTo>
                    <a:pt x="1224" y="89"/>
                    <a:pt x="1219" y="84"/>
                    <a:pt x="1212" y="84"/>
                  </a:cubicBezTo>
                  <a:cubicBezTo>
                    <a:pt x="1203" y="84"/>
                    <a:pt x="1193" y="90"/>
                    <a:pt x="1193" y="100"/>
                  </a:cubicBezTo>
                  <a:cubicBezTo>
                    <a:pt x="1193" y="110"/>
                    <a:pt x="1204" y="114"/>
                    <a:pt x="1204" y="121"/>
                  </a:cubicBezTo>
                  <a:cubicBezTo>
                    <a:pt x="1204" y="129"/>
                    <a:pt x="1187" y="129"/>
                    <a:pt x="1183" y="137"/>
                  </a:cubicBezTo>
                  <a:cubicBezTo>
                    <a:pt x="1177" y="151"/>
                    <a:pt x="1179" y="161"/>
                    <a:pt x="1168" y="176"/>
                  </a:cubicBezTo>
                  <a:cubicBezTo>
                    <a:pt x="1151" y="199"/>
                    <a:pt x="1128" y="162"/>
                    <a:pt x="1128" y="153"/>
                  </a:cubicBezTo>
                  <a:cubicBezTo>
                    <a:pt x="1128" y="143"/>
                    <a:pt x="1141" y="145"/>
                    <a:pt x="1141" y="133"/>
                  </a:cubicBezTo>
                  <a:cubicBezTo>
                    <a:pt x="1141" y="128"/>
                    <a:pt x="1119" y="105"/>
                    <a:pt x="1113" y="105"/>
                  </a:cubicBezTo>
                  <a:cubicBezTo>
                    <a:pt x="1091" y="105"/>
                    <a:pt x="1106" y="140"/>
                    <a:pt x="1083" y="140"/>
                  </a:cubicBezTo>
                  <a:cubicBezTo>
                    <a:pt x="1083" y="126"/>
                    <a:pt x="1082" y="116"/>
                    <a:pt x="1066" y="109"/>
                  </a:cubicBezTo>
                  <a:cubicBezTo>
                    <a:pt x="1068" y="105"/>
                    <a:pt x="1069" y="102"/>
                    <a:pt x="1073" y="99"/>
                  </a:cubicBezTo>
                  <a:cubicBezTo>
                    <a:pt x="1061" y="91"/>
                    <a:pt x="1044" y="99"/>
                    <a:pt x="1035" y="87"/>
                  </a:cubicBezTo>
                  <a:cubicBezTo>
                    <a:pt x="1041" y="84"/>
                    <a:pt x="1054" y="78"/>
                    <a:pt x="1054" y="68"/>
                  </a:cubicBezTo>
                  <a:cubicBezTo>
                    <a:pt x="1054" y="53"/>
                    <a:pt x="1032" y="53"/>
                    <a:pt x="1031" y="42"/>
                  </a:cubicBezTo>
                  <a:cubicBezTo>
                    <a:pt x="1031" y="17"/>
                    <a:pt x="1014" y="1"/>
                    <a:pt x="985" y="0"/>
                  </a:cubicBezTo>
                  <a:cubicBezTo>
                    <a:pt x="970" y="0"/>
                    <a:pt x="976" y="10"/>
                    <a:pt x="977" y="18"/>
                  </a:cubicBezTo>
                  <a:cubicBezTo>
                    <a:pt x="968" y="20"/>
                    <a:pt x="956" y="18"/>
                    <a:pt x="956" y="30"/>
                  </a:cubicBezTo>
                  <a:cubicBezTo>
                    <a:pt x="956" y="38"/>
                    <a:pt x="962" y="42"/>
                    <a:pt x="962" y="50"/>
                  </a:cubicBezTo>
                  <a:cubicBezTo>
                    <a:pt x="962" y="58"/>
                    <a:pt x="952" y="57"/>
                    <a:pt x="952" y="68"/>
                  </a:cubicBezTo>
                  <a:cubicBezTo>
                    <a:pt x="952" y="94"/>
                    <a:pt x="1003" y="78"/>
                    <a:pt x="1003" y="105"/>
                  </a:cubicBezTo>
                  <a:cubicBezTo>
                    <a:pt x="1003" y="110"/>
                    <a:pt x="997" y="129"/>
                    <a:pt x="997" y="129"/>
                  </a:cubicBezTo>
                  <a:cubicBezTo>
                    <a:pt x="1003" y="126"/>
                    <a:pt x="1007" y="124"/>
                    <a:pt x="1013" y="121"/>
                  </a:cubicBezTo>
                  <a:cubicBezTo>
                    <a:pt x="1023" y="154"/>
                    <a:pt x="973" y="138"/>
                    <a:pt x="973" y="177"/>
                  </a:cubicBezTo>
                  <a:cubicBezTo>
                    <a:pt x="948" y="184"/>
                    <a:pt x="968" y="158"/>
                    <a:pt x="962" y="149"/>
                  </a:cubicBezTo>
                  <a:cubicBezTo>
                    <a:pt x="960" y="145"/>
                    <a:pt x="939" y="140"/>
                    <a:pt x="928" y="140"/>
                  </a:cubicBezTo>
                  <a:cubicBezTo>
                    <a:pt x="914" y="140"/>
                    <a:pt x="909" y="148"/>
                    <a:pt x="909" y="165"/>
                  </a:cubicBezTo>
                  <a:cubicBezTo>
                    <a:pt x="896" y="163"/>
                    <a:pt x="888" y="165"/>
                    <a:pt x="844" y="165"/>
                  </a:cubicBezTo>
                  <a:cubicBezTo>
                    <a:pt x="804" y="165"/>
                    <a:pt x="756" y="150"/>
                    <a:pt x="746" y="117"/>
                  </a:cubicBezTo>
                  <a:cubicBezTo>
                    <a:pt x="732" y="121"/>
                    <a:pt x="687" y="122"/>
                    <a:pt x="687" y="140"/>
                  </a:cubicBezTo>
                  <a:cubicBezTo>
                    <a:pt x="687" y="145"/>
                    <a:pt x="690" y="148"/>
                    <a:pt x="696" y="148"/>
                  </a:cubicBezTo>
                  <a:cubicBezTo>
                    <a:pt x="709" y="148"/>
                    <a:pt x="729" y="142"/>
                    <a:pt x="738" y="136"/>
                  </a:cubicBezTo>
                  <a:cubicBezTo>
                    <a:pt x="741" y="162"/>
                    <a:pt x="702" y="140"/>
                    <a:pt x="702" y="167"/>
                  </a:cubicBezTo>
                  <a:cubicBezTo>
                    <a:pt x="702" y="173"/>
                    <a:pt x="710" y="191"/>
                    <a:pt x="707" y="191"/>
                  </a:cubicBezTo>
                  <a:cubicBezTo>
                    <a:pt x="691" y="191"/>
                    <a:pt x="688" y="171"/>
                    <a:pt x="676" y="165"/>
                  </a:cubicBezTo>
                  <a:cubicBezTo>
                    <a:pt x="664" y="159"/>
                    <a:pt x="664" y="159"/>
                    <a:pt x="664" y="159"/>
                  </a:cubicBezTo>
                  <a:cubicBezTo>
                    <a:pt x="646" y="159"/>
                    <a:pt x="634" y="159"/>
                    <a:pt x="616" y="159"/>
                  </a:cubicBezTo>
                  <a:cubicBezTo>
                    <a:pt x="601" y="159"/>
                    <a:pt x="591" y="166"/>
                    <a:pt x="574" y="167"/>
                  </a:cubicBezTo>
                  <a:cubicBezTo>
                    <a:pt x="544" y="168"/>
                    <a:pt x="544" y="156"/>
                    <a:pt x="544" y="154"/>
                  </a:cubicBezTo>
                  <a:cubicBezTo>
                    <a:pt x="544" y="147"/>
                    <a:pt x="567" y="150"/>
                    <a:pt x="572" y="145"/>
                  </a:cubicBezTo>
                  <a:cubicBezTo>
                    <a:pt x="551" y="114"/>
                    <a:pt x="554" y="119"/>
                    <a:pt x="511" y="123"/>
                  </a:cubicBezTo>
                  <a:cubicBezTo>
                    <a:pt x="465" y="127"/>
                    <a:pt x="442" y="87"/>
                    <a:pt x="396" y="87"/>
                  </a:cubicBezTo>
                  <a:cubicBezTo>
                    <a:pt x="382" y="87"/>
                    <a:pt x="376" y="97"/>
                    <a:pt x="364" y="97"/>
                  </a:cubicBezTo>
                  <a:cubicBezTo>
                    <a:pt x="355" y="97"/>
                    <a:pt x="347" y="82"/>
                    <a:pt x="345" y="76"/>
                  </a:cubicBezTo>
                  <a:cubicBezTo>
                    <a:pt x="331" y="79"/>
                    <a:pt x="331" y="97"/>
                    <a:pt x="316" y="97"/>
                  </a:cubicBezTo>
                  <a:cubicBezTo>
                    <a:pt x="301" y="97"/>
                    <a:pt x="281" y="61"/>
                    <a:pt x="276" y="61"/>
                  </a:cubicBezTo>
                  <a:cubicBezTo>
                    <a:pt x="261" y="61"/>
                    <a:pt x="267" y="84"/>
                    <a:pt x="251" y="84"/>
                  </a:cubicBezTo>
                  <a:cubicBezTo>
                    <a:pt x="245" y="84"/>
                    <a:pt x="239" y="79"/>
                    <a:pt x="237" y="73"/>
                  </a:cubicBezTo>
                  <a:cubicBezTo>
                    <a:pt x="214" y="78"/>
                    <a:pt x="205" y="80"/>
                    <a:pt x="184" y="89"/>
                  </a:cubicBezTo>
                  <a:cubicBezTo>
                    <a:pt x="176" y="90"/>
                    <a:pt x="156" y="105"/>
                    <a:pt x="149" y="99"/>
                  </a:cubicBezTo>
                  <a:cubicBezTo>
                    <a:pt x="129" y="80"/>
                    <a:pt x="133" y="104"/>
                    <a:pt x="126" y="105"/>
                  </a:cubicBezTo>
                  <a:cubicBezTo>
                    <a:pt x="76" y="106"/>
                    <a:pt x="111" y="125"/>
                    <a:pt x="104" y="125"/>
                  </a:cubicBezTo>
                  <a:cubicBezTo>
                    <a:pt x="85" y="125"/>
                    <a:pt x="51" y="121"/>
                    <a:pt x="20" y="101"/>
                  </a:cubicBezTo>
                  <a:cubicBezTo>
                    <a:pt x="18" y="101"/>
                    <a:pt x="9" y="93"/>
                    <a:pt x="9" y="91"/>
                  </a:cubicBezTo>
                  <a:cubicBezTo>
                    <a:pt x="4" y="94"/>
                    <a:pt x="8" y="93"/>
                    <a:pt x="0" y="91"/>
                  </a:cubicBezTo>
                  <a:cubicBezTo>
                    <a:pt x="0" y="435"/>
                    <a:pt x="0" y="435"/>
                    <a:pt x="0" y="435"/>
                  </a:cubicBezTo>
                  <a:cubicBezTo>
                    <a:pt x="10" y="446"/>
                    <a:pt x="33" y="432"/>
                    <a:pt x="42" y="447"/>
                  </a:cubicBezTo>
                  <a:cubicBezTo>
                    <a:pt x="48" y="458"/>
                    <a:pt x="64" y="479"/>
                    <a:pt x="80" y="479"/>
                  </a:cubicBezTo>
                  <a:cubicBezTo>
                    <a:pt x="90" y="479"/>
                    <a:pt x="90" y="462"/>
                    <a:pt x="101" y="459"/>
                  </a:cubicBezTo>
                  <a:cubicBezTo>
                    <a:pt x="105" y="458"/>
                    <a:pt x="110" y="459"/>
                    <a:pt x="115" y="455"/>
                  </a:cubicBezTo>
                  <a:cubicBezTo>
                    <a:pt x="138" y="479"/>
                    <a:pt x="149" y="488"/>
                    <a:pt x="169" y="519"/>
                  </a:cubicBezTo>
                  <a:cubicBezTo>
                    <a:pt x="170" y="522"/>
                    <a:pt x="176" y="523"/>
                    <a:pt x="179" y="531"/>
                  </a:cubicBezTo>
                  <a:cubicBezTo>
                    <a:pt x="182" y="540"/>
                    <a:pt x="186" y="552"/>
                    <a:pt x="194" y="561"/>
                  </a:cubicBezTo>
                  <a:cubicBezTo>
                    <a:pt x="198" y="566"/>
                    <a:pt x="207" y="563"/>
                    <a:pt x="212" y="570"/>
                  </a:cubicBezTo>
                  <a:cubicBezTo>
                    <a:pt x="219" y="577"/>
                    <a:pt x="232" y="581"/>
                    <a:pt x="232" y="597"/>
                  </a:cubicBezTo>
                  <a:cubicBezTo>
                    <a:pt x="232" y="606"/>
                    <a:pt x="221" y="608"/>
                    <a:pt x="221" y="613"/>
                  </a:cubicBezTo>
                  <a:cubicBezTo>
                    <a:pt x="221" y="617"/>
                    <a:pt x="226" y="620"/>
                    <a:pt x="226" y="624"/>
                  </a:cubicBezTo>
                  <a:cubicBezTo>
                    <a:pt x="226" y="635"/>
                    <a:pt x="223" y="656"/>
                    <a:pt x="233" y="659"/>
                  </a:cubicBezTo>
                  <a:cubicBezTo>
                    <a:pt x="239" y="661"/>
                    <a:pt x="245" y="661"/>
                    <a:pt x="250" y="666"/>
                  </a:cubicBezTo>
                  <a:cubicBezTo>
                    <a:pt x="257" y="673"/>
                    <a:pt x="248" y="683"/>
                    <a:pt x="257" y="690"/>
                  </a:cubicBezTo>
                  <a:cubicBezTo>
                    <a:pt x="257" y="690"/>
                    <a:pt x="277" y="702"/>
                    <a:pt x="278" y="705"/>
                  </a:cubicBezTo>
                  <a:cubicBezTo>
                    <a:pt x="283" y="723"/>
                    <a:pt x="285" y="744"/>
                    <a:pt x="310" y="744"/>
                  </a:cubicBezTo>
                  <a:cubicBezTo>
                    <a:pt x="314" y="760"/>
                    <a:pt x="341" y="750"/>
                    <a:pt x="347" y="771"/>
                  </a:cubicBezTo>
                  <a:cubicBezTo>
                    <a:pt x="349" y="779"/>
                    <a:pt x="368" y="780"/>
                    <a:pt x="376" y="788"/>
                  </a:cubicBezTo>
                  <a:cubicBezTo>
                    <a:pt x="377" y="790"/>
                    <a:pt x="381" y="791"/>
                    <a:pt x="384" y="793"/>
                  </a:cubicBezTo>
                  <a:cubicBezTo>
                    <a:pt x="384" y="793"/>
                    <a:pt x="384" y="793"/>
                    <a:pt x="384" y="793"/>
                  </a:cubicBezTo>
                  <a:cubicBezTo>
                    <a:pt x="990" y="793"/>
                    <a:pt x="990" y="793"/>
                    <a:pt x="990" y="793"/>
                  </a:cubicBezTo>
                  <a:cubicBezTo>
                    <a:pt x="990" y="783"/>
                    <a:pt x="990" y="783"/>
                    <a:pt x="990" y="783"/>
                  </a:cubicBezTo>
                  <a:cubicBezTo>
                    <a:pt x="1000" y="791"/>
                    <a:pt x="999" y="798"/>
                    <a:pt x="1009" y="803"/>
                  </a:cubicBezTo>
                  <a:cubicBezTo>
                    <a:pt x="1047" y="803"/>
                    <a:pt x="1047" y="803"/>
                    <a:pt x="1047" y="803"/>
                  </a:cubicBezTo>
                  <a:cubicBezTo>
                    <a:pt x="1062" y="819"/>
                    <a:pt x="1082" y="819"/>
                    <a:pt x="1109" y="819"/>
                  </a:cubicBezTo>
                  <a:cubicBezTo>
                    <a:pt x="1119" y="816"/>
                    <a:pt x="1121" y="819"/>
                    <a:pt x="1129" y="815"/>
                  </a:cubicBezTo>
                  <a:cubicBezTo>
                    <a:pt x="1137" y="811"/>
                    <a:pt x="1134" y="799"/>
                    <a:pt x="1141" y="799"/>
                  </a:cubicBezTo>
                  <a:cubicBezTo>
                    <a:pt x="1150" y="799"/>
                    <a:pt x="1156" y="813"/>
                    <a:pt x="1159" y="816"/>
                  </a:cubicBezTo>
                  <a:cubicBezTo>
                    <a:pt x="1161" y="813"/>
                    <a:pt x="1160" y="806"/>
                    <a:pt x="1160" y="805"/>
                  </a:cubicBezTo>
                  <a:cubicBezTo>
                    <a:pt x="1163" y="805"/>
                    <a:pt x="1164" y="805"/>
                    <a:pt x="1166" y="805"/>
                  </a:cubicBezTo>
                  <a:cubicBezTo>
                    <a:pt x="1171" y="805"/>
                    <a:pt x="1203" y="832"/>
                    <a:pt x="1204" y="835"/>
                  </a:cubicBezTo>
                  <a:cubicBezTo>
                    <a:pt x="1209" y="845"/>
                    <a:pt x="1204" y="853"/>
                    <a:pt x="1210" y="859"/>
                  </a:cubicBezTo>
                  <a:cubicBezTo>
                    <a:pt x="1228" y="877"/>
                    <a:pt x="1251" y="873"/>
                    <a:pt x="1270" y="886"/>
                  </a:cubicBezTo>
                  <a:cubicBezTo>
                    <a:pt x="1290" y="886"/>
                    <a:pt x="1290" y="886"/>
                    <a:pt x="1290" y="886"/>
                  </a:cubicBezTo>
                  <a:cubicBezTo>
                    <a:pt x="1299" y="892"/>
                    <a:pt x="1310" y="900"/>
                    <a:pt x="1310" y="912"/>
                  </a:cubicBezTo>
                  <a:cubicBezTo>
                    <a:pt x="1310" y="918"/>
                    <a:pt x="1307" y="922"/>
                    <a:pt x="1303" y="922"/>
                  </a:cubicBezTo>
                  <a:cubicBezTo>
                    <a:pt x="1294" y="922"/>
                    <a:pt x="1284" y="911"/>
                    <a:pt x="1281" y="908"/>
                  </a:cubicBezTo>
                  <a:cubicBezTo>
                    <a:pt x="1278" y="921"/>
                    <a:pt x="1272" y="959"/>
                    <a:pt x="1261" y="959"/>
                  </a:cubicBezTo>
                  <a:cubicBezTo>
                    <a:pt x="1252" y="969"/>
                    <a:pt x="1244" y="974"/>
                    <a:pt x="1244" y="986"/>
                  </a:cubicBezTo>
                  <a:cubicBezTo>
                    <a:pt x="1247" y="990"/>
                    <a:pt x="1251" y="996"/>
                    <a:pt x="1256" y="996"/>
                  </a:cubicBezTo>
                  <a:cubicBezTo>
                    <a:pt x="1262" y="996"/>
                    <a:pt x="1263" y="991"/>
                    <a:pt x="1266" y="988"/>
                  </a:cubicBezTo>
                  <a:cubicBezTo>
                    <a:pt x="1273" y="981"/>
                    <a:pt x="1284" y="981"/>
                    <a:pt x="1295" y="981"/>
                  </a:cubicBezTo>
                  <a:cubicBezTo>
                    <a:pt x="1305" y="981"/>
                    <a:pt x="1309" y="987"/>
                    <a:pt x="1313" y="985"/>
                  </a:cubicBezTo>
                  <a:cubicBezTo>
                    <a:pt x="1318" y="982"/>
                    <a:pt x="1322" y="980"/>
                    <a:pt x="1325" y="978"/>
                  </a:cubicBezTo>
                  <a:cubicBezTo>
                    <a:pt x="1324" y="974"/>
                    <a:pt x="1322" y="969"/>
                    <a:pt x="1321" y="965"/>
                  </a:cubicBezTo>
                  <a:cubicBezTo>
                    <a:pt x="1320" y="962"/>
                    <a:pt x="1316" y="961"/>
                    <a:pt x="1316" y="958"/>
                  </a:cubicBezTo>
                  <a:cubicBezTo>
                    <a:pt x="1316" y="954"/>
                    <a:pt x="1324" y="952"/>
                    <a:pt x="1326" y="951"/>
                  </a:cubicBezTo>
                  <a:cubicBezTo>
                    <a:pt x="1343" y="946"/>
                    <a:pt x="1378" y="936"/>
                    <a:pt x="1397" y="936"/>
                  </a:cubicBezTo>
                  <a:cubicBezTo>
                    <a:pt x="1399" y="935"/>
                    <a:pt x="1426" y="906"/>
                    <a:pt x="1431" y="902"/>
                  </a:cubicBezTo>
                  <a:cubicBezTo>
                    <a:pt x="1435" y="899"/>
                    <a:pt x="1453" y="900"/>
                    <a:pt x="1471" y="900"/>
                  </a:cubicBezTo>
                  <a:cubicBezTo>
                    <a:pt x="1478" y="900"/>
                    <a:pt x="1483" y="900"/>
                    <a:pt x="1490" y="900"/>
                  </a:cubicBezTo>
                  <a:cubicBezTo>
                    <a:pt x="1497" y="900"/>
                    <a:pt x="1504" y="898"/>
                    <a:pt x="1509" y="897"/>
                  </a:cubicBezTo>
                  <a:cubicBezTo>
                    <a:pt x="1516" y="896"/>
                    <a:pt x="1514" y="893"/>
                    <a:pt x="1517" y="890"/>
                  </a:cubicBezTo>
                  <a:cubicBezTo>
                    <a:pt x="1531" y="875"/>
                    <a:pt x="1530" y="849"/>
                    <a:pt x="1550" y="835"/>
                  </a:cubicBezTo>
                  <a:cubicBezTo>
                    <a:pt x="1559" y="847"/>
                    <a:pt x="1573" y="830"/>
                    <a:pt x="1579" y="841"/>
                  </a:cubicBezTo>
                  <a:cubicBezTo>
                    <a:pt x="1590" y="861"/>
                    <a:pt x="1583" y="890"/>
                    <a:pt x="1592" y="909"/>
                  </a:cubicBezTo>
                  <a:lnTo>
                    <a:pt x="1592" y="90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8" name="Freeform 116"/>
            <p:cNvSpPr>
              <a:spLocks/>
            </p:cNvSpPr>
            <p:nvPr/>
          </p:nvSpPr>
          <p:spPr bwMode="auto">
            <a:xfrm>
              <a:off x="1016000" y="1712816"/>
              <a:ext cx="1062045" cy="818490"/>
            </a:xfrm>
            <a:custGeom>
              <a:avLst/>
              <a:gdLst>
                <a:gd name="T0" fmla="*/ 574 w 806"/>
                <a:gd name="T1" fmla="*/ 409 h 617"/>
                <a:gd name="T2" fmla="*/ 654 w 806"/>
                <a:gd name="T3" fmla="*/ 453 h 617"/>
                <a:gd name="T4" fmla="*/ 689 w 806"/>
                <a:gd name="T5" fmla="*/ 429 h 617"/>
                <a:gd name="T6" fmla="*/ 753 w 806"/>
                <a:gd name="T7" fmla="*/ 505 h 617"/>
                <a:gd name="T8" fmla="*/ 786 w 806"/>
                <a:gd name="T9" fmla="*/ 544 h 617"/>
                <a:gd name="T10" fmla="*/ 795 w 806"/>
                <a:gd name="T11" fmla="*/ 587 h 617"/>
                <a:gd name="T12" fmla="*/ 756 w 806"/>
                <a:gd name="T13" fmla="*/ 564 h 617"/>
                <a:gd name="T14" fmla="*/ 733 w 806"/>
                <a:gd name="T15" fmla="*/ 540 h 617"/>
                <a:gd name="T16" fmla="*/ 731 w 806"/>
                <a:gd name="T17" fmla="*/ 515 h 617"/>
                <a:gd name="T18" fmla="*/ 710 w 806"/>
                <a:gd name="T19" fmla="*/ 515 h 617"/>
                <a:gd name="T20" fmla="*/ 707 w 806"/>
                <a:gd name="T21" fmla="*/ 486 h 617"/>
                <a:gd name="T22" fmla="*/ 670 w 806"/>
                <a:gd name="T23" fmla="*/ 469 h 617"/>
                <a:gd name="T24" fmla="*/ 623 w 806"/>
                <a:gd name="T25" fmla="*/ 453 h 617"/>
                <a:gd name="T26" fmla="*/ 513 w 806"/>
                <a:gd name="T27" fmla="*/ 425 h 617"/>
                <a:gd name="T28" fmla="*/ 411 w 806"/>
                <a:gd name="T29" fmla="*/ 397 h 617"/>
                <a:gd name="T30" fmla="*/ 343 w 806"/>
                <a:gd name="T31" fmla="*/ 453 h 617"/>
                <a:gd name="T32" fmla="*/ 342 w 806"/>
                <a:gd name="T33" fmla="*/ 441 h 617"/>
                <a:gd name="T34" fmla="*/ 374 w 806"/>
                <a:gd name="T35" fmla="*/ 393 h 617"/>
                <a:gd name="T36" fmla="*/ 366 w 806"/>
                <a:gd name="T37" fmla="*/ 385 h 617"/>
                <a:gd name="T38" fmla="*/ 298 w 806"/>
                <a:gd name="T39" fmla="*/ 467 h 617"/>
                <a:gd name="T40" fmla="*/ 245 w 806"/>
                <a:gd name="T41" fmla="*/ 519 h 617"/>
                <a:gd name="T42" fmla="*/ 135 w 806"/>
                <a:gd name="T43" fmla="*/ 579 h 617"/>
                <a:gd name="T44" fmla="*/ 97 w 806"/>
                <a:gd name="T45" fmla="*/ 590 h 617"/>
                <a:gd name="T46" fmla="*/ 157 w 806"/>
                <a:gd name="T47" fmla="*/ 552 h 617"/>
                <a:gd name="T48" fmla="*/ 254 w 806"/>
                <a:gd name="T49" fmla="*/ 461 h 617"/>
                <a:gd name="T50" fmla="*/ 214 w 806"/>
                <a:gd name="T51" fmla="*/ 471 h 617"/>
                <a:gd name="T52" fmla="*/ 188 w 806"/>
                <a:gd name="T53" fmla="*/ 479 h 617"/>
                <a:gd name="T54" fmla="*/ 151 w 806"/>
                <a:gd name="T55" fmla="*/ 469 h 617"/>
                <a:gd name="T56" fmla="*/ 131 w 806"/>
                <a:gd name="T57" fmla="*/ 475 h 617"/>
                <a:gd name="T58" fmla="*/ 123 w 806"/>
                <a:gd name="T59" fmla="*/ 439 h 617"/>
                <a:gd name="T60" fmla="*/ 102 w 806"/>
                <a:gd name="T61" fmla="*/ 441 h 617"/>
                <a:gd name="T62" fmla="*/ 63 w 806"/>
                <a:gd name="T63" fmla="*/ 402 h 617"/>
                <a:gd name="T64" fmla="*/ 89 w 806"/>
                <a:gd name="T65" fmla="*/ 324 h 617"/>
                <a:gd name="T66" fmla="*/ 135 w 806"/>
                <a:gd name="T67" fmla="*/ 273 h 617"/>
                <a:gd name="T68" fmla="*/ 146 w 806"/>
                <a:gd name="T69" fmla="*/ 261 h 617"/>
                <a:gd name="T70" fmla="*/ 102 w 806"/>
                <a:gd name="T71" fmla="*/ 274 h 617"/>
                <a:gd name="T72" fmla="*/ 30 w 806"/>
                <a:gd name="T73" fmla="*/ 269 h 617"/>
                <a:gd name="T74" fmla="*/ 23 w 806"/>
                <a:gd name="T75" fmla="*/ 238 h 617"/>
                <a:gd name="T76" fmla="*/ 68 w 806"/>
                <a:gd name="T77" fmla="*/ 191 h 617"/>
                <a:gd name="T78" fmla="*/ 110 w 806"/>
                <a:gd name="T79" fmla="*/ 209 h 617"/>
                <a:gd name="T80" fmla="*/ 85 w 806"/>
                <a:gd name="T81" fmla="*/ 171 h 617"/>
                <a:gd name="T82" fmla="*/ 23 w 806"/>
                <a:gd name="T83" fmla="*/ 121 h 617"/>
                <a:gd name="T84" fmla="*/ 76 w 806"/>
                <a:gd name="T85" fmla="*/ 99 h 617"/>
                <a:gd name="T86" fmla="*/ 201 w 806"/>
                <a:gd name="T87" fmla="*/ 22 h 617"/>
                <a:gd name="T88" fmla="*/ 257 w 806"/>
                <a:gd name="T89" fmla="*/ 12 h 617"/>
                <a:gd name="T90" fmla="*/ 269 w 806"/>
                <a:gd name="T91" fmla="*/ 12 h 617"/>
                <a:gd name="T92" fmla="*/ 324 w 806"/>
                <a:gd name="T93" fmla="*/ 20 h 617"/>
                <a:gd name="T94" fmla="*/ 405 w 806"/>
                <a:gd name="T95" fmla="*/ 36 h 617"/>
                <a:gd name="T96" fmla="*/ 526 w 806"/>
                <a:gd name="T97" fmla="*/ 50 h 617"/>
                <a:gd name="T98" fmla="*/ 574 w 806"/>
                <a:gd name="T99" fmla="*/ 6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06" h="617">
                  <a:moveTo>
                    <a:pt x="574" y="65"/>
                  </a:moveTo>
                  <a:cubicBezTo>
                    <a:pt x="574" y="409"/>
                    <a:pt x="574" y="409"/>
                    <a:pt x="574" y="409"/>
                  </a:cubicBezTo>
                  <a:cubicBezTo>
                    <a:pt x="584" y="420"/>
                    <a:pt x="607" y="406"/>
                    <a:pt x="616" y="421"/>
                  </a:cubicBezTo>
                  <a:cubicBezTo>
                    <a:pt x="622" y="432"/>
                    <a:pt x="638" y="453"/>
                    <a:pt x="654" y="453"/>
                  </a:cubicBezTo>
                  <a:cubicBezTo>
                    <a:pt x="664" y="453"/>
                    <a:pt x="664" y="436"/>
                    <a:pt x="675" y="433"/>
                  </a:cubicBezTo>
                  <a:cubicBezTo>
                    <a:pt x="679" y="432"/>
                    <a:pt x="684" y="433"/>
                    <a:pt x="689" y="429"/>
                  </a:cubicBezTo>
                  <a:cubicBezTo>
                    <a:pt x="712" y="453"/>
                    <a:pt x="723" y="462"/>
                    <a:pt x="743" y="493"/>
                  </a:cubicBezTo>
                  <a:cubicBezTo>
                    <a:pt x="744" y="496"/>
                    <a:pt x="750" y="497"/>
                    <a:pt x="753" y="505"/>
                  </a:cubicBezTo>
                  <a:cubicBezTo>
                    <a:pt x="756" y="514"/>
                    <a:pt x="760" y="526"/>
                    <a:pt x="768" y="535"/>
                  </a:cubicBezTo>
                  <a:cubicBezTo>
                    <a:pt x="772" y="540"/>
                    <a:pt x="781" y="537"/>
                    <a:pt x="786" y="544"/>
                  </a:cubicBezTo>
                  <a:cubicBezTo>
                    <a:pt x="793" y="551"/>
                    <a:pt x="806" y="555"/>
                    <a:pt x="806" y="571"/>
                  </a:cubicBezTo>
                  <a:cubicBezTo>
                    <a:pt x="806" y="580"/>
                    <a:pt x="795" y="582"/>
                    <a:pt x="795" y="587"/>
                  </a:cubicBezTo>
                  <a:cubicBezTo>
                    <a:pt x="791" y="587"/>
                    <a:pt x="791" y="588"/>
                    <a:pt x="788" y="588"/>
                  </a:cubicBezTo>
                  <a:cubicBezTo>
                    <a:pt x="775" y="588"/>
                    <a:pt x="756" y="573"/>
                    <a:pt x="756" y="564"/>
                  </a:cubicBezTo>
                  <a:cubicBezTo>
                    <a:pt x="756" y="557"/>
                    <a:pt x="756" y="559"/>
                    <a:pt x="756" y="552"/>
                  </a:cubicBezTo>
                  <a:cubicBezTo>
                    <a:pt x="756" y="540"/>
                    <a:pt x="747" y="540"/>
                    <a:pt x="733" y="540"/>
                  </a:cubicBezTo>
                  <a:cubicBezTo>
                    <a:pt x="722" y="540"/>
                    <a:pt x="719" y="533"/>
                    <a:pt x="719" y="528"/>
                  </a:cubicBezTo>
                  <a:cubicBezTo>
                    <a:pt x="719" y="522"/>
                    <a:pt x="731" y="521"/>
                    <a:pt x="731" y="515"/>
                  </a:cubicBezTo>
                  <a:cubicBezTo>
                    <a:pt x="731" y="509"/>
                    <a:pt x="731" y="506"/>
                    <a:pt x="731" y="505"/>
                  </a:cubicBezTo>
                  <a:cubicBezTo>
                    <a:pt x="716" y="505"/>
                    <a:pt x="720" y="515"/>
                    <a:pt x="710" y="515"/>
                  </a:cubicBezTo>
                  <a:cubicBezTo>
                    <a:pt x="707" y="515"/>
                    <a:pt x="699" y="508"/>
                    <a:pt x="699" y="503"/>
                  </a:cubicBezTo>
                  <a:cubicBezTo>
                    <a:pt x="699" y="494"/>
                    <a:pt x="704" y="490"/>
                    <a:pt x="707" y="486"/>
                  </a:cubicBezTo>
                  <a:cubicBezTo>
                    <a:pt x="703" y="482"/>
                    <a:pt x="696" y="475"/>
                    <a:pt x="693" y="481"/>
                  </a:cubicBezTo>
                  <a:cubicBezTo>
                    <a:pt x="682" y="481"/>
                    <a:pt x="676" y="475"/>
                    <a:pt x="670" y="469"/>
                  </a:cubicBezTo>
                  <a:cubicBezTo>
                    <a:pt x="668" y="475"/>
                    <a:pt x="665" y="483"/>
                    <a:pt x="659" y="483"/>
                  </a:cubicBezTo>
                  <a:cubicBezTo>
                    <a:pt x="643" y="483"/>
                    <a:pt x="632" y="460"/>
                    <a:pt x="623" y="453"/>
                  </a:cubicBezTo>
                  <a:cubicBezTo>
                    <a:pt x="604" y="438"/>
                    <a:pt x="578" y="439"/>
                    <a:pt x="555" y="425"/>
                  </a:cubicBezTo>
                  <a:cubicBezTo>
                    <a:pt x="513" y="425"/>
                    <a:pt x="513" y="425"/>
                    <a:pt x="513" y="425"/>
                  </a:cubicBezTo>
                  <a:cubicBezTo>
                    <a:pt x="488" y="416"/>
                    <a:pt x="455" y="413"/>
                    <a:pt x="442" y="385"/>
                  </a:cubicBezTo>
                  <a:cubicBezTo>
                    <a:pt x="433" y="389"/>
                    <a:pt x="418" y="393"/>
                    <a:pt x="411" y="397"/>
                  </a:cubicBezTo>
                  <a:cubicBezTo>
                    <a:pt x="413" y="403"/>
                    <a:pt x="415" y="405"/>
                    <a:pt x="419" y="408"/>
                  </a:cubicBezTo>
                  <a:cubicBezTo>
                    <a:pt x="409" y="424"/>
                    <a:pt x="360" y="453"/>
                    <a:pt x="343" y="453"/>
                  </a:cubicBezTo>
                  <a:cubicBezTo>
                    <a:pt x="340" y="453"/>
                    <a:pt x="335" y="451"/>
                    <a:pt x="335" y="447"/>
                  </a:cubicBezTo>
                  <a:cubicBezTo>
                    <a:pt x="335" y="443"/>
                    <a:pt x="340" y="442"/>
                    <a:pt x="342" y="441"/>
                  </a:cubicBezTo>
                  <a:cubicBezTo>
                    <a:pt x="338" y="435"/>
                    <a:pt x="341" y="435"/>
                    <a:pt x="341" y="432"/>
                  </a:cubicBezTo>
                  <a:cubicBezTo>
                    <a:pt x="341" y="414"/>
                    <a:pt x="352" y="400"/>
                    <a:pt x="374" y="393"/>
                  </a:cubicBezTo>
                  <a:cubicBezTo>
                    <a:pt x="374" y="391"/>
                    <a:pt x="375" y="388"/>
                    <a:pt x="375" y="385"/>
                  </a:cubicBezTo>
                  <a:cubicBezTo>
                    <a:pt x="368" y="385"/>
                    <a:pt x="369" y="385"/>
                    <a:pt x="366" y="385"/>
                  </a:cubicBezTo>
                  <a:cubicBezTo>
                    <a:pt x="348" y="385"/>
                    <a:pt x="298" y="429"/>
                    <a:pt x="298" y="455"/>
                  </a:cubicBezTo>
                  <a:cubicBezTo>
                    <a:pt x="298" y="459"/>
                    <a:pt x="298" y="463"/>
                    <a:pt x="298" y="467"/>
                  </a:cubicBezTo>
                  <a:cubicBezTo>
                    <a:pt x="298" y="486"/>
                    <a:pt x="281" y="492"/>
                    <a:pt x="263" y="499"/>
                  </a:cubicBezTo>
                  <a:cubicBezTo>
                    <a:pt x="254" y="503"/>
                    <a:pt x="251" y="511"/>
                    <a:pt x="245" y="519"/>
                  </a:cubicBezTo>
                  <a:cubicBezTo>
                    <a:pt x="233" y="534"/>
                    <a:pt x="207" y="542"/>
                    <a:pt x="195" y="555"/>
                  </a:cubicBezTo>
                  <a:cubicBezTo>
                    <a:pt x="184" y="567"/>
                    <a:pt x="157" y="575"/>
                    <a:pt x="135" y="579"/>
                  </a:cubicBezTo>
                  <a:cubicBezTo>
                    <a:pt x="107" y="583"/>
                    <a:pt x="92" y="617"/>
                    <a:pt x="61" y="607"/>
                  </a:cubicBezTo>
                  <a:cubicBezTo>
                    <a:pt x="70" y="592"/>
                    <a:pt x="84" y="598"/>
                    <a:pt x="97" y="590"/>
                  </a:cubicBezTo>
                  <a:cubicBezTo>
                    <a:pt x="106" y="585"/>
                    <a:pt x="113" y="569"/>
                    <a:pt x="121" y="564"/>
                  </a:cubicBezTo>
                  <a:cubicBezTo>
                    <a:pt x="134" y="556"/>
                    <a:pt x="148" y="564"/>
                    <a:pt x="157" y="552"/>
                  </a:cubicBezTo>
                  <a:cubicBezTo>
                    <a:pt x="170" y="535"/>
                    <a:pt x="200" y="521"/>
                    <a:pt x="218" y="509"/>
                  </a:cubicBezTo>
                  <a:cubicBezTo>
                    <a:pt x="235" y="497"/>
                    <a:pt x="235" y="473"/>
                    <a:pt x="254" y="461"/>
                  </a:cubicBezTo>
                  <a:cubicBezTo>
                    <a:pt x="242" y="461"/>
                    <a:pt x="242" y="461"/>
                    <a:pt x="242" y="461"/>
                  </a:cubicBezTo>
                  <a:cubicBezTo>
                    <a:pt x="231" y="466"/>
                    <a:pt x="226" y="471"/>
                    <a:pt x="214" y="471"/>
                  </a:cubicBezTo>
                  <a:cubicBezTo>
                    <a:pt x="205" y="471"/>
                    <a:pt x="201" y="467"/>
                    <a:pt x="194" y="465"/>
                  </a:cubicBezTo>
                  <a:cubicBezTo>
                    <a:pt x="192" y="471"/>
                    <a:pt x="189" y="474"/>
                    <a:pt x="188" y="479"/>
                  </a:cubicBezTo>
                  <a:cubicBezTo>
                    <a:pt x="170" y="472"/>
                    <a:pt x="165" y="467"/>
                    <a:pt x="152" y="457"/>
                  </a:cubicBezTo>
                  <a:cubicBezTo>
                    <a:pt x="151" y="462"/>
                    <a:pt x="151" y="466"/>
                    <a:pt x="151" y="469"/>
                  </a:cubicBezTo>
                  <a:cubicBezTo>
                    <a:pt x="145" y="469"/>
                    <a:pt x="146" y="469"/>
                    <a:pt x="142" y="469"/>
                  </a:cubicBezTo>
                  <a:cubicBezTo>
                    <a:pt x="138" y="469"/>
                    <a:pt x="134" y="475"/>
                    <a:pt x="131" y="475"/>
                  </a:cubicBezTo>
                  <a:cubicBezTo>
                    <a:pt x="126" y="475"/>
                    <a:pt x="123" y="462"/>
                    <a:pt x="123" y="455"/>
                  </a:cubicBezTo>
                  <a:cubicBezTo>
                    <a:pt x="123" y="446"/>
                    <a:pt x="123" y="446"/>
                    <a:pt x="123" y="439"/>
                  </a:cubicBezTo>
                  <a:cubicBezTo>
                    <a:pt x="123" y="437"/>
                    <a:pt x="124" y="428"/>
                    <a:pt x="117" y="428"/>
                  </a:cubicBezTo>
                  <a:cubicBezTo>
                    <a:pt x="111" y="428"/>
                    <a:pt x="105" y="441"/>
                    <a:pt x="102" y="441"/>
                  </a:cubicBezTo>
                  <a:cubicBezTo>
                    <a:pt x="92" y="441"/>
                    <a:pt x="57" y="412"/>
                    <a:pt x="51" y="404"/>
                  </a:cubicBezTo>
                  <a:cubicBezTo>
                    <a:pt x="55" y="404"/>
                    <a:pt x="59" y="402"/>
                    <a:pt x="63" y="402"/>
                  </a:cubicBezTo>
                  <a:cubicBezTo>
                    <a:pt x="57" y="385"/>
                    <a:pt x="32" y="381"/>
                    <a:pt x="32" y="368"/>
                  </a:cubicBezTo>
                  <a:cubicBezTo>
                    <a:pt x="32" y="344"/>
                    <a:pt x="73" y="324"/>
                    <a:pt x="89" y="324"/>
                  </a:cubicBezTo>
                  <a:cubicBezTo>
                    <a:pt x="96" y="324"/>
                    <a:pt x="148" y="303"/>
                    <a:pt x="148" y="292"/>
                  </a:cubicBezTo>
                  <a:cubicBezTo>
                    <a:pt x="148" y="287"/>
                    <a:pt x="135" y="276"/>
                    <a:pt x="135" y="273"/>
                  </a:cubicBezTo>
                  <a:cubicBezTo>
                    <a:pt x="142" y="269"/>
                    <a:pt x="141" y="269"/>
                    <a:pt x="146" y="273"/>
                  </a:cubicBezTo>
                  <a:cubicBezTo>
                    <a:pt x="146" y="261"/>
                    <a:pt x="146" y="261"/>
                    <a:pt x="146" y="261"/>
                  </a:cubicBezTo>
                  <a:cubicBezTo>
                    <a:pt x="139" y="260"/>
                    <a:pt x="139" y="261"/>
                    <a:pt x="135" y="261"/>
                  </a:cubicBezTo>
                  <a:cubicBezTo>
                    <a:pt x="123" y="261"/>
                    <a:pt x="118" y="274"/>
                    <a:pt x="102" y="274"/>
                  </a:cubicBezTo>
                  <a:cubicBezTo>
                    <a:pt x="87" y="274"/>
                    <a:pt x="82" y="266"/>
                    <a:pt x="70" y="269"/>
                  </a:cubicBezTo>
                  <a:cubicBezTo>
                    <a:pt x="54" y="269"/>
                    <a:pt x="36" y="269"/>
                    <a:pt x="30" y="269"/>
                  </a:cubicBezTo>
                  <a:cubicBezTo>
                    <a:pt x="29" y="257"/>
                    <a:pt x="20" y="253"/>
                    <a:pt x="20" y="246"/>
                  </a:cubicBezTo>
                  <a:cubicBezTo>
                    <a:pt x="20" y="244"/>
                    <a:pt x="22" y="241"/>
                    <a:pt x="23" y="238"/>
                  </a:cubicBezTo>
                  <a:cubicBezTo>
                    <a:pt x="10" y="238"/>
                    <a:pt x="4" y="234"/>
                    <a:pt x="0" y="226"/>
                  </a:cubicBezTo>
                  <a:cubicBezTo>
                    <a:pt x="19" y="214"/>
                    <a:pt x="50" y="203"/>
                    <a:pt x="68" y="191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82" y="216"/>
                    <a:pt x="94" y="209"/>
                    <a:pt x="110" y="209"/>
                  </a:cubicBezTo>
                  <a:cubicBezTo>
                    <a:pt x="120" y="209"/>
                    <a:pt x="122" y="211"/>
                    <a:pt x="131" y="209"/>
                  </a:cubicBezTo>
                  <a:cubicBezTo>
                    <a:pt x="123" y="183"/>
                    <a:pt x="107" y="182"/>
                    <a:pt x="85" y="171"/>
                  </a:cubicBezTo>
                  <a:cubicBezTo>
                    <a:pt x="79" y="168"/>
                    <a:pt x="70" y="144"/>
                    <a:pt x="63" y="139"/>
                  </a:cubicBezTo>
                  <a:cubicBezTo>
                    <a:pt x="54" y="133"/>
                    <a:pt x="23" y="127"/>
                    <a:pt x="23" y="121"/>
                  </a:cubicBezTo>
                  <a:cubicBezTo>
                    <a:pt x="23" y="121"/>
                    <a:pt x="33" y="102"/>
                    <a:pt x="34" y="99"/>
                  </a:cubicBezTo>
                  <a:cubicBezTo>
                    <a:pt x="76" y="99"/>
                    <a:pt x="76" y="99"/>
                    <a:pt x="76" y="99"/>
                  </a:cubicBezTo>
                  <a:cubicBezTo>
                    <a:pt x="98" y="67"/>
                    <a:pt x="132" y="37"/>
                    <a:pt x="173" y="24"/>
                  </a:cubicBezTo>
                  <a:cubicBezTo>
                    <a:pt x="183" y="21"/>
                    <a:pt x="190" y="26"/>
                    <a:pt x="201" y="22"/>
                  </a:cubicBezTo>
                  <a:cubicBezTo>
                    <a:pt x="213" y="17"/>
                    <a:pt x="220" y="0"/>
                    <a:pt x="233" y="0"/>
                  </a:cubicBezTo>
                  <a:cubicBezTo>
                    <a:pt x="243" y="0"/>
                    <a:pt x="247" y="9"/>
                    <a:pt x="257" y="12"/>
                  </a:cubicBezTo>
                  <a:cubicBezTo>
                    <a:pt x="253" y="17"/>
                    <a:pt x="252" y="18"/>
                    <a:pt x="250" y="22"/>
                  </a:cubicBezTo>
                  <a:cubicBezTo>
                    <a:pt x="257" y="24"/>
                    <a:pt x="265" y="18"/>
                    <a:pt x="269" y="12"/>
                  </a:cubicBezTo>
                  <a:cubicBezTo>
                    <a:pt x="277" y="15"/>
                    <a:pt x="279" y="17"/>
                    <a:pt x="286" y="20"/>
                  </a:cubicBezTo>
                  <a:cubicBezTo>
                    <a:pt x="324" y="20"/>
                    <a:pt x="324" y="20"/>
                    <a:pt x="324" y="20"/>
                  </a:cubicBezTo>
                  <a:cubicBezTo>
                    <a:pt x="333" y="26"/>
                    <a:pt x="336" y="30"/>
                    <a:pt x="347" y="36"/>
                  </a:cubicBezTo>
                  <a:cubicBezTo>
                    <a:pt x="405" y="36"/>
                    <a:pt x="405" y="36"/>
                    <a:pt x="405" y="36"/>
                  </a:cubicBezTo>
                  <a:cubicBezTo>
                    <a:pt x="420" y="52"/>
                    <a:pt x="467" y="55"/>
                    <a:pt x="491" y="55"/>
                  </a:cubicBezTo>
                  <a:cubicBezTo>
                    <a:pt x="504" y="55"/>
                    <a:pt x="513" y="50"/>
                    <a:pt x="526" y="50"/>
                  </a:cubicBezTo>
                  <a:cubicBezTo>
                    <a:pt x="548" y="50"/>
                    <a:pt x="555" y="59"/>
                    <a:pt x="574" y="66"/>
                  </a:cubicBezTo>
                  <a:cubicBezTo>
                    <a:pt x="574" y="63"/>
                    <a:pt x="574" y="63"/>
                    <a:pt x="574" y="63"/>
                  </a:cubicBezTo>
                  <a:lnTo>
                    <a:pt x="574" y="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09" name="Freeform 117"/>
            <p:cNvSpPr>
              <a:spLocks/>
            </p:cNvSpPr>
            <p:nvPr/>
          </p:nvSpPr>
          <p:spPr bwMode="auto">
            <a:xfrm>
              <a:off x="1972194" y="2435431"/>
              <a:ext cx="49397" cy="67468"/>
            </a:xfrm>
            <a:custGeom>
              <a:avLst/>
              <a:gdLst>
                <a:gd name="T0" fmla="*/ 17 w 38"/>
                <a:gd name="T1" fmla="*/ 19 h 52"/>
                <a:gd name="T2" fmla="*/ 0 w 38"/>
                <a:gd name="T3" fmla="*/ 19 h 52"/>
                <a:gd name="T4" fmla="*/ 20 w 38"/>
                <a:gd name="T5" fmla="*/ 3 h 52"/>
                <a:gd name="T6" fmla="*/ 38 w 38"/>
                <a:gd name="T7" fmla="*/ 44 h 52"/>
                <a:gd name="T8" fmla="*/ 32 w 38"/>
                <a:gd name="T9" fmla="*/ 52 h 52"/>
                <a:gd name="T10" fmla="*/ 17 w 38"/>
                <a:gd name="T11" fmla="*/ 35 h 52"/>
                <a:gd name="T12" fmla="*/ 17 w 38"/>
                <a:gd name="T13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52">
                  <a:moveTo>
                    <a:pt x="17" y="19"/>
                  </a:moveTo>
                  <a:cubicBezTo>
                    <a:pt x="5" y="16"/>
                    <a:pt x="10" y="12"/>
                    <a:pt x="0" y="19"/>
                  </a:cubicBezTo>
                  <a:cubicBezTo>
                    <a:pt x="0" y="0"/>
                    <a:pt x="4" y="0"/>
                    <a:pt x="20" y="3"/>
                  </a:cubicBezTo>
                  <a:cubicBezTo>
                    <a:pt x="18" y="24"/>
                    <a:pt x="38" y="27"/>
                    <a:pt x="38" y="44"/>
                  </a:cubicBezTo>
                  <a:cubicBezTo>
                    <a:pt x="38" y="50"/>
                    <a:pt x="36" y="52"/>
                    <a:pt x="32" y="52"/>
                  </a:cubicBezTo>
                  <a:cubicBezTo>
                    <a:pt x="25" y="52"/>
                    <a:pt x="17" y="35"/>
                    <a:pt x="17" y="35"/>
                  </a:cubicBezTo>
                  <a:cubicBezTo>
                    <a:pt x="17" y="29"/>
                    <a:pt x="15" y="23"/>
                    <a:pt x="17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0" name="Freeform 118"/>
            <p:cNvSpPr>
              <a:spLocks/>
            </p:cNvSpPr>
            <p:nvPr/>
          </p:nvSpPr>
          <p:spPr bwMode="auto">
            <a:xfrm>
              <a:off x="1898098" y="2353759"/>
              <a:ext cx="52926" cy="85222"/>
            </a:xfrm>
            <a:custGeom>
              <a:avLst/>
              <a:gdLst>
                <a:gd name="T0" fmla="*/ 26 w 40"/>
                <a:gd name="T1" fmla="*/ 34 h 64"/>
                <a:gd name="T2" fmla="*/ 34 w 40"/>
                <a:gd name="T3" fmla="*/ 34 h 64"/>
                <a:gd name="T4" fmla="*/ 32 w 40"/>
                <a:gd name="T5" fmla="*/ 64 h 64"/>
                <a:gd name="T6" fmla="*/ 20 w 40"/>
                <a:gd name="T7" fmla="*/ 32 h 64"/>
                <a:gd name="T8" fmla="*/ 0 w 40"/>
                <a:gd name="T9" fmla="*/ 8 h 64"/>
                <a:gd name="T10" fmla="*/ 9 w 40"/>
                <a:gd name="T11" fmla="*/ 0 h 64"/>
                <a:gd name="T12" fmla="*/ 26 w 40"/>
                <a:gd name="T13" fmla="*/ 0 h 64"/>
                <a:gd name="T14" fmla="*/ 26 w 40"/>
                <a:gd name="T15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4">
                  <a:moveTo>
                    <a:pt x="26" y="34"/>
                  </a:moveTo>
                  <a:cubicBezTo>
                    <a:pt x="26" y="36"/>
                    <a:pt x="32" y="34"/>
                    <a:pt x="34" y="34"/>
                  </a:cubicBezTo>
                  <a:cubicBezTo>
                    <a:pt x="32" y="45"/>
                    <a:pt x="40" y="56"/>
                    <a:pt x="32" y="64"/>
                  </a:cubicBezTo>
                  <a:cubicBezTo>
                    <a:pt x="23" y="54"/>
                    <a:pt x="20" y="45"/>
                    <a:pt x="20" y="32"/>
                  </a:cubicBezTo>
                  <a:cubicBezTo>
                    <a:pt x="9" y="30"/>
                    <a:pt x="0" y="20"/>
                    <a:pt x="0" y="8"/>
                  </a:cubicBezTo>
                  <a:cubicBezTo>
                    <a:pt x="0" y="2"/>
                    <a:pt x="6" y="0"/>
                    <a:pt x="9" y="0"/>
                  </a:cubicBezTo>
                  <a:cubicBezTo>
                    <a:pt x="22" y="0"/>
                    <a:pt x="16" y="7"/>
                    <a:pt x="26" y="0"/>
                  </a:cubicBezTo>
                  <a:cubicBezTo>
                    <a:pt x="26" y="21"/>
                    <a:pt x="22" y="21"/>
                    <a:pt x="26" y="3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1" name="Freeform 119"/>
            <p:cNvSpPr>
              <a:spLocks/>
            </p:cNvSpPr>
            <p:nvPr/>
          </p:nvSpPr>
          <p:spPr bwMode="auto">
            <a:xfrm>
              <a:off x="2381487" y="1561901"/>
              <a:ext cx="525730" cy="291177"/>
            </a:xfrm>
            <a:custGeom>
              <a:avLst/>
              <a:gdLst>
                <a:gd name="T0" fmla="*/ 367 w 398"/>
                <a:gd name="T1" fmla="*/ 172 h 219"/>
                <a:gd name="T2" fmla="*/ 357 w 398"/>
                <a:gd name="T3" fmla="*/ 180 h 219"/>
                <a:gd name="T4" fmla="*/ 369 w 398"/>
                <a:gd name="T5" fmla="*/ 187 h 219"/>
                <a:gd name="T6" fmla="*/ 376 w 398"/>
                <a:gd name="T7" fmla="*/ 198 h 219"/>
                <a:gd name="T8" fmla="*/ 333 w 398"/>
                <a:gd name="T9" fmla="*/ 212 h 219"/>
                <a:gd name="T10" fmla="*/ 271 w 398"/>
                <a:gd name="T11" fmla="*/ 188 h 219"/>
                <a:gd name="T12" fmla="*/ 251 w 398"/>
                <a:gd name="T13" fmla="*/ 203 h 219"/>
                <a:gd name="T14" fmla="*/ 197 w 398"/>
                <a:gd name="T15" fmla="*/ 219 h 219"/>
                <a:gd name="T16" fmla="*/ 129 w 398"/>
                <a:gd name="T17" fmla="*/ 219 h 219"/>
                <a:gd name="T18" fmla="*/ 115 w 398"/>
                <a:gd name="T19" fmla="*/ 199 h 219"/>
                <a:gd name="T20" fmla="*/ 73 w 398"/>
                <a:gd name="T21" fmla="*/ 195 h 219"/>
                <a:gd name="T22" fmla="*/ 38 w 398"/>
                <a:gd name="T23" fmla="*/ 167 h 219"/>
                <a:gd name="T24" fmla="*/ 111 w 398"/>
                <a:gd name="T25" fmla="*/ 149 h 219"/>
                <a:gd name="T26" fmla="*/ 136 w 398"/>
                <a:gd name="T27" fmla="*/ 147 h 219"/>
                <a:gd name="T28" fmla="*/ 117 w 398"/>
                <a:gd name="T29" fmla="*/ 139 h 219"/>
                <a:gd name="T30" fmla="*/ 77 w 398"/>
                <a:gd name="T31" fmla="*/ 139 h 219"/>
                <a:gd name="T32" fmla="*/ 19 w 398"/>
                <a:gd name="T33" fmla="*/ 125 h 219"/>
                <a:gd name="T34" fmla="*/ 49 w 398"/>
                <a:gd name="T35" fmla="*/ 108 h 219"/>
                <a:gd name="T36" fmla="*/ 23 w 398"/>
                <a:gd name="T37" fmla="*/ 107 h 219"/>
                <a:gd name="T38" fmla="*/ 0 w 398"/>
                <a:gd name="T39" fmla="*/ 91 h 219"/>
                <a:gd name="T40" fmla="*/ 96 w 398"/>
                <a:gd name="T41" fmla="*/ 24 h 219"/>
                <a:gd name="T42" fmla="*/ 109 w 398"/>
                <a:gd name="T43" fmla="*/ 52 h 219"/>
                <a:gd name="T44" fmla="*/ 132 w 398"/>
                <a:gd name="T45" fmla="*/ 37 h 219"/>
                <a:gd name="T46" fmla="*/ 167 w 398"/>
                <a:gd name="T47" fmla="*/ 61 h 219"/>
                <a:gd name="T48" fmla="*/ 189 w 398"/>
                <a:gd name="T49" fmla="*/ 56 h 219"/>
                <a:gd name="T50" fmla="*/ 186 w 398"/>
                <a:gd name="T51" fmla="*/ 41 h 219"/>
                <a:gd name="T52" fmla="*/ 202 w 398"/>
                <a:gd name="T53" fmla="*/ 41 h 219"/>
                <a:gd name="T54" fmla="*/ 227 w 398"/>
                <a:gd name="T55" fmla="*/ 64 h 219"/>
                <a:gd name="T56" fmla="*/ 240 w 398"/>
                <a:gd name="T57" fmla="*/ 93 h 219"/>
                <a:gd name="T58" fmla="*/ 250 w 398"/>
                <a:gd name="T59" fmla="*/ 87 h 219"/>
                <a:gd name="T60" fmla="*/ 232 w 398"/>
                <a:gd name="T61" fmla="*/ 32 h 219"/>
                <a:gd name="T62" fmla="*/ 246 w 398"/>
                <a:gd name="T63" fmla="*/ 21 h 219"/>
                <a:gd name="T64" fmla="*/ 267 w 398"/>
                <a:gd name="T65" fmla="*/ 21 h 219"/>
                <a:gd name="T66" fmla="*/ 267 w 398"/>
                <a:gd name="T67" fmla="*/ 13 h 219"/>
                <a:gd name="T68" fmla="*/ 289 w 398"/>
                <a:gd name="T69" fmla="*/ 0 h 219"/>
                <a:gd name="T70" fmla="*/ 316 w 398"/>
                <a:gd name="T71" fmla="*/ 17 h 219"/>
                <a:gd name="T72" fmla="*/ 299 w 398"/>
                <a:gd name="T73" fmla="*/ 44 h 219"/>
                <a:gd name="T74" fmla="*/ 320 w 398"/>
                <a:gd name="T75" fmla="*/ 111 h 219"/>
                <a:gd name="T76" fmla="*/ 398 w 398"/>
                <a:gd name="T77" fmla="*/ 166 h 219"/>
                <a:gd name="T78" fmla="*/ 367 w 398"/>
                <a:gd name="T79" fmla="*/ 17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8" h="219">
                  <a:moveTo>
                    <a:pt x="367" y="172"/>
                  </a:moveTo>
                  <a:cubicBezTo>
                    <a:pt x="361" y="172"/>
                    <a:pt x="357" y="175"/>
                    <a:pt x="357" y="180"/>
                  </a:cubicBezTo>
                  <a:cubicBezTo>
                    <a:pt x="357" y="187"/>
                    <a:pt x="366" y="187"/>
                    <a:pt x="369" y="187"/>
                  </a:cubicBezTo>
                  <a:cubicBezTo>
                    <a:pt x="370" y="193"/>
                    <a:pt x="373" y="196"/>
                    <a:pt x="376" y="198"/>
                  </a:cubicBezTo>
                  <a:cubicBezTo>
                    <a:pt x="370" y="213"/>
                    <a:pt x="352" y="212"/>
                    <a:pt x="333" y="212"/>
                  </a:cubicBezTo>
                  <a:cubicBezTo>
                    <a:pt x="304" y="212"/>
                    <a:pt x="293" y="188"/>
                    <a:pt x="271" y="188"/>
                  </a:cubicBezTo>
                  <a:cubicBezTo>
                    <a:pt x="257" y="188"/>
                    <a:pt x="263" y="197"/>
                    <a:pt x="251" y="203"/>
                  </a:cubicBezTo>
                  <a:cubicBezTo>
                    <a:pt x="232" y="213"/>
                    <a:pt x="213" y="207"/>
                    <a:pt x="197" y="219"/>
                  </a:cubicBezTo>
                  <a:cubicBezTo>
                    <a:pt x="163" y="219"/>
                    <a:pt x="149" y="219"/>
                    <a:pt x="129" y="219"/>
                  </a:cubicBezTo>
                  <a:cubicBezTo>
                    <a:pt x="116" y="219"/>
                    <a:pt x="124" y="206"/>
                    <a:pt x="115" y="199"/>
                  </a:cubicBezTo>
                  <a:cubicBezTo>
                    <a:pt x="107" y="192"/>
                    <a:pt x="84" y="195"/>
                    <a:pt x="73" y="195"/>
                  </a:cubicBezTo>
                  <a:cubicBezTo>
                    <a:pt x="57" y="195"/>
                    <a:pt x="43" y="176"/>
                    <a:pt x="38" y="167"/>
                  </a:cubicBezTo>
                  <a:cubicBezTo>
                    <a:pt x="56" y="153"/>
                    <a:pt x="79" y="149"/>
                    <a:pt x="111" y="149"/>
                  </a:cubicBezTo>
                  <a:cubicBezTo>
                    <a:pt x="123" y="149"/>
                    <a:pt x="127" y="148"/>
                    <a:pt x="136" y="147"/>
                  </a:cubicBezTo>
                  <a:cubicBezTo>
                    <a:pt x="131" y="144"/>
                    <a:pt x="125" y="139"/>
                    <a:pt x="117" y="139"/>
                  </a:cubicBezTo>
                  <a:cubicBezTo>
                    <a:pt x="103" y="139"/>
                    <a:pt x="85" y="139"/>
                    <a:pt x="77" y="139"/>
                  </a:cubicBezTo>
                  <a:cubicBezTo>
                    <a:pt x="61" y="139"/>
                    <a:pt x="19" y="147"/>
                    <a:pt x="19" y="125"/>
                  </a:cubicBezTo>
                  <a:cubicBezTo>
                    <a:pt x="19" y="107"/>
                    <a:pt x="41" y="114"/>
                    <a:pt x="49" y="108"/>
                  </a:cubicBezTo>
                  <a:cubicBezTo>
                    <a:pt x="37" y="105"/>
                    <a:pt x="33" y="107"/>
                    <a:pt x="23" y="107"/>
                  </a:cubicBezTo>
                  <a:cubicBezTo>
                    <a:pt x="14" y="107"/>
                    <a:pt x="0" y="95"/>
                    <a:pt x="0" y="91"/>
                  </a:cubicBezTo>
                  <a:cubicBezTo>
                    <a:pt x="0" y="52"/>
                    <a:pt x="69" y="24"/>
                    <a:pt x="96" y="24"/>
                  </a:cubicBezTo>
                  <a:cubicBezTo>
                    <a:pt x="107" y="24"/>
                    <a:pt x="106" y="47"/>
                    <a:pt x="109" y="52"/>
                  </a:cubicBezTo>
                  <a:cubicBezTo>
                    <a:pt x="115" y="48"/>
                    <a:pt x="120" y="37"/>
                    <a:pt x="132" y="37"/>
                  </a:cubicBezTo>
                  <a:cubicBezTo>
                    <a:pt x="154" y="37"/>
                    <a:pt x="161" y="47"/>
                    <a:pt x="167" y="61"/>
                  </a:cubicBezTo>
                  <a:cubicBezTo>
                    <a:pt x="175" y="60"/>
                    <a:pt x="181" y="58"/>
                    <a:pt x="189" y="56"/>
                  </a:cubicBezTo>
                  <a:cubicBezTo>
                    <a:pt x="189" y="48"/>
                    <a:pt x="187" y="46"/>
                    <a:pt x="186" y="41"/>
                  </a:cubicBezTo>
                  <a:cubicBezTo>
                    <a:pt x="202" y="41"/>
                    <a:pt x="202" y="41"/>
                    <a:pt x="202" y="41"/>
                  </a:cubicBezTo>
                  <a:cubicBezTo>
                    <a:pt x="213" y="44"/>
                    <a:pt x="223" y="55"/>
                    <a:pt x="227" y="64"/>
                  </a:cubicBezTo>
                  <a:cubicBezTo>
                    <a:pt x="232" y="73"/>
                    <a:pt x="226" y="93"/>
                    <a:pt x="240" y="93"/>
                  </a:cubicBezTo>
                  <a:cubicBezTo>
                    <a:pt x="246" y="93"/>
                    <a:pt x="246" y="90"/>
                    <a:pt x="250" y="87"/>
                  </a:cubicBezTo>
                  <a:cubicBezTo>
                    <a:pt x="244" y="76"/>
                    <a:pt x="232" y="39"/>
                    <a:pt x="232" y="32"/>
                  </a:cubicBezTo>
                  <a:cubicBezTo>
                    <a:pt x="232" y="25"/>
                    <a:pt x="240" y="21"/>
                    <a:pt x="246" y="21"/>
                  </a:cubicBezTo>
                  <a:cubicBezTo>
                    <a:pt x="260" y="21"/>
                    <a:pt x="255" y="28"/>
                    <a:pt x="267" y="21"/>
                  </a:cubicBezTo>
                  <a:cubicBezTo>
                    <a:pt x="267" y="19"/>
                    <a:pt x="267" y="16"/>
                    <a:pt x="267" y="13"/>
                  </a:cubicBezTo>
                  <a:cubicBezTo>
                    <a:pt x="267" y="6"/>
                    <a:pt x="277" y="0"/>
                    <a:pt x="289" y="0"/>
                  </a:cubicBezTo>
                  <a:cubicBezTo>
                    <a:pt x="303" y="0"/>
                    <a:pt x="316" y="6"/>
                    <a:pt x="316" y="17"/>
                  </a:cubicBezTo>
                  <a:cubicBezTo>
                    <a:pt x="316" y="29"/>
                    <a:pt x="299" y="37"/>
                    <a:pt x="299" y="44"/>
                  </a:cubicBezTo>
                  <a:cubicBezTo>
                    <a:pt x="299" y="72"/>
                    <a:pt x="320" y="91"/>
                    <a:pt x="320" y="111"/>
                  </a:cubicBezTo>
                  <a:cubicBezTo>
                    <a:pt x="320" y="137"/>
                    <a:pt x="383" y="154"/>
                    <a:pt x="398" y="166"/>
                  </a:cubicBezTo>
                  <a:cubicBezTo>
                    <a:pt x="384" y="176"/>
                    <a:pt x="381" y="172"/>
                    <a:pt x="367" y="17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2" name="Freeform 120"/>
            <p:cNvSpPr>
              <a:spLocks/>
            </p:cNvSpPr>
            <p:nvPr/>
          </p:nvSpPr>
          <p:spPr bwMode="auto">
            <a:xfrm>
              <a:off x="2189190" y="1513964"/>
              <a:ext cx="292856" cy="205954"/>
            </a:xfrm>
            <a:custGeom>
              <a:avLst/>
              <a:gdLst>
                <a:gd name="T0" fmla="*/ 48 w 222"/>
                <a:gd name="T1" fmla="*/ 147 h 155"/>
                <a:gd name="T2" fmla="*/ 36 w 222"/>
                <a:gd name="T3" fmla="*/ 131 h 155"/>
                <a:gd name="T4" fmla="*/ 0 w 222"/>
                <a:gd name="T5" fmla="*/ 115 h 155"/>
                <a:gd name="T6" fmla="*/ 38 w 222"/>
                <a:gd name="T7" fmla="*/ 38 h 155"/>
                <a:gd name="T8" fmla="*/ 26 w 222"/>
                <a:gd name="T9" fmla="*/ 10 h 155"/>
                <a:gd name="T10" fmla="*/ 72 w 222"/>
                <a:gd name="T11" fmla="*/ 10 h 155"/>
                <a:gd name="T12" fmla="*/ 102 w 222"/>
                <a:gd name="T13" fmla="*/ 4 h 155"/>
                <a:gd name="T14" fmla="*/ 143 w 222"/>
                <a:gd name="T15" fmla="*/ 20 h 155"/>
                <a:gd name="T16" fmla="*/ 169 w 222"/>
                <a:gd name="T17" fmla="*/ 18 h 155"/>
                <a:gd name="T18" fmla="*/ 222 w 222"/>
                <a:gd name="T19" fmla="*/ 52 h 155"/>
                <a:gd name="T20" fmla="*/ 174 w 222"/>
                <a:gd name="T21" fmla="*/ 69 h 155"/>
                <a:gd name="T22" fmla="*/ 117 w 222"/>
                <a:gd name="T23" fmla="*/ 129 h 155"/>
                <a:gd name="T24" fmla="*/ 59 w 222"/>
                <a:gd name="T25" fmla="*/ 155 h 155"/>
                <a:gd name="T26" fmla="*/ 48 w 222"/>
                <a:gd name="T27" fmla="*/ 14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2" h="155">
                  <a:moveTo>
                    <a:pt x="48" y="147"/>
                  </a:moveTo>
                  <a:cubicBezTo>
                    <a:pt x="44" y="147"/>
                    <a:pt x="38" y="135"/>
                    <a:pt x="36" y="131"/>
                  </a:cubicBezTo>
                  <a:cubicBezTo>
                    <a:pt x="30" y="123"/>
                    <a:pt x="0" y="125"/>
                    <a:pt x="0" y="115"/>
                  </a:cubicBezTo>
                  <a:cubicBezTo>
                    <a:pt x="0" y="88"/>
                    <a:pt x="38" y="66"/>
                    <a:pt x="38" y="38"/>
                  </a:cubicBezTo>
                  <a:cubicBezTo>
                    <a:pt x="38" y="31"/>
                    <a:pt x="27" y="18"/>
                    <a:pt x="26" y="10"/>
                  </a:cubicBezTo>
                  <a:cubicBezTo>
                    <a:pt x="45" y="2"/>
                    <a:pt x="54" y="10"/>
                    <a:pt x="72" y="10"/>
                  </a:cubicBezTo>
                  <a:cubicBezTo>
                    <a:pt x="81" y="10"/>
                    <a:pt x="88" y="0"/>
                    <a:pt x="102" y="4"/>
                  </a:cubicBezTo>
                  <a:cubicBezTo>
                    <a:pt x="119" y="9"/>
                    <a:pt x="126" y="18"/>
                    <a:pt x="143" y="20"/>
                  </a:cubicBezTo>
                  <a:cubicBezTo>
                    <a:pt x="150" y="27"/>
                    <a:pt x="159" y="18"/>
                    <a:pt x="169" y="18"/>
                  </a:cubicBezTo>
                  <a:cubicBezTo>
                    <a:pt x="185" y="18"/>
                    <a:pt x="222" y="34"/>
                    <a:pt x="222" y="52"/>
                  </a:cubicBezTo>
                  <a:cubicBezTo>
                    <a:pt x="222" y="61"/>
                    <a:pt x="182" y="67"/>
                    <a:pt x="174" y="69"/>
                  </a:cubicBezTo>
                  <a:cubicBezTo>
                    <a:pt x="151" y="77"/>
                    <a:pt x="117" y="111"/>
                    <a:pt x="117" y="129"/>
                  </a:cubicBezTo>
                  <a:cubicBezTo>
                    <a:pt x="117" y="135"/>
                    <a:pt x="65" y="155"/>
                    <a:pt x="59" y="155"/>
                  </a:cubicBezTo>
                  <a:cubicBezTo>
                    <a:pt x="54" y="155"/>
                    <a:pt x="51" y="147"/>
                    <a:pt x="48" y="14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3" name="Freeform 121"/>
            <p:cNvSpPr>
              <a:spLocks/>
            </p:cNvSpPr>
            <p:nvPr/>
          </p:nvSpPr>
          <p:spPr bwMode="auto">
            <a:xfrm>
              <a:off x="2422063" y="1371927"/>
              <a:ext cx="349311" cy="156241"/>
            </a:xfrm>
            <a:custGeom>
              <a:avLst/>
              <a:gdLst>
                <a:gd name="T0" fmla="*/ 91 w 265"/>
                <a:gd name="T1" fmla="*/ 117 h 117"/>
                <a:gd name="T2" fmla="*/ 70 w 265"/>
                <a:gd name="T3" fmla="*/ 105 h 117"/>
                <a:gd name="T4" fmla="*/ 91 w 265"/>
                <a:gd name="T5" fmla="*/ 95 h 117"/>
                <a:gd name="T6" fmla="*/ 78 w 265"/>
                <a:gd name="T7" fmla="*/ 77 h 117"/>
                <a:gd name="T8" fmla="*/ 70 w 265"/>
                <a:gd name="T9" fmla="*/ 87 h 117"/>
                <a:gd name="T10" fmla="*/ 38 w 265"/>
                <a:gd name="T11" fmla="*/ 93 h 117"/>
                <a:gd name="T12" fmla="*/ 12 w 265"/>
                <a:gd name="T13" fmla="*/ 87 h 117"/>
                <a:gd name="T14" fmla="*/ 0 w 265"/>
                <a:gd name="T15" fmla="*/ 75 h 117"/>
                <a:gd name="T16" fmla="*/ 0 w 265"/>
                <a:gd name="T17" fmla="*/ 63 h 117"/>
                <a:gd name="T18" fmla="*/ 19 w 265"/>
                <a:gd name="T19" fmla="*/ 56 h 117"/>
                <a:gd name="T20" fmla="*/ 53 w 265"/>
                <a:gd name="T21" fmla="*/ 63 h 117"/>
                <a:gd name="T22" fmla="*/ 19 w 265"/>
                <a:gd name="T23" fmla="*/ 53 h 117"/>
                <a:gd name="T24" fmla="*/ 19 w 265"/>
                <a:gd name="T25" fmla="*/ 41 h 117"/>
                <a:gd name="T26" fmla="*/ 32 w 265"/>
                <a:gd name="T27" fmla="*/ 41 h 117"/>
                <a:gd name="T28" fmla="*/ 66 w 265"/>
                <a:gd name="T29" fmla="*/ 47 h 117"/>
                <a:gd name="T30" fmla="*/ 28 w 265"/>
                <a:gd name="T31" fmla="*/ 38 h 117"/>
                <a:gd name="T32" fmla="*/ 43 w 265"/>
                <a:gd name="T33" fmla="*/ 29 h 117"/>
                <a:gd name="T34" fmla="*/ 62 w 265"/>
                <a:gd name="T35" fmla="*/ 32 h 117"/>
                <a:gd name="T36" fmla="*/ 40 w 265"/>
                <a:gd name="T37" fmla="*/ 21 h 117"/>
                <a:gd name="T38" fmla="*/ 65 w 265"/>
                <a:gd name="T39" fmla="*/ 21 h 117"/>
                <a:gd name="T40" fmla="*/ 77 w 265"/>
                <a:gd name="T41" fmla="*/ 33 h 117"/>
                <a:gd name="T42" fmla="*/ 95 w 265"/>
                <a:gd name="T43" fmla="*/ 33 h 117"/>
                <a:gd name="T44" fmla="*/ 167 w 265"/>
                <a:gd name="T45" fmla="*/ 63 h 117"/>
                <a:gd name="T46" fmla="*/ 184 w 265"/>
                <a:gd name="T47" fmla="*/ 53 h 117"/>
                <a:gd name="T48" fmla="*/ 168 w 265"/>
                <a:gd name="T49" fmla="*/ 51 h 117"/>
                <a:gd name="T50" fmla="*/ 176 w 265"/>
                <a:gd name="T51" fmla="*/ 48 h 117"/>
                <a:gd name="T52" fmla="*/ 176 w 265"/>
                <a:gd name="T53" fmla="*/ 37 h 117"/>
                <a:gd name="T54" fmla="*/ 157 w 265"/>
                <a:gd name="T55" fmla="*/ 25 h 117"/>
                <a:gd name="T56" fmla="*/ 184 w 265"/>
                <a:gd name="T57" fmla="*/ 0 h 117"/>
                <a:gd name="T58" fmla="*/ 199 w 265"/>
                <a:gd name="T59" fmla="*/ 5 h 117"/>
                <a:gd name="T60" fmla="*/ 199 w 265"/>
                <a:gd name="T61" fmla="*/ 16 h 117"/>
                <a:gd name="T62" fmla="*/ 227 w 265"/>
                <a:gd name="T63" fmla="*/ 45 h 117"/>
                <a:gd name="T64" fmla="*/ 248 w 265"/>
                <a:gd name="T65" fmla="*/ 36 h 117"/>
                <a:gd name="T66" fmla="*/ 265 w 265"/>
                <a:gd name="T67" fmla="*/ 56 h 117"/>
                <a:gd name="T68" fmla="*/ 240 w 265"/>
                <a:gd name="T69" fmla="*/ 93 h 117"/>
                <a:gd name="T70" fmla="*/ 191 w 265"/>
                <a:gd name="T71" fmla="*/ 91 h 117"/>
                <a:gd name="T72" fmla="*/ 140 w 265"/>
                <a:gd name="T73" fmla="*/ 105 h 117"/>
                <a:gd name="T74" fmla="*/ 91 w 265"/>
                <a:gd name="T7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5" h="117">
                  <a:moveTo>
                    <a:pt x="91" y="117"/>
                  </a:moveTo>
                  <a:cubicBezTo>
                    <a:pt x="82" y="117"/>
                    <a:pt x="70" y="110"/>
                    <a:pt x="70" y="105"/>
                  </a:cubicBezTo>
                  <a:cubicBezTo>
                    <a:pt x="70" y="93"/>
                    <a:pt x="81" y="95"/>
                    <a:pt x="91" y="95"/>
                  </a:cubicBezTo>
                  <a:cubicBezTo>
                    <a:pt x="87" y="89"/>
                    <a:pt x="80" y="85"/>
                    <a:pt x="78" y="77"/>
                  </a:cubicBezTo>
                  <a:cubicBezTo>
                    <a:pt x="74" y="78"/>
                    <a:pt x="70" y="83"/>
                    <a:pt x="70" y="87"/>
                  </a:cubicBezTo>
                  <a:cubicBezTo>
                    <a:pt x="57" y="89"/>
                    <a:pt x="47" y="93"/>
                    <a:pt x="38" y="93"/>
                  </a:cubicBezTo>
                  <a:cubicBezTo>
                    <a:pt x="28" y="93"/>
                    <a:pt x="17" y="87"/>
                    <a:pt x="12" y="87"/>
                  </a:cubicBezTo>
                  <a:cubicBezTo>
                    <a:pt x="6" y="87"/>
                    <a:pt x="0" y="82"/>
                    <a:pt x="0" y="75"/>
                  </a:cubicBezTo>
                  <a:cubicBezTo>
                    <a:pt x="0" y="67"/>
                    <a:pt x="3" y="69"/>
                    <a:pt x="0" y="63"/>
                  </a:cubicBezTo>
                  <a:cubicBezTo>
                    <a:pt x="8" y="62"/>
                    <a:pt x="12" y="56"/>
                    <a:pt x="19" y="56"/>
                  </a:cubicBezTo>
                  <a:cubicBezTo>
                    <a:pt x="34" y="56"/>
                    <a:pt x="42" y="63"/>
                    <a:pt x="53" y="63"/>
                  </a:cubicBezTo>
                  <a:cubicBezTo>
                    <a:pt x="40" y="62"/>
                    <a:pt x="29" y="57"/>
                    <a:pt x="19" y="53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25" y="40"/>
                    <a:pt x="32" y="41"/>
                    <a:pt x="32" y="41"/>
                  </a:cubicBezTo>
                  <a:cubicBezTo>
                    <a:pt x="35" y="41"/>
                    <a:pt x="59" y="46"/>
                    <a:pt x="66" y="47"/>
                  </a:cubicBezTo>
                  <a:cubicBezTo>
                    <a:pt x="52" y="44"/>
                    <a:pt x="39" y="45"/>
                    <a:pt x="28" y="38"/>
                  </a:cubicBezTo>
                  <a:cubicBezTo>
                    <a:pt x="31" y="33"/>
                    <a:pt x="37" y="29"/>
                    <a:pt x="43" y="29"/>
                  </a:cubicBezTo>
                  <a:cubicBezTo>
                    <a:pt x="53" y="29"/>
                    <a:pt x="56" y="32"/>
                    <a:pt x="62" y="32"/>
                  </a:cubicBezTo>
                  <a:cubicBezTo>
                    <a:pt x="53" y="32"/>
                    <a:pt x="40" y="31"/>
                    <a:pt x="40" y="21"/>
                  </a:cubicBezTo>
                  <a:cubicBezTo>
                    <a:pt x="53" y="19"/>
                    <a:pt x="58" y="21"/>
                    <a:pt x="65" y="21"/>
                  </a:cubicBezTo>
                  <a:cubicBezTo>
                    <a:pt x="68" y="21"/>
                    <a:pt x="77" y="24"/>
                    <a:pt x="77" y="33"/>
                  </a:cubicBezTo>
                  <a:cubicBezTo>
                    <a:pt x="87" y="33"/>
                    <a:pt x="93" y="33"/>
                    <a:pt x="95" y="33"/>
                  </a:cubicBezTo>
                  <a:cubicBezTo>
                    <a:pt x="118" y="33"/>
                    <a:pt x="134" y="63"/>
                    <a:pt x="167" y="63"/>
                  </a:cubicBezTo>
                  <a:cubicBezTo>
                    <a:pt x="177" y="63"/>
                    <a:pt x="181" y="60"/>
                    <a:pt x="184" y="53"/>
                  </a:cubicBezTo>
                  <a:cubicBezTo>
                    <a:pt x="175" y="53"/>
                    <a:pt x="171" y="52"/>
                    <a:pt x="168" y="51"/>
                  </a:cubicBezTo>
                  <a:cubicBezTo>
                    <a:pt x="169" y="49"/>
                    <a:pt x="174" y="48"/>
                    <a:pt x="176" y="48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1" y="36"/>
                    <a:pt x="157" y="32"/>
                    <a:pt x="157" y="25"/>
                  </a:cubicBezTo>
                  <a:cubicBezTo>
                    <a:pt x="157" y="13"/>
                    <a:pt x="177" y="6"/>
                    <a:pt x="184" y="0"/>
                  </a:cubicBezTo>
                  <a:cubicBezTo>
                    <a:pt x="189" y="3"/>
                    <a:pt x="193" y="5"/>
                    <a:pt x="199" y="5"/>
                  </a:cubicBezTo>
                  <a:cubicBezTo>
                    <a:pt x="198" y="12"/>
                    <a:pt x="199" y="14"/>
                    <a:pt x="199" y="16"/>
                  </a:cubicBezTo>
                  <a:cubicBezTo>
                    <a:pt x="199" y="28"/>
                    <a:pt x="213" y="45"/>
                    <a:pt x="227" y="45"/>
                  </a:cubicBezTo>
                  <a:cubicBezTo>
                    <a:pt x="234" y="45"/>
                    <a:pt x="238" y="36"/>
                    <a:pt x="248" y="36"/>
                  </a:cubicBezTo>
                  <a:cubicBezTo>
                    <a:pt x="257" y="36"/>
                    <a:pt x="265" y="46"/>
                    <a:pt x="265" y="56"/>
                  </a:cubicBezTo>
                  <a:cubicBezTo>
                    <a:pt x="265" y="67"/>
                    <a:pt x="247" y="90"/>
                    <a:pt x="240" y="93"/>
                  </a:cubicBezTo>
                  <a:cubicBezTo>
                    <a:pt x="236" y="94"/>
                    <a:pt x="191" y="89"/>
                    <a:pt x="191" y="91"/>
                  </a:cubicBezTo>
                  <a:cubicBezTo>
                    <a:pt x="191" y="93"/>
                    <a:pt x="143" y="104"/>
                    <a:pt x="140" y="105"/>
                  </a:cubicBezTo>
                  <a:cubicBezTo>
                    <a:pt x="125" y="111"/>
                    <a:pt x="110" y="117"/>
                    <a:pt x="91" y="11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4" name="Freeform 122"/>
            <p:cNvSpPr>
              <a:spLocks/>
            </p:cNvSpPr>
            <p:nvPr/>
          </p:nvSpPr>
          <p:spPr bwMode="auto">
            <a:xfrm>
              <a:off x="2370901" y="1425190"/>
              <a:ext cx="47633" cy="39060"/>
            </a:xfrm>
            <a:custGeom>
              <a:avLst/>
              <a:gdLst>
                <a:gd name="T0" fmla="*/ 13 w 36"/>
                <a:gd name="T1" fmla="*/ 29 h 29"/>
                <a:gd name="T2" fmla="*/ 0 w 36"/>
                <a:gd name="T3" fmla="*/ 19 h 29"/>
                <a:gd name="T4" fmla="*/ 36 w 36"/>
                <a:gd name="T5" fmla="*/ 1 h 29"/>
                <a:gd name="T6" fmla="*/ 13 w 36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3" y="29"/>
                  </a:moveTo>
                  <a:cubicBezTo>
                    <a:pt x="7" y="29"/>
                    <a:pt x="0" y="25"/>
                    <a:pt x="0" y="19"/>
                  </a:cubicBezTo>
                  <a:cubicBezTo>
                    <a:pt x="0" y="7"/>
                    <a:pt x="28" y="0"/>
                    <a:pt x="36" y="1"/>
                  </a:cubicBezTo>
                  <a:cubicBezTo>
                    <a:pt x="34" y="12"/>
                    <a:pt x="23" y="29"/>
                    <a:pt x="1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5" name="Freeform 123"/>
            <p:cNvSpPr>
              <a:spLocks/>
            </p:cNvSpPr>
            <p:nvPr/>
          </p:nvSpPr>
          <p:spPr bwMode="auto">
            <a:xfrm>
              <a:off x="2499688" y="1373702"/>
              <a:ext cx="33519" cy="14203"/>
            </a:xfrm>
            <a:custGeom>
              <a:avLst/>
              <a:gdLst>
                <a:gd name="T0" fmla="*/ 9 w 26"/>
                <a:gd name="T1" fmla="*/ 11 h 11"/>
                <a:gd name="T2" fmla="*/ 0 w 26"/>
                <a:gd name="T3" fmla="*/ 0 h 11"/>
                <a:gd name="T4" fmla="*/ 26 w 26"/>
                <a:gd name="T5" fmla="*/ 0 h 11"/>
                <a:gd name="T6" fmla="*/ 26 w 26"/>
                <a:gd name="T7" fmla="*/ 11 h 11"/>
                <a:gd name="T8" fmla="*/ 9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9" y="11"/>
                  </a:moveTo>
                  <a:cubicBezTo>
                    <a:pt x="6" y="11"/>
                    <a:pt x="0" y="8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3" y="11"/>
                    <a:pt x="9" y="11"/>
                    <a:pt x="9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6" name="Freeform 124"/>
            <p:cNvSpPr>
              <a:spLocks/>
            </p:cNvSpPr>
            <p:nvPr/>
          </p:nvSpPr>
          <p:spPr bwMode="auto">
            <a:xfrm>
              <a:off x="2272107" y="1325764"/>
              <a:ext cx="199354" cy="117181"/>
            </a:xfrm>
            <a:custGeom>
              <a:avLst/>
              <a:gdLst>
                <a:gd name="T0" fmla="*/ 151 w 151"/>
                <a:gd name="T1" fmla="*/ 14 h 88"/>
                <a:gd name="T2" fmla="*/ 141 w 151"/>
                <a:gd name="T3" fmla="*/ 27 h 88"/>
                <a:gd name="T4" fmla="*/ 147 w 151"/>
                <a:gd name="T5" fmla="*/ 43 h 88"/>
                <a:gd name="T6" fmla="*/ 115 w 151"/>
                <a:gd name="T7" fmla="*/ 68 h 88"/>
                <a:gd name="T8" fmla="*/ 96 w 151"/>
                <a:gd name="T9" fmla="*/ 46 h 88"/>
                <a:gd name="T10" fmla="*/ 70 w 151"/>
                <a:gd name="T11" fmla="*/ 71 h 88"/>
                <a:gd name="T12" fmla="*/ 54 w 151"/>
                <a:gd name="T13" fmla="*/ 88 h 88"/>
                <a:gd name="T14" fmla="*/ 41 w 151"/>
                <a:gd name="T15" fmla="*/ 76 h 88"/>
                <a:gd name="T16" fmla="*/ 20 w 151"/>
                <a:gd name="T17" fmla="*/ 76 h 88"/>
                <a:gd name="T18" fmla="*/ 7 w 151"/>
                <a:gd name="T19" fmla="*/ 83 h 88"/>
                <a:gd name="T20" fmla="*/ 0 w 151"/>
                <a:gd name="T21" fmla="*/ 71 h 88"/>
                <a:gd name="T22" fmla="*/ 16 w 151"/>
                <a:gd name="T23" fmla="*/ 56 h 88"/>
                <a:gd name="T24" fmla="*/ 53 w 151"/>
                <a:gd name="T25" fmla="*/ 40 h 88"/>
                <a:gd name="T26" fmla="*/ 92 w 151"/>
                <a:gd name="T27" fmla="*/ 11 h 88"/>
                <a:gd name="T28" fmla="*/ 106 w 151"/>
                <a:gd name="T29" fmla="*/ 13 h 88"/>
                <a:gd name="T30" fmla="*/ 151 w 151"/>
                <a:gd name="T31" fmla="*/ 1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" h="88">
                  <a:moveTo>
                    <a:pt x="151" y="14"/>
                  </a:moveTo>
                  <a:cubicBezTo>
                    <a:pt x="151" y="20"/>
                    <a:pt x="147" y="25"/>
                    <a:pt x="141" y="27"/>
                  </a:cubicBezTo>
                  <a:cubicBezTo>
                    <a:pt x="142" y="35"/>
                    <a:pt x="147" y="36"/>
                    <a:pt x="147" y="43"/>
                  </a:cubicBezTo>
                  <a:cubicBezTo>
                    <a:pt x="115" y="68"/>
                    <a:pt x="115" y="68"/>
                    <a:pt x="115" y="68"/>
                  </a:cubicBezTo>
                  <a:cubicBezTo>
                    <a:pt x="102" y="68"/>
                    <a:pt x="103" y="50"/>
                    <a:pt x="96" y="46"/>
                  </a:cubicBezTo>
                  <a:cubicBezTo>
                    <a:pt x="94" y="60"/>
                    <a:pt x="83" y="72"/>
                    <a:pt x="70" y="71"/>
                  </a:cubicBezTo>
                  <a:cubicBezTo>
                    <a:pt x="69" y="79"/>
                    <a:pt x="63" y="88"/>
                    <a:pt x="54" y="88"/>
                  </a:cubicBezTo>
                  <a:cubicBezTo>
                    <a:pt x="48" y="88"/>
                    <a:pt x="43" y="79"/>
                    <a:pt x="41" y="76"/>
                  </a:cubicBezTo>
                  <a:cubicBezTo>
                    <a:pt x="32" y="81"/>
                    <a:pt x="28" y="76"/>
                    <a:pt x="20" y="76"/>
                  </a:cubicBezTo>
                  <a:cubicBezTo>
                    <a:pt x="16" y="76"/>
                    <a:pt x="13" y="82"/>
                    <a:pt x="7" y="83"/>
                  </a:cubicBezTo>
                  <a:cubicBezTo>
                    <a:pt x="6" y="77"/>
                    <a:pt x="0" y="73"/>
                    <a:pt x="0" y="71"/>
                  </a:cubicBezTo>
                  <a:cubicBezTo>
                    <a:pt x="0" y="69"/>
                    <a:pt x="13" y="58"/>
                    <a:pt x="16" y="56"/>
                  </a:cubicBezTo>
                  <a:cubicBezTo>
                    <a:pt x="28" y="50"/>
                    <a:pt x="40" y="48"/>
                    <a:pt x="53" y="40"/>
                  </a:cubicBezTo>
                  <a:cubicBezTo>
                    <a:pt x="67" y="32"/>
                    <a:pt x="71" y="11"/>
                    <a:pt x="92" y="11"/>
                  </a:cubicBezTo>
                  <a:cubicBezTo>
                    <a:pt x="98" y="11"/>
                    <a:pt x="99" y="12"/>
                    <a:pt x="106" y="13"/>
                  </a:cubicBezTo>
                  <a:cubicBezTo>
                    <a:pt x="106" y="13"/>
                    <a:pt x="151" y="0"/>
                    <a:pt x="151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7" name="Freeform 125"/>
            <p:cNvSpPr>
              <a:spLocks/>
            </p:cNvSpPr>
            <p:nvPr/>
          </p:nvSpPr>
          <p:spPr bwMode="auto">
            <a:xfrm>
              <a:off x="2538500" y="1251195"/>
              <a:ext cx="114673" cy="37285"/>
            </a:xfrm>
            <a:custGeom>
              <a:avLst/>
              <a:gdLst>
                <a:gd name="T0" fmla="*/ 34 w 87"/>
                <a:gd name="T1" fmla="*/ 28 h 28"/>
                <a:gd name="T2" fmla="*/ 15 w 87"/>
                <a:gd name="T3" fmla="*/ 22 h 28"/>
                <a:gd name="T4" fmla="*/ 0 w 87"/>
                <a:gd name="T5" fmla="*/ 28 h 28"/>
                <a:gd name="T6" fmla="*/ 55 w 87"/>
                <a:gd name="T7" fmla="*/ 0 h 28"/>
                <a:gd name="T8" fmla="*/ 87 w 87"/>
                <a:gd name="T9" fmla="*/ 20 h 28"/>
                <a:gd name="T10" fmla="*/ 67 w 87"/>
                <a:gd name="T11" fmla="*/ 28 h 28"/>
                <a:gd name="T12" fmla="*/ 34 w 87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" h="28">
                  <a:moveTo>
                    <a:pt x="34" y="28"/>
                  </a:moveTo>
                  <a:cubicBezTo>
                    <a:pt x="25" y="28"/>
                    <a:pt x="23" y="22"/>
                    <a:pt x="15" y="22"/>
                  </a:cubicBezTo>
                  <a:cubicBezTo>
                    <a:pt x="9" y="22"/>
                    <a:pt x="6" y="27"/>
                    <a:pt x="0" y="28"/>
                  </a:cubicBezTo>
                  <a:cubicBezTo>
                    <a:pt x="0" y="18"/>
                    <a:pt x="45" y="0"/>
                    <a:pt x="55" y="0"/>
                  </a:cubicBezTo>
                  <a:cubicBezTo>
                    <a:pt x="71" y="0"/>
                    <a:pt x="84" y="10"/>
                    <a:pt x="87" y="20"/>
                  </a:cubicBezTo>
                  <a:cubicBezTo>
                    <a:pt x="81" y="23"/>
                    <a:pt x="76" y="28"/>
                    <a:pt x="67" y="28"/>
                  </a:cubicBezTo>
                  <a:cubicBezTo>
                    <a:pt x="46" y="28"/>
                    <a:pt x="51" y="28"/>
                    <a:pt x="34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8" name="Freeform 126"/>
            <p:cNvSpPr>
              <a:spLocks/>
            </p:cNvSpPr>
            <p:nvPr/>
          </p:nvSpPr>
          <p:spPr bwMode="auto">
            <a:xfrm>
              <a:off x="2542029" y="1293806"/>
              <a:ext cx="100559" cy="55039"/>
            </a:xfrm>
            <a:custGeom>
              <a:avLst/>
              <a:gdLst>
                <a:gd name="T0" fmla="*/ 65 w 76"/>
                <a:gd name="T1" fmla="*/ 18 h 42"/>
                <a:gd name="T2" fmla="*/ 24 w 76"/>
                <a:gd name="T3" fmla="*/ 42 h 42"/>
                <a:gd name="T4" fmla="*/ 0 w 76"/>
                <a:gd name="T5" fmla="*/ 20 h 42"/>
                <a:gd name="T6" fmla="*/ 62 w 76"/>
                <a:gd name="T7" fmla="*/ 0 h 42"/>
                <a:gd name="T8" fmla="*/ 76 w 76"/>
                <a:gd name="T9" fmla="*/ 8 h 42"/>
                <a:gd name="T10" fmla="*/ 43 w 76"/>
                <a:gd name="T11" fmla="*/ 18 h 42"/>
                <a:gd name="T12" fmla="*/ 65 w 76"/>
                <a:gd name="T1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2">
                  <a:moveTo>
                    <a:pt x="65" y="18"/>
                  </a:moveTo>
                  <a:cubicBezTo>
                    <a:pt x="66" y="34"/>
                    <a:pt x="41" y="42"/>
                    <a:pt x="24" y="42"/>
                  </a:cubicBezTo>
                  <a:cubicBezTo>
                    <a:pt x="13" y="42"/>
                    <a:pt x="0" y="27"/>
                    <a:pt x="0" y="20"/>
                  </a:cubicBezTo>
                  <a:cubicBezTo>
                    <a:pt x="0" y="2"/>
                    <a:pt x="46" y="0"/>
                    <a:pt x="62" y="0"/>
                  </a:cubicBezTo>
                  <a:cubicBezTo>
                    <a:pt x="71" y="0"/>
                    <a:pt x="74" y="5"/>
                    <a:pt x="76" y="8"/>
                  </a:cubicBezTo>
                  <a:cubicBezTo>
                    <a:pt x="68" y="15"/>
                    <a:pt x="55" y="18"/>
                    <a:pt x="43" y="18"/>
                  </a:cubicBezTo>
                  <a:lnTo>
                    <a:pt x="65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19" name="Freeform 127"/>
            <p:cNvSpPr>
              <a:spLocks/>
            </p:cNvSpPr>
            <p:nvPr/>
          </p:nvSpPr>
          <p:spPr bwMode="auto">
            <a:xfrm>
              <a:off x="2494395" y="1284929"/>
              <a:ext cx="33519" cy="42611"/>
            </a:xfrm>
            <a:custGeom>
              <a:avLst/>
              <a:gdLst>
                <a:gd name="T0" fmla="*/ 26 w 26"/>
                <a:gd name="T1" fmla="*/ 22 h 32"/>
                <a:gd name="T2" fmla="*/ 15 w 26"/>
                <a:gd name="T3" fmla="*/ 32 h 32"/>
                <a:gd name="T4" fmla="*/ 0 w 26"/>
                <a:gd name="T5" fmla="*/ 20 h 32"/>
                <a:gd name="T6" fmla="*/ 26 w 26"/>
                <a:gd name="T7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2" y="27"/>
                    <a:pt x="20" y="32"/>
                    <a:pt x="15" y="32"/>
                  </a:cubicBezTo>
                  <a:cubicBezTo>
                    <a:pt x="8" y="32"/>
                    <a:pt x="0" y="24"/>
                    <a:pt x="0" y="20"/>
                  </a:cubicBezTo>
                  <a:cubicBezTo>
                    <a:pt x="0" y="0"/>
                    <a:pt x="21" y="20"/>
                    <a:pt x="26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0" name="Freeform 128"/>
            <p:cNvSpPr>
              <a:spLocks/>
            </p:cNvSpPr>
            <p:nvPr/>
          </p:nvSpPr>
          <p:spPr bwMode="auto">
            <a:xfrm>
              <a:off x="2863112" y="1560127"/>
              <a:ext cx="169363" cy="147363"/>
            </a:xfrm>
            <a:custGeom>
              <a:avLst/>
              <a:gdLst>
                <a:gd name="T0" fmla="*/ 114 w 129"/>
                <a:gd name="T1" fmla="*/ 42 h 111"/>
                <a:gd name="T2" fmla="*/ 111 w 129"/>
                <a:gd name="T3" fmla="*/ 54 h 111"/>
                <a:gd name="T4" fmla="*/ 129 w 129"/>
                <a:gd name="T5" fmla="*/ 58 h 111"/>
                <a:gd name="T6" fmla="*/ 98 w 129"/>
                <a:gd name="T7" fmla="*/ 99 h 111"/>
                <a:gd name="T8" fmla="*/ 83 w 129"/>
                <a:gd name="T9" fmla="*/ 111 h 111"/>
                <a:gd name="T10" fmla="*/ 67 w 129"/>
                <a:gd name="T11" fmla="*/ 97 h 111"/>
                <a:gd name="T12" fmla="*/ 0 w 129"/>
                <a:gd name="T13" fmla="*/ 55 h 111"/>
                <a:gd name="T14" fmla="*/ 0 w 129"/>
                <a:gd name="T15" fmla="*/ 42 h 111"/>
                <a:gd name="T16" fmla="*/ 34 w 129"/>
                <a:gd name="T17" fmla="*/ 51 h 111"/>
                <a:gd name="T18" fmla="*/ 45 w 129"/>
                <a:gd name="T19" fmla="*/ 51 h 111"/>
                <a:gd name="T20" fmla="*/ 45 w 129"/>
                <a:gd name="T21" fmla="*/ 30 h 111"/>
                <a:gd name="T22" fmla="*/ 21 w 129"/>
                <a:gd name="T23" fmla="*/ 19 h 111"/>
                <a:gd name="T24" fmla="*/ 27 w 129"/>
                <a:gd name="T25" fmla="*/ 13 h 111"/>
                <a:gd name="T26" fmla="*/ 72 w 129"/>
                <a:gd name="T27" fmla="*/ 4 h 111"/>
                <a:gd name="T28" fmla="*/ 102 w 129"/>
                <a:gd name="T29" fmla="*/ 4 h 111"/>
                <a:gd name="T30" fmla="*/ 110 w 129"/>
                <a:gd name="T31" fmla="*/ 11 h 111"/>
                <a:gd name="T32" fmla="*/ 86 w 129"/>
                <a:gd name="T33" fmla="*/ 41 h 111"/>
                <a:gd name="T34" fmla="*/ 114 w 129"/>
                <a:gd name="T35" fmla="*/ 4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111">
                  <a:moveTo>
                    <a:pt x="114" y="42"/>
                  </a:moveTo>
                  <a:cubicBezTo>
                    <a:pt x="114" y="53"/>
                    <a:pt x="111" y="46"/>
                    <a:pt x="111" y="54"/>
                  </a:cubicBezTo>
                  <a:cubicBezTo>
                    <a:pt x="114" y="54"/>
                    <a:pt x="124" y="56"/>
                    <a:pt x="129" y="58"/>
                  </a:cubicBezTo>
                  <a:cubicBezTo>
                    <a:pt x="125" y="101"/>
                    <a:pt x="123" y="89"/>
                    <a:pt x="98" y="99"/>
                  </a:cubicBezTo>
                  <a:cubicBezTo>
                    <a:pt x="92" y="101"/>
                    <a:pt x="90" y="111"/>
                    <a:pt x="83" y="111"/>
                  </a:cubicBezTo>
                  <a:cubicBezTo>
                    <a:pt x="73" y="111"/>
                    <a:pt x="71" y="102"/>
                    <a:pt x="67" y="97"/>
                  </a:cubicBezTo>
                  <a:cubicBezTo>
                    <a:pt x="45" y="75"/>
                    <a:pt x="22" y="78"/>
                    <a:pt x="0" y="5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0" y="42"/>
                    <a:pt x="21" y="51"/>
                    <a:pt x="34" y="51"/>
                  </a:cubicBezTo>
                  <a:cubicBezTo>
                    <a:pt x="42" y="51"/>
                    <a:pt x="39" y="51"/>
                    <a:pt x="45" y="5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36" y="28"/>
                    <a:pt x="21" y="30"/>
                    <a:pt x="21" y="19"/>
                  </a:cubicBezTo>
                  <a:cubicBezTo>
                    <a:pt x="21" y="17"/>
                    <a:pt x="26" y="15"/>
                    <a:pt x="27" y="13"/>
                  </a:cubicBezTo>
                  <a:cubicBezTo>
                    <a:pt x="39" y="0"/>
                    <a:pt x="55" y="4"/>
                    <a:pt x="72" y="4"/>
                  </a:cubicBezTo>
                  <a:cubicBezTo>
                    <a:pt x="86" y="4"/>
                    <a:pt x="102" y="4"/>
                    <a:pt x="102" y="4"/>
                  </a:cubicBezTo>
                  <a:cubicBezTo>
                    <a:pt x="105" y="4"/>
                    <a:pt x="110" y="8"/>
                    <a:pt x="110" y="11"/>
                  </a:cubicBezTo>
                  <a:cubicBezTo>
                    <a:pt x="110" y="27"/>
                    <a:pt x="91" y="34"/>
                    <a:pt x="86" y="41"/>
                  </a:cubicBezTo>
                  <a:cubicBezTo>
                    <a:pt x="92" y="40"/>
                    <a:pt x="114" y="33"/>
                    <a:pt x="114" y="4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1" name="Freeform 129"/>
            <p:cNvSpPr>
              <a:spLocks/>
            </p:cNvSpPr>
            <p:nvPr/>
          </p:nvSpPr>
          <p:spPr bwMode="auto">
            <a:xfrm>
              <a:off x="2801366" y="1386130"/>
              <a:ext cx="190533" cy="106527"/>
            </a:xfrm>
            <a:custGeom>
              <a:avLst/>
              <a:gdLst>
                <a:gd name="T0" fmla="*/ 8 w 144"/>
                <a:gd name="T1" fmla="*/ 19 h 80"/>
                <a:gd name="T2" fmla="*/ 0 w 144"/>
                <a:gd name="T3" fmla="*/ 3 h 80"/>
                <a:gd name="T4" fmla="*/ 9 w 144"/>
                <a:gd name="T5" fmla="*/ 3 h 80"/>
                <a:gd name="T6" fmla="*/ 66 w 144"/>
                <a:gd name="T7" fmla="*/ 37 h 80"/>
                <a:gd name="T8" fmla="*/ 51 w 144"/>
                <a:gd name="T9" fmla="*/ 23 h 80"/>
                <a:gd name="T10" fmla="*/ 51 w 144"/>
                <a:gd name="T11" fmla="*/ 14 h 80"/>
                <a:gd name="T12" fmla="*/ 92 w 144"/>
                <a:gd name="T13" fmla="*/ 31 h 80"/>
                <a:gd name="T14" fmla="*/ 92 w 144"/>
                <a:gd name="T15" fmla="*/ 14 h 80"/>
                <a:gd name="T16" fmla="*/ 66 w 144"/>
                <a:gd name="T17" fmla="*/ 3 h 80"/>
                <a:gd name="T18" fmla="*/ 80 w 144"/>
                <a:gd name="T19" fmla="*/ 2 h 80"/>
                <a:gd name="T20" fmla="*/ 114 w 144"/>
                <a:gd name="T21" fmla="*/ 10 h 80"/>
                <a:gd name="T22" fmla="*/ 129 w 144"/>
                <a:gd name="T23" fmla="*/ 3 h 80"/>
                <a:gd name="T24" fmla="*/ 144 w 144"/>
                <a:gd name="T25" fmla="*/ 23 h 80"/>
                <a:gd name="T26" fmla="*/ 138 w 144"/>
                <a:gd name="T27" fmla="*/ 73 h 80"/>
                <a:gd name="T28" fmla="*/ 108 w 144"/>
                <a:gd name="T29" fmla="*/ 77 h 80"/>
                <a:gd name="T30" fmla="*/ 83 w 144"/>
                <a:gd name="T31" fmla="*/ 73 h 80"/>
                <a:gd name="T32" fmla="*/ 89 w 144"/>
                <a:gd name="T33" fmla="*/ 65 h 80"/>
                <a:gd name="T34" fmla="*/ 89 w 144"/>
                <a:gd name="T35" fmla="*/ 57 h 80"/>
                <a:gd name="T36" fmla="*/ 108 w 144"/>
                <a:gd name="T37" fmla="*/ 46 h 80"/>
                <a:gd name="T38" fmla="*/ 98 w 144"/>
                <a:gd name="T39" fmla="*/ 43 h 80"/>
                <a:gd name="T40" fmla="*/ 43 w 144"/>
                <a:gd name="T41" fmla="*/ 51 h 80"/>
                <a:gd name="T42" fmla="*/ 34 w 144"/>
                <a:gd name="T43" fmla="*/ 41 h 80"/>
                <a:gd name="T44" fmla="*/ 23 w 144"/>
                <a:gd name="T45" fmla="*/ 41 h 80"/>
                <a:gd name="T46" fmla="*/ 20 w 144"/>
                <a:gd name="T47" fmla="*/ 34 h 80"/>
                <a:gd name="T48" fmla="*/ 2 w 144"/>
                <a:gd name="T49" fmla="*/ 26 h 80"/>
                <a:gd name="T50" fmla="*/ 2 w 144"/>
                <a:gd name="T51" fmla="*/ 11 h 80"/>
                <a:gd name="T52" fmla="*/ 8 w 144"/>
                <a:gd name="T5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80">
                  <a:moveTo>
                    <a:pt x="8" y="19"/>
                  </a:moveTo>
                  <a:cubicBezTo>
                    <a:pt x="5" y="15"/>
                    <a:pt x="0" y="11"/>
                    <a:pt x="0" y="3"/>
                  </a:cubicBezTo>
                  <a:cubicBezTo>
                    <a:pt x="3" y="3"/>
                    <a:pt x="6" y="3"/>
                    <a:pt x="9" y="3"/>
                  </a:cubicBezTo>
                  <a:cubicBezTo>
                    <a:pt x="31" y="3"/>
                    <a:pt x="42" y="44"/>
                    <a:pt x="66" y="37"/>
                  </a:cubicBezTo>
                  <a:cubicBezTo>
                    <a:pt x="60" y="33"/>
                    <a:pt x="54" y="27"/>
                    <a:pt x="51" y="23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67" y="14"/>
                    <a:pt x="74" y="31"/>
                    <a:pt x="92" y="31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0" y="14"/>
                    <a:pt x="69" y="14"/>
                    <a:pt x="66" y="3"/>
                  </a:cubicBezTo>
                  <a:cubicBezTo>
                    <a:pt x="71" y="0"/>
                    <a:pt x="74" y="2"/>
                    <a:pt x="80" y="2"/>
                  </a:cubicBezTo>
                  <a:cubicBezTo>
                    <a:pt x="92" y="2"/>
                    <a:pt x="99" y="10"/>
                    <a:pt x="114" y="10"/>
                  </a:cubicBezTo>
                  <a:cubicBezTo>
                    <a:pt x="120" y="10"/>
                    <a:pt x="123" y="3"/>
                    <a:pt x="129" y="3"/>
                  </a:cubicBezTo>
                  <a:cubicBezTo>
                    <a:pt x="142" y="3"/>
                    <a:pt x="144" y="11"/>
                    <a:pt x="144" y="23"/>
                  </a:cubicBezTo>
                  <a:cubicBezTo>
                    <a:pt x="144" y="41"/>
                    <a:pt x="135" y="51"/>
                    <a:pt x="138" y="73"/>
                  </a:cubicBezTo>
                  <a:cubicBezTo>
                    <a:pt x="127" y="77"/>
                    <a:pt x="110" y="77"/>
                    <a:pt x="108" y="77"/>
                  </a:cubicBezTo>
                  <a:cubicBezTo>
                    <a:pt x="103" y="77"/>
                    <a:pt x="83" y="80"/>
                    <a:pt x="83" y="73"/>
                  </a:cubicBezTo>
                  <a:cubicBezTo>
                    <a:pt x="83" y="70"/>
                    <a:pt x="86" y="67"/>
                    <a:pt x="89" y="65"/>
                  </a:cubicBezTo>
                  <a:cubicBezTo>
                    <a:pt x="88" y="63"/>
                    <a:pt x="88" y="60"/>
                    <a:pt x="89" y="57"/>
                  </a:cubicBezTo>
                  <a:cubicBezTo>
                    <a:pt x="89" y="50"/>
                    <a:pt x="103" y="50"/>
                    <a:pt x="108" y="46"/>
                  </a:cubicBezTo>
                  <a:cubicBezTo>
                    <a:pt x="105" y="44"/>
                    <a:pt x="102" y="43"/>
                    <a:pt x="98" y="43"/>
                  </a:cubicBezTo>
                  <a:cubicBezTo>
                    <a:pt x="85" y="43"/>
                    <a:pt x="58" y="51"/>
                    <a:pt x="43" y="51"/>
                  </a:cubicBezTo>
                  <a:cubicBezTo>
                    <a:pt x="38" y="51"/>
                    <a:pt x="34" y="46"/>
                    <a:pt x="34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13" y="36"/>
                    <a:pt x="8" y="30"/>
                    <a:pt x="2" y="26"/>
                  </a:cubicBezTo>
                  <a:cubicBezTo>
                    <a:pt x="2" y="11"/>
                    <a:pt x="2" y="11"/>
                    <a:pt x="2" y="11"/>
                  </a:cubicBezTo>
                  <a:lnTo>
                    <a:pt x="8" y="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2" name="Freeform 130"/>
            <p:cNvSpPr>
              <a:spLocks/>
            </p:cNvSpPr>
            <p:nvPr/>
          </p:nvSpPr>
          <p:spPr bwMode="auto">
            <a:xfrm>
              <a:off x="2946030" y="1789161"/>
              <a:ext cx="112908" cy="71019"/>
            </a:xfrm>
            <a:custGeom>
              <a:avLst/>
              <a:gdLst>
                <a:gd name="T0" fmla="*/ 66 w 85"/>
                <a:gd name="T1" fmla="*/ 53 h 53"/>
                <a:gd name="T2" fmla="*/ 0 w 85"/>
                <a:gd name="T3" fmla="*/ 29 h 53"/>
                <a:gd name="T4" fmla="*/ 17 w 85"/>
                <a:gd name="T5" fmla="*/ 25 h 53"/>
                <a:gd name="T6" fmla="*/ 38 w 85"/>
                <a:gd name="T7" fmla="*/ 0 h 53"/>
                <a:gd name="T8" fmla="*/ 85 w 85"/>
                <a:gd name="T9" fmla="*/ 40 h 53"/>
                <a:gd name="T10" fmla="*/ 66 w 85"/>
                <a:gd name="T11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" h="53">
                  <a:moveTo>
                    <a:pt x="66" y="53"/>
                  </a:moveTo>
                  <a:cubicBezTo>
                    <a:pt x="56" y="53"/>
                    <a:pt x="0" y="32"/>
                    <a:pt x="0" y="29"/>
                  </a:cubicBezTo>
                  <a:cubicBezTo>
                    <a:pt x="0" y="23"/>
                    <a:pt x="13" y="26"/>
                    <a:pt x="17" y="25"/>
                  </a:cubicBezTo>
                  <a:cubicBezTo>
                    <a:pt x="26" y="22"/>
                    <a:pt x="23" y="0"/>
                    <a:pt x="38" y="0"/>
                  </a:cubicBezTo>
                  <a:cubicBezTo>
                    <a:pt x="49" y="0"/>
                    <a:pt x="80" y="29"/>
                    <a:pt x="85" y="40"/>
                  </a:cubicBezTo>
                  <a:cubicBezTo>
                    <a:pt x="77" y="45"/>
                    <a:pt x="74" y="53"/>
                    <a:pt x="66" y="5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3" name="Freeform 131"/>
            <p:cNvSpPr>
              <a:spLocks/>
            </p:cNvSpPr>
            <p:nvPr/>
          </p:nvSpPr>
          <p:spPr bwMode="auto">
            <a:xfrm>
              <a:off x="3053645" y="1540596"/>
              <a:ext cx="146428" cy="126058"/>
            </a:xfrm>
            <a:custGeom>
              <a:avLst/>
              <a:gdLst>
                <a:gd name="T0" fmla="*/ 112 w 112"/>
                <a:gd name="T1" fmla="*/ 20 h 95"/>
                <a:gd name="T2" fmla="*/ 98 w 112"/>
                <a:gd name="T3" fmla="*/ 32 h 95"/>
                <a:gd name="T4" fmla="*/ 55 w 112"/>
                <a:gd name="T5" fmla="*/ 64 h 95"/>
                <a:gd name="T6" fmla="*/ 34 w 112"/>
                <a:gd name="T7" fmla="*/ 69 h 95"/>
                <a:gd name="T8" fmla="*/ 44 w 112"/>
                <a:gd name="T9" fmla="*/ 69 h 95"/>
                <a:gd name="T10" fmla="*/ 26 w 112"/>
                <a:gd name="T11" fmla="*/ 95 h 95"/>
                <a:gd name="T12" fmla="*/ 11 w 112"/>
                <a:gd name="T13" fmla="*/ 95 h 95"/>
                <a:gd name="T14" fmla="*/ 12 w 112"/>
                <a:gd name="T15" fmla="*/ 72 h 95"/>
                <a:gd name="T16" fmla="*/ 0 w 112"/>
                <a:gd name="T17" fmla="*/ 33 h 95"/>
                <a:gd name="T18" fmla="*/ 0 w 112"/>
                <a:gd name="T19" fmla="*/ 20 h 95"/>
                <a:gd name="T20" fmla="*/ 17 w 112"/>
                <a:gd name="T21" fmla="*/ 20 h 95"/>
                <a:gd name="T22" fmla="*/ 17 w 112"/>
                <a:gd name="T23" fmla="*/ 12 h 95"/>
                <a:gd name="T24" fmla="*/ 38 w 112"/>
                <a:gd name="T25" fmla="*/ 0 h 95"/>
                <a:gd name="T26" fmla="*/ 112 w 112"/>
                <a:gd name="T27" fmla="*/ 10 h 95"/>
                <a:gd name="T28" fmla="*/ 112 w 112"/>
                <a:gd name="T29" fmla="*/ 2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95">
                  <a:moveTo>
                    <a:pt x="112" y="20"/>
                  </a:moveTo>
                  <a:cubicBezTo>
                    <a:pt x="112" y="22"/>
                    <a:pt x="98" y="32"/>
                    <a:pt x="98" y="32"/>
                  </a:cubicBezTo>
                  <a:cubicBezTo>
                    <a:pt x="88" y="46"/>
                    <a:pt x="78" y="64"/>
                    <a:pt x="55" y="64"/>
                  </a:cubicBezTo>
                  <a:cubicBezTo>
                    <a:pt x="39" y="64"/>
                    <a:pt x="39" y="53"/>
                    <a:pt x="34" y="6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2" y="84"/>
                    <a:pt x="35" y="86"/>
                    <a:pt x="26" y="95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1" y="85"/>
                    <a:pt x="11" y="76"/>
                    <a:pt x="12" y="72"/>
                  </a:cubicBezTo>
                  <a:cubicBezTo>
                    <a:pt x="0" y="59"/>
                    <a:pt x="5" y="49"/>
                    <a:pt x="0" y="3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6" y="20"/>
                    <a:pt x="14" y="20"/>
                    <a:pt x="17" y="20"/>
                  </a:cubicBezTo>
                  <a:cubicBezTo>
                    <a:pt x="16" y="19"/>
                    <a:pt x="17" y="14"/>
                    <a:pt x="17" y="12"/>
                  </a:cubicBezTo>
                  <a:cubicBezTo>
                    <a:pt x="17" y="11"/>
                    <a:pt x="22" y="0"/>
                    <a:pt x="38" y="0"/>
                  </a:cubicBezTo>
                  <a:cubicBezTo>
                    <a:pt x="64" y="0"/>
                    <a:pt x="85" y="10"/>
                    <a:pt x="112" y="10"/>
                  </a:cubicBezTo>
                  <a:cubicBezTo>
                    <a:pt x="111" y="14"/>
                    <a:pt x="112" y="16"/>
                    <a:pt x="112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4" name="Freeform 132"/>
            <p:cNvSpPr>
              <a:spLocks/>
            </p:cNvSpPr>
            <p:nvPr/>
          </p:nvSpPr>
          <p:spPr bwMode="auto">
            <a:xfrm>
              <a:off x="2753733" y="1316887"/>
              <a:ext cx="49397" cy="40836"/>
            </a:xfrm>
            <a:custGeom>
              <a:avLst/>
              <a:gdLst>
                <a:gd name="T0" fmla="*/ 37 w 37"/>
                <a:gd name="T1" fmla="*/ 22 h 31"/>
                <a:gd name="T2" fmla="*/ 26 w 37"/>
                <a:gd name="T3" fmla="*/ 31 h 31"/>
                <a:gd name="T4" fmla="*/ 0 w 37"/>
                <a:gd name="T5" fmla="*/ 0 h 31"/>
                <a:gd name="T6" fmla="*/ 37 w 37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31">
                  <a:moveTo>
                    <a:pt x="37" y="22"/>
                  </a:moveTo>
                  <a:cubicBezTo>
                    <a:pt x="36" y="28"/>
                    <a:pt x="32" y="31"/>
                    <a:pt x="26" y="31"/>
                  </a:cubicBezTo>
                  <a:cubicBezTo>
                    <a:pt x="18" y="31"/>
                    <a:pt x="0" y="10"/>
                    <a:pt x="0" y="0"/>
                  </a:cubicBezTo>
                  <a:cubicBezTo>
                    <a:pt x="19" y="0"/>
                    <a:pt x="21" y="16"/>
                    <a:pt x="37" y="2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5" name="Freeform 133"/>
            <p:cNvSpPr>
              <a:spLocks/>
            </p:cNvSpPr>
            <p:nvPr/>
          </p:nvSpPr>
          <p:spPr bwMode="auto">
            <a:xfrm>
              <a:off x="2781960" y="1458924"/>
              <a:ext cx="37048" cy="28408"/>
            </a:xfrm>
            <a:custGeom>
              <a:avLst/>
              <a:gdLst>
                <a:gd name="T0" fmla="*/ 22 w 27"/>
                <a:gd name="T1" fmla="*/ 0 h 22"/>
                <a:gd name="T2" fmla="*/ 27 w 27"/>
                <a:gd name="T3" fmla="*/ 12 h 22"/>
                <a:gd name="T4" fmla="*/ 16 w 27"/>
                <a:gd name="T5" fmla="*/ 22 h 22"/>
                <a:gd name="T6" fmla="*/ 0 w 27"/>
                <a:gd name="T7" fmla="*/ 21 h 22"/>
                <a:gd name="T8" fmla="*/ 22 w 27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2">
                  <a:moveTo>
                    <a:pt x="22" y="0"/>
                  </a:moveTo>
                  <a:cubicBezTo>
                    <a:pt x="23" y="4"/>
                    <a:pt x="27" y="6"/>
                    <a:pt x="27" y="12"/>
                  </a:cubicBezTo>
                  <a:cubicBezTo>
                    <a:pt x="27" y="21"/>
                    <a:pt x="20" y="22"/>
                    <a:pt x="16" y="22"/>
                  </a:cubicBezTo>
                  <a:cubicBezTo>
                    <a:pt x="8" y="22"/>
                    <a:pt x="6" y="21"/>
                    <a:pt x="0" y="21"/>
                  </a:cubicBezTo>
                  <a:cubicBezTo>
                    <a:pt x="3" y="8"/>
                    <a:pt x="11" y="4"/>
                    <a:pt x="2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6" name="Freeform 134"/>
            <p:cNvSpPr>
              <a:spLocks/>
            </p:cNvSpPr>
            <p:nvPr/>
          </p:nvSpPr>
          <p:spPr bwMode="auto">
            <a:xfrm>
              <a:off x="2767846" y="1210359"/>
              <a:ext cx="183477" cy="104752"/>
            </a:xfrm>
            <a:custGeom>
              <a:avLst/>
              <a:gdLst>
                <a:gd name="T0" fmla="*/ 92 w 140"/>
                <a:gd name="T1" fmla="*/ 58 h 78"/>
                <a:gd name="T2" fmla="*/ 56 w 140"/>
                <a:gd name="T3" fmla="*/ 55 h 78"/>
                <a:gd name="T4" fmla="*/ 31 w 140"/>
                <a:gd name="T5" fmla="*/ 52 h 78"/>
                <a:gd name="T6" fmla="*/ 11 w 140"/>
                <a:gd name="T7" fmla="*/ 46 h 78"/>
                <a:gd name="T8" fmla="*/ 34 w 140"/>
                <a:gd name="T9" fmla="*/ 36 h 78"/>
                <a:gd name="T10" fmla="*/ 34 w 140"/>
                <a:gd name="T11" fmla="*/ 26 h 78"/>
                <a:gd name="T12" fmla="*/ 7 w 140"/>
                <a:gd name="T13" fmla="*/ 26 h 78"/>
                <a:gd name="T14" fmla="*/ 12 w 140"/>
                <a:gd name="T15" fmla="*/ 19 h 78"/>
                <a:gd name="T16" fmla="*/ 0 w 140"/>
                <a:gd name="T17" fmla="*/ 7 h 78"/>
                <a:gd name="T18" fmla="*/ 24 w 140"/>
                <a:gd name="T19" fmla="*/ 0 h 78"/>
                <a:gd name="T20" fmla="*/ 53 w 140"/>
                <a:gd name="T21" fmla="*/ 15 h 78"/>
                <a:gd name="T22" fmla="*/ 68 w 140"/>
                <a:gd name="T23" fmla="*/ 8 h 78"/>
                <a:gd name="T24" fmla="*/ 90 w 140"/>
                <a:gd name="T25" fmla="*/ 26 h 78"/>
                <a:gd name="T26" fmla="*/ 102 w 140"/>
                <a:gd name="T27" fmla="*/ 20 h 78"/>
                <a:gd name="T28" fmla="*/ 124 w 140"/>
                <a:gd name="T29" fmla="*/ 38 h 78"/>
                <a:gd name="T30" fmla="*/ 118 w 140"/>
                <a:gd name="T31" fmla="*/ 46 h 78"/>
                <a:gd name="T32" fmla="*/ 140 w 140"/>
                <a:gd name="T33" fmla="*/ 68 h 78"/>
                <a:gd name="T34" fmla="*/ 126 w 140"/>
                <a:gd name="T35" fmla="*/ 78 h 78"/>
                <a:gd name="T36" fmla="*/ 92 w 140"/>
                <a:gd name="T37" fmla="*/ 5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78">
                  <a:moveTo>
                    <a:pt x="92" y="58"/>
                  </a:moveTo>
                  <a:cubicBezTo>
                    <a:pt x="78" y="58"/>
                    <a:pt x="70" y="53"/>
                    <a:pt x="56" y="55"/>
                  </a:cubicBezTo>
                  <a:cubicBezTo>
                    <a:pt x="53" y="48"/>
                    <a:pt x="43" y="52"/>
                    <a:pt x="31" y="52"/>
                  </a:cubicBezTo>
                  <a:cubicBezTo>
                    <a:pt x="21" y="52"/>
                    <a:pt x="18" y="53"/>
                    <a:pt x="11" y="46"/>
                  </a:cubicBezTo>
                  <a:cubicBezTo>
                    <a:pt x="18" y="38"/>
                    <a:pt x="25" y="39"/>
                    <a:pt x="34" y="36"/>
                  </a:cubicBezTo>
                  <a:cubicBezTo>
                    <a:pt x="32" y="34"/>
                    <a:pt x="32" y="29"/>
                    <a:pt x="34" y="26"/>
                  </a:cubicBezTo>
                  <a:cubicBezTo>
                    <a:pt x="17" y="26"/>
                    <a:pt x="13" y="31"/>
                    <a:pt x="7" y="26"/>
                  </a:cubicBezTo>
                  <a:cubicBezTo>
                    <a:pt x="9" y="25"/>
                    <a:pt x="12" y="22"/>
                    <a:pt x="12" y="19"/>
                  </a:cubicBezTo>
                  <a:cubicBezTo>
                    <a:pt x="2" y="19"/>
                    <a:pt x="0" y="16"/>
                    <a:pt x="0" y="7"/>
                  </a:cubicBezTo>
                  <a:cubicBezTo>
                    <a:pt x="9" y="5"/>
                    <a:pt x="15" y="0"/>
                    <a:pt x="24" y="0"/>
                  </a:cubicBezTo>
                  <a:cubicBezTo>
                    <a:pt x="40" y="0"/>
                    <a:pt x="43" y="15"/>
                    <a:pt x="53" y="15"/>
                  </a:cubicBezTo>
                  <a:cubicBezTo>
                    <a:pt x="59" y="15"/>
                    <a:pt x="62" y="8"/>
                    <a:pt x="68" y="8"/>
                  </a:cubicBezTo>
                  <a:cubicBezTo>
                    <a:pt x="83" y="8"/>
                    <a:pt x="82" y="26"/>
                    <a:pt x="90" y="26"/>
                  </a:cubicBezTo>
                  <a:cubicBezTo>
                    <a:pt x="95" y="26"/>
                    <a:pt x="97" y="20"/>
                    <a:pt x="102" y="20"/>
                  </a:cubicBezTo>
                  <a:cubicBezTo>
                    <a:pt x="112" y="20"/>
                    <a:pt x="121" y="34"/>
                    <a:pt x="124" y="38"/>
                  </a:cubicBezTo>
                  <a:cubicBezTo>
                    <a:pt x="123" y="41"/>
                    <a:pt x="120" y="44"/>
                    <a:pt x="118" y="46"/>
                  </a:cubicBezTo>
                  <a:cubicBezTo>
                    <a:pt x="124" y="53"/>
                    <a:pt x="140" y="59"/>
                    <a:pt x="140" y="68"/>
                  </a:cubicBezTo>
                  <a:cubicBezTo>
                    <a:pt x="140" y="76"/>
                    <a:pt x="132" y="78"/>
                    <a:pt x="126" y="78"/>
                  </a:cubicBezTo>
                  <a:cubicBezTo>
                    <a:pt x="108" y="78"/>
                    <a:pt x="109" y="58"/>
                    <a:pt x="92" y="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7" name="Freeform 135"/>
            <p:cNvSpPr>
              <a:spLocks/>
            </p:cNvSpPr>
            <p:nvPr/>
          </p:nvSpPr>
          <p:spPr bwMode="auto">
            <a:xfrm>
              <a:off x="2840178" y="1300909"/>
              <a:ext cx="49397" cy="15979"/>
            </a:xfrm>
            <a:custGeom>
              <a:avLst/>
              <a:gdLst>
                <a:gd name="T0" fmla="*/ 13 w 38"/>
                <a:gd name="T1" fmla="*/ 12 h 12"/>
                <a:gd name="T2" fmla="*/ 20 w 38"/>
                <a:gd name="T3" fmla="*/ 0 h 12"/>
                <a:gd name="T4" fmla="*/ 38 w 38"/>
                <a:gd name="T5" fmla="*/ 6 h 12"/>
                <a:gd name="T6" fmla="*/ 13 w 38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2">
                  <a:moveTo>
                    <a:pt x="13" y="12"/>
                  </a:moveTo>
                  <a:cubicBezTo>
                    <a:pt x="0" y="12"/>
                    <a:pt x="17" y="0"/>
                    <a:pt x="20" y="0"/>
                  </a:cubicBezTo>
                  <a:cubicBezTo>
                    <a:pt x="29" y="0"/>
                    <a:pt x="31" y="4"/>
                    <a:pt x="38" y="6"/>
                  </a:cubicBezTo>
                  <a:cubicBezTo>
                    <a:pt x="34" y="12"/>
                    <a:pt x="25" y="12"/>
                    <a:pt x="13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8" name="Freeform 136"/>
            <p:cNvSpPr>
              <a:spLocks/>
            </p:cNvSpPr>
            <p:nvPr/>
          </p:nvSpPr>
          <p:spPr bwMode="auto">
            <a:xfrm>
              <a:off x="3021889" y="1361274"/>
              <a:ext cx="488682" cy="163343"/>
            </a:xfrm>
            <a:custGeom>
              <a:avLst/>
              <a:gdLst>
                <a:gd name="T0" fmla="*/ 369 w 371"/>
                <a:gd name="T1" fmla="*/ 81 h 123"/>
                <a:gd name="T2" fmla="*/ 361 w 371"/>
                <a:gd name="T3" fmla="*/ 92 h 123"/>
                <a:gd name="T4" fmla="*/ 371 w 371"/>
                <a:gd name="T5" fmla="*/ 93 h 123"/>
                <a:gd name="T6" fmla="*/ 308 w 371"/>
                <a:gd name="T7" fmla="*/ 121 h 123"/>
                <a:gd name="T8" fmla="*/ 293 w 371"/>
                <a:gd name="T9" fmla="*/ 109 h 123"/>
                <a:gd name="T10" fmla="*/ 274 w 371"/>
                <a:gd name="T11" fmla="*/ 119 h 123"/>
                <a:gd name="T12" fmla="*/ 213 w 371"/>
                <a:gd name="T13" fmla="*/ 119 h 123"/>
                <a:gd name="T14" fmla="*/ 175 w 371"/>
                <a:gd name="T15" fmla="*/ 107 h 123"/>
                <a:gd name="T16" fmla="*/ 166 w 371"/>
                <a:gd name="T17" fmla="*/ 107 h 123"/>
                <a:gd name="T18" fmla="*/ 145 w 371"/>
                <a:gd name="T19" fmla="*/ 121 h 123"/>
                <a:gd name="T20" fmla="*/ 91 w 371"/>
                <a:gd name="T21" fmla="*/ 85 h 123"/>
                <a:gd name="T22" fmla="*/ 100 w 371"/>
                <a:gd name="T23" fmla="*/ 72 h 123"/>
                <a:gd name="T24" fmla="*/ 69 w 371"/>
                <a:gd name="T25" fmla="*/ 32 h 123"/>
                <a:gd name="T26" fmla="*/ 54 w 371"/>
                <a:gd name="T27" fmla="*/ 40 h 123"/>
                <a:gd name="T28" fmla="*/ 0 w 371"/>
                <a:gd name="T29" fmla="*/ 12 h 123"/>
                <a:gd name="T30" fmla="*/ 22 w 371"/>
                <a:gd name="T31" fmla="*/ 0 h 123"/>
                <a:gd name="T32" fmla="*/ 88 w 371"/>
                <a:gd name="T33" fmla="*/ 28 h 123"/>
                <a:gd name="T34" fmla="*/ 103 w 371"/>
                <a:gd name="T35" fmla="*/ 21 h 123"/>
                <a:gd name="T36" fmla="*/ 117 w 371"/>
                <a:gd name="T37" fmla="*/ 21 h 123"/>
                <a:gd name="T38" fmla="*/ 153 w 371"/>
                <a:gd name="T39" fmla="*/ 45 h 123"/>
                <a:gd name="T40" fmla="*/ 122 w 371"/>
                <a:gd name="T41" fmla="*/ 45 h 123"/>
                <a:gd name="T42" fmla="*/ 156 w 371"/>
                <a:gd name="T43" fmla="*/ 64 h 123"/>
                <a:gd name="T44" fmla="*/ 151 w 371"/>
                <a:gd name="T45" fmla="*/ 67 h 123"/>
                <a:gd name="T46" fmla="*/ 163 w 371"/>
                <a:gd name="T47" fmla="*/ 71 h 123"/>
                <a:gd name="T48" fmla="*/ 216 w 371"/>
                <a:gd name="T49" fmla="*/ 81 h 123"/>
                <a:gd name="T50" fmla="*/ 310 w 371"/>
                <a:gd name="T51" fmla="*/ 61 h 123"/>
                <a:gd name="T52" fmla="*/ 371 w 371"/>
                <a:gd name="T53" fmla="*/ 83 h 123"/>
                <a:gd name="T54" fmla="*/ 363 w 371"/>
                <a:gd name="T55" fmla="*/ 85 h 123"/>
                <a:gd name="T56" fmla="*/ 369 w 371"/>
                <a:gd name="T57" fmla="*/ 8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1" h="123">
                  <a:moveTo>
                    <a:pt x="369" y="81"/>
                  </a:moveTo>
                  <a:cubicBezTo>
                    <a:pt x="365" y="83"/>
                    <a:pt x="362" y="87"/>
                    <a:pt x="361" y="92"/>
                  </a:cubicBezTo>
                  <a:cubicBezTo>
                    <a:pt x="366" y="94"/>
                    <a:pt x="371" y="93"/>
                    <a:pt x="371" y="93"/>
                  </a:cubicBezTo>
                  <a:cubicBezTo>
                    <a:pt x="369" y="121"/>
                    <a:pt x="334" y="121"/>
                    <a:pt x="308" y="121"/>
                  </a:cubicBezTo>
                  <a:cubicBezTo>
                    <a:pt x="298" y="121"/>
                    <a:pt x="294" y="114"/>
                    <a:pt x="293" y="109"/>
                  </a:cubicBezTo>
                  <a:cubicBezTo>
                    <a:pt x="282" y="110"/>
                    <a:pt x="281" y="114"/>
                    <a:pt x="274" y="119"/>
                  </a:cubicBezTo>
                  <a:cubicBezTo>
                    <a:pt x="213" y="119"/>
                    <a:pt x="213" y="119"/>
                    <a:pt x="213" y="119"/>
                  </a:cubicBezTo>
                  <a:cubicBezTo>
                    <a:pt x="197" y="123"/>
                    <a:pt x="174" y="121"/>
                    <a:pt x="175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3" y="111"/>
                    <a:pt x="152" y="121"/>
                    <a:pt x="145" y="121"/>
                  </a:cubicBezTo>
                  <a:cubicBezTo>
                    <a:pt x="128" y="121"/>
                    <a:pt x="91" y="101"/>
                    <a:pt x="91" y="85"/>
                  </a:cubicBezTo>
                  <a:cubicBezTo>
                    <a:pt x="91" y="79"/>
                    <a:pt x="97" y="74"/>
                    <a:pt x="100" y="72"/>
                  </a:cubicBezTo>
                  <a:cubicBezTo>
                    <a:pt x="86" y="58"/>
                    <a:pt x="82" y="45"/>
                    <a:pt x="69" y="32"/>
                  </a:cubicBezTo>
                  <a:cubicBezTo>
                    <a:pt x="65" y="36"/>
                    <a:pt x="60" y="40"/>
                    <a:pt x="54" y="40"/>
                  </a:cubicBezTo>
                  <a:cubicBezTo>
                    <a:pt x="46" y="40"/>
                    <a:pt x="0" y="19"/>
                    <a:pt x="0" y="12"/>
                  </a:cubicBezTo>
                  <a:cubicBezTo>
                    <a:pt x="0" y="0"/>
                    <a:pt x="13" y="0"/>
                    <a:pt x="22" y="0"/>
                  </a:cubicBezTo>
                  <a:cubicBezTo>
                    <a:pt x="56" y="0"/>
                    <a:pt x="63" y="28"/>
                    <a:pt x="88" y="28"/>
                  </a:cubicBezTo>
                  <a:cubicBezTo>
                    <a:pt x="96" y="28"/>
                    <a:pt x="100" y="26"/>
                    <a:pt x="103" y="21"/>
                  </a:cubicBezTo>
                  <a:cubicBezTo>
                    <a:pt x="109" y="21"/>
                    <a:pt x="117" y="21"/>
                    <a:pt x="117" y="21"/>
                  </a:cubicBezTo>
                  <a:cubicBezTo>
                    <a:pt x="111" y="40"/>
                    <a:pt x="146" y="35"/>
                    <a:pt x="153" y="45"/>
                  </a:cubicBezTo>
                  <a:cubicBezTo>
                    <a:pt x="122" y="45"/>
                    <a:pt x="122" y="45"/>
                    <a:pt x="122" y="45"/>
                  </a:cubicBezTo>
                  <a:cubicBezTo>
                    <a:pt x="127" y="67"/>
                    <a:pt x="146" y="55"/>
                    <a:pt x="156" y="64"/>
                  </a:cubicBezTo>
                  <a:cubicBezTo>
                    <a:pt x="155" y="65"/>
                    <a:pt x="151" y="65"/>
                    <a:pt x="151" y="67"/>
                  </a:cubicBezTo>
                  <a:cubicBezTo>
                    <a:pt x="151" y="79"/>
                    <a:pt x="160" y="74"/>
                    <a:pt x="163" y="71"/>
                  </a:cubicBezTo>
                  <a:cubicBezTo>
                    <a:pt x="181" y="76"/>
                    <a:pt x="197" y="81"/>
                    <a:pt x="216" y="81"/>
                  </a:cubicBezTo>
                  <a:cubicBezTo>
                    <a:pt x="257" y="81"/>
                    <a:pt x="271" y="61"/>
                    <a:pt x="310" y="61"/>
                  </a:cubicBezTo>
                  <a:cubicBezTo>
                    <a:pt x="340" y="61"/>
                    <a:pt x="360" y="63"/>
                    <a:pt x="371" y="83"/>
                  </a:cubicBezTo>
                  <a:cubicBezTo>
                    <a:pt x="369" y="84"/>
                    <a:pt x="365" y="85"/>
                    <a:pt x="363" y="85"/>
                  </a:cubicBezTo>
                  <a:lnTo>
                    <a:pt x="369" y="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29" name="Freeform 137"/>
            <p:cNvSpPr>
              <a:spLocks/>
            </p:cNvSpPr>
            <p:nvPr/>
          </p:nvSpPr>
          <p:spPr bwMode="auto">
            <a:xfrm>
              <a:off x="3027183" y="1448272"/>
              <a:ext cx="84681" cy="69244"/>
            </a:xfrm>
            <a:custGeom>
              <a:avLst/>
              <a:gdLst>
                <a:gd name="T0" fmla="*/ 10 w 64"/>
                <a:gd name="T1" fmla="*/ 18 h 52"/>
                <a:gd name="T2" fmla="*/ 33 w 64"/>
                <a:gd name="T3" fmla="*/ 0 h 52"/>
                <a:gd name="T4" fmla="*/ 64 w 64"/>
                <a:gd name="T5" fmla="*/ 26 h 52"/>
                <a:gd name="T6" fmla="*/ 49 w 64"/>
                <a:gd name="T7" fmla="*/ 52 h 52"/>
                <a:gd name="T8" fmla="*/ 0 w 64"/>
                <a:gd name="T9" fmla="*/ 30 h 52"/>
                <a:gd name="T10" fmla="*/ 10 w 64"/>
                <a:gd name="T11" fmla="*/ 18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2">
                  <a:moveTo>
                    <a:pt x="10" y="18"/>
                  </a:moveTo>
                  <a:cubicBezTo>
                    <a:pt x="18" y="18"/>
                    <a:pt x="15" y="0"/>
                    <a:pt x="33" y="0"/>
                  </a:cubicBezTo>
                  <a:cubicBezTo>
                    <a:pt x="46" y="0"/>
                    <a:pt x="64" y="16"/>
                    <a:pt x="64" y="26"/>
                  </a:cubicBezTo>
                  <a:cubicBezTo>
                    <a:pt x="64" y="40"/>
                    <a:pt x="60" y="52"/>
                    <a:pt x="49" y="52"/>
                  </a:cubicBezTo>
                  <a:cubicBezTo>
                    <a:pt x="44" y="52"/>
                    <a:pt x="0" y="30"/>
                    <a:pt x="0" y="30"/>
                  </a:cubicBezTo>
                  <a:cubicBezTo>
                    <a:pt x="0" y="22"/>
                    <a:pt x="8" y="18"/>
                    <a:pt x="10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0" name="Freeform 138"/>
            <p:cNvSpPr>
              <a:spLocks/>
            </p:cNvSpPr>
            <p:nvPr/>
          </p:nvSpPr>
          <p:spPr bwMode="auto">
            <a:xfrm>
              <a:off x="3037767" y="1316887"/>
              <a:ext cx="79389" cy="23082"/>
            </a:xfrm>
            <a:custGeom>
              <a:avLst/>
              <a:gdLst>
                <a:gd name="T0" fmla="*/ 49 w 59"/>
                <a:gd name="T1" fmla="*/ 0 h 18"/>
                <a:gd name="T2" fmla="*/ 59 w 59"/>
                <a:gd name="T3" fmla="*/ 0 h 18"/>
                <a:gd name="T4" fmla="*/ 59 w 59"/>
                <a:gd name="T5" fmla="*/ 10 h 18"/>
                <a:gd name="T6" fmla="*/ 47 w 59"/>
                <a:gd name="T7" fmla="*/ 18 h 18"/>
                <a:gd name="T8" fmla="*/ 0 w 59"/>
                <a:gd name="T9" fmla="*/ 9 h 18"/>
                <a:gd name="T10" fmla="*/ 49 w 59"/>
                <a:gd name="T1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18">
                  <a:moveTo>
                    <a:pt x="49" y="0"/>
                  </a:moveTo>
                  <a:cubicBezTo>
                    <a:pt x="57" y="0"/>
                    <a:pt x="51" y="1"/>
                    <a:pt x="59" y="0"/>
                  </a:cubicBezTo>
                  <a:cubicBezTo>
                    <a:pt x="59" y="5"/>
                    <a:pt x="59" y="8"/>
                    <a:pt x="59" y="10"/>
                  </a:cubicBezTo>
                  <a:cubicBezTo>
                    <a:pt x="59" y="14"/>
                    <a:pt x="54" y="18"/>
                    <a:pt x="47" y="18"/>
                  </a:cubicBezTo>
                  <a:cubicBezTo>
                    <a:pt x="43" y="18"/>
                    <a:pt x="0" y="9"/>
                    <a:pt x="0" y="9"/>
                  </a:cubicBezTo>
                  <a:cubicBezTo>
                    <a:pt x="7" y="1"/>
                    <a:pt x="34" y="0"/>
                    <a:pt x="49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1" name="Freeform 139"/>
            <p:cNvSpPr>
              <a:spLocks/>
            </p:cNvSpPr>
            <p:nvPr/>
          </p:nvSpPr>
          <p:spPr bwMode="auto">
            <a:xfrm>
              <a:off x="2977786" y="1236991"/>
              <a:ext cx="93502" cy="79896"/>
            </a:xfrm>
            <a:custGeom>
              <a:avLst/>
              <a:gdLst>
                <a:gd name="T0" fmla="*/ 18 w 71"/>
                <a:gd name="T1" fmla="*/ 50 h 60"/>
                <a:gd name="T2" fmla="*/ 25 w 71"/>
                <a:gd name="T3" fmla="*/ 42 h 60"/>
                <a:gd name="T4" fmla="*/ 0 w 71"/>
                <a:gd name="T5" fmla="*/ 12 h 60"/>
                <a:gd name="T6" fmla="*/ 18 w 71"/>
                <a:gd name="T7" fmla="*/ 0 h 60"/>
                <a:gd name="T8" fmla="*/ 44 w 71"/>
                <a:gd name="T9" fmla="*/ 12 h 60"/>
                <a:gd name="T10" fmla="*/ 71 w 71"/>
                <a:gd name="T11" fmla="*/ 30 h 60"/>
                <a:gd name="T12" fmla="*/ 71 w 71"/>
                <a:gd name="T13" fmla="*/ 50 h 60"/>
                <a:gd name="T14" fmla="*/ 18 w 71"/>
                <a:gd name="T15" fmla="*/ 5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60">
                  <a:moveTo>
                    <a:pt x="18" y="50"/>
                  </a:moveTo>
                  <a:cubicBezTo>
                    <a:pt x="18" y="46"/>
                    <a:pt x="23" y="43"/>
                    <a:pt x="25" y="42"/>
                  </a:cubicBezTo>
                  <a:cubicBezTo>
                    <a:pt x="16" y="33"/>
                    <a:pt x="0" y="28"/>
                    <a:pt x="0" y="12"/>
                  </a:cubicBezTo>
                  <a:cubicBezTo>
                    <a:pt x="0" y="4"/>
                    <a:pt x="10" y="1"/>
                    <a:pt x="18" y="0"/>
                  </a:cubicBezTo>
                  <a:cubicBezTo>
                    <a:pt x="20" y="6"/>
                    <a:pt x="36" y="12"/>
                    <a:pt x="44" y="12"/>
                  </a:cubicBezTo>
                  <a:cubicBezTo>
                    <a:pt x="44" y="31"/>
                    <a:pt x="71" y="14"/>
                    <a:pt x="71" y="30"/>
                  </a:cubicBezTo>
                  <a:cubicBezTo>
                    <a:pt x="71" y="36"/>
                    <a:pt x="68" y="41"/>
                    <a:pt x="71" y="50"/>
                  </a:cubicBezTo>
                  <a:cubicBezTo>
                    <a:pt x="44" y="57"/>
                    <a:pt x="18" y="60"/>
                    <a:pt x="18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2" name="Freeform 140"/>
            <p:cNvSpPr>
              <a:spLocks/>
            </p:cNvSpPr>
            <p:nvPr/>
          </p:nvSpPr>
          <p:spPr bwMode="auto">
            <a:xfrm>
              <a:off x="2944265" y="1165972"/>
              <a:ext cx="33519" cy="21305"/>
            </a:xfrm>
            <a:custGeom>
              <a:avLst/>
              <a:gdLst>
                <a:gd name="T0" fmla="*/ 26 w 26"/>
                <a:gd name="T1" fmla="*/ 1 h 17"/>
                <a:gd name="T2" fmla="*/ 26 w 26"/>
                <a:gd name="T3" fmla="*/ 17 h 17"/>
                <a:gd name="T4" fmla="*/ 13 w 26"/>
                <a:gd name="T5" fmla="*/ 17 h 17"/>
                <a:gd name="T6" fmla="*/ 0 w 26"/>
                <a:gd name="T7" fmla="*/ 1 h 17"/>
                <a:gd name="T8" fmla="*/ 26 w 26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7">
                  <a:moveTo>
                    <a:pt x="26" y="1"/>
                  </a:moveTo>
                  <a:cubicBezTo>
                    <a:pt x="26" y="17"/>
                    <a:pt x="26" y="17"/>
                    <a:pt x="26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9" y="12"/>
                    <a:pt x="0" y="10"/>
                    <a:pt x="0" y="1"/>
                  </a:cubicBezTo>
                  <a:cubicBezTo>
                    <a:pt x="9" y="0"/>
                    <a:pt x="21" y="1"/>
                    <a:pt x="2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3" name="Freeform 141"/>
            <p:cNvSpPr>
              <a:spLocks/>
            </p:cNvSpPr>
            <p:nvPr/>
          </p:nvSpPr>
          <p:spPr bwMode="auto">
            <a:xfrm>
              <a:off x="3043061" y="1071873"/>
              <a:ext cx="310498" cy="221933"/>
            </a:xfrm>
            <a:custGeom>
              <a:avLst/>
              <a:gdLst>
                <a:gd name="T0" fmla="*/ 158 w 236"/>
                <a:gd name="T1" fmla="*/ 67 h 166"/>
                <a:gd name="T2" fmla="*/ 167 w 236"/>
                <a:gd name="T3" fmla="*/ 67 h 166"/>
                <a:gd name="T4" fmla="*/ 167 w 236"/>
                <a:gd name="T5" fmla="*/ 57 h 166"/>
                <a:gd name="T6" fmla="*/ 163 w 236"/>
                <a:gd name="T7" fmla="*/ 51 h 166"/>
                <a:gd name="T8" fmla="*/ 171 w 236"/>
                <a:gd name="T9" fmla="*/ 51 h 166"/>
                <a:gd name="T10" fmla="*/ 181 w 236"/>
                <a:gd name="T11" fmla="*/ 64 h 166"/>
                <a:gd name="T12" fmla="*/ 190 w 236"/>
                <a:gd name="T13" fmla="*/ 76 h 166"/>
                <a:gd name="T14" fmla="*/ 184 w 236"/>
                <a:gd name="T15" fmla="*/ 88 h 166"/>
                <a:gd name="T16" fmla="*/ 197 w 236"/>
                <a:gd name="T17" fmla="*/ 88 h 166"/>
                <a:gd name="T18" fmla="*/ 234 w 236"/>
                <a:gd name="T19" fmla="*/ 99 h 166"/>
                <a:gd name="T20" fmla="*/ 234 w 236"/>
                <a:gd name="T21" fmla="*/ 111 h 166"/>
                <a:gd name="T22" fmla="*/ 216 w 236"/>
                <a:gd name="T23" fmla="*/ 115 h 166"/>
                <a:gd name="T24" fmla="*/ 181 w 236"/>
                <a:gd name="T25" fmla="*/ 140 h 166"/>
                <a:gd name="T26" fmla="*/ 168 w 236"/>
                <a:gd name="T27" fmla="*/ 124 h 166"/>
                <a:gd name="T28" fmla="*/ 159 w 236"/>
                <a:gd name="T29" fmla="*/ 136 h 166"/>
                <a:gd name="T30" fmla="*/ 169 w 236"/>
                <a:gd name="T31" fmla="*/ 152 h 166"/>
                <a:gd name="T32" fmla="*/ 156 w 236"/>
                <a:gd name="T33" fmla="*/ 152 h 166"/>
                <a:gd name="T34" fmla="*/ 156 w 236"/>
                <a:gd name="T35" fmla="*/ 162 h 166"/>
                <a:gd name="T36" fmla="*/ 128 w 236"/>
                <a:gd name="T37" fmla="*/ 148 h 166"/>
                <a:gd name="T38" fmla="*/ 110 w 236"/>
                <a:gd name="T39" fmla="*/ 166 h 166"/>
                <a:gd name="T40" fmla="*/ 80 w 236"/>
                <a:gd name="T41" fmla="*/ 152 h 166"/>
                <a:gd name="T42" fmla="*/ 90 w 236"/>
                <a:gd name="T43" fmla="*/ 146 h 166"/>
                <a:gd name="T44" fmla="*/ 56 w 236"/>
                <a:gd name="T45" fmla="*/ 126 h 166"/>
                <a:gd name="T46" fmla="*/ 113 w 236"/>
                <a:gd name="T47" fmla="*/ 111 h 166"/>
                <a:gd name="T48" fmla="*/ 82 w 236"/>
                <a:gd name="T49" fmla="*/ 104 h 166"/>
                <a:gd name="T50" fmla="*/ 59 w 236"/>
                <a:gd name="T51" fmla="*/ 111 h 166"/>
                <a:gd name="T52" fmla="*/ 49 w 236"/>
                <a:gd name="T53" fmla="*/ 100 h 166"/>
                <a:gd name="T54" fmla="*/ 33 w 236"/>
                <a:gd name="T55" fmla="*/ 107 h 166"/>
                <a:gd name="T56" fmla="*/ 27 w 236"/>
                <a:gd name="T57" fmla="*/ 99 h 166"/>
                <a:gd name="T58" fmla="*/ 44 w 236"/>
                <a:gd name="T59" fmla="*/ 88 h 166"/>
                <a:gd name="T60" fmla="*/ 0 w 236"/>
                <a:gd name="T61" fmla="*/ 63 h 166"/>
                <a:gd name="T62" fmla="*/ 12 w 236"/>
                <a:gd name="T63" fmla="*/ 63 h 166"/>
                <a:gd name="T64" fmla="*/ 34 w 236"/>
                <a:gd name="T65" fmla="*/ 71 h 166"/>
                <a:gd name="T66" fmla="*/ 41 w 236"/>
                <a:gd name="T67" fmla="*/ 64 h 166"/>
                <a:gd name="T68" fmla="*/ 8 w 236"/>
                <a:gd name="T69" fmla="*/ 47 h 166"/>
                <a:gd name="T70" fmla="*/ 25 w 236"/>
                <a:gd name="T71" fmla="*/ 39 h 166"/>
                <a:gd name="T72" fmla="*/ 46 w 236"/>
                <a:gd name="T73" fmla="*/ 45 h 166"/>
                <a:gd name="T74" fmla="*/ 54 w 236"/>
                <a:gd name="T75" fmla="*/ 37 h 166"/>
                <a:gd name="T76" fmla="*/ 33 w 236"/>
                <a:gd name="T77" fmla="*/ 37 h 166"/>
                <a:gd name="T78" fmla="*/ 23 w 236"/>
                <a:gd name="T79" fmla="*/ 24 h 166"/>
                <a:gd name="T80" fmla="*/ 52 w 236"/>
                <a:gd name="T81" fmla="*/ 17 h 166"/>
                <a:gd name="T82" fmla="*/ 65 w 236"/>
                <a:gd name="T83" fmla="*/ 17 h 166"/>
                <a:gd name="T84" fmla="*/ 42 w 236"/>
                <a:gd name="T85" fmla="*/ 0 h 166"/>
                <a:gd name="T86" fmla="*/ 90 w 236"/>
                <a:gd name="T87" fmla="*/ 9 h 166"/>
                <a:gd name="T88" fmla="*/ 114 w 236"/>
                <a:gd name="T89" fmla="*/ 43 h 166"/>
                <a:gd name="T90" fmla="*/ 144 w 236"/>
                <a:gd name="T91" fmla="*/ 45 h 166"/>
                <a:gd name="T92" fmla="*/ 158 w 236"/>
                <a:gd name="T93" fmla="*/ 6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6" h="166">
                  <a:moveTo>
                    <a:pt x="158" y="67"/>
                  </a:moveTo>
                  <a:cubicBezTo>
                    <a:pt x="167" y="67"/>
                    <a:pt x="167" y="67"/>
                    <a:pt x="167" y="67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3" y="51"/>
                    <a:pt x="163" y="51"/>
                    <a:pt x="163" y="51"/>
                  </a:cubicBezTo>
                  <a:cubicBezTo>
                    <a:pt x="165" y="51"/>
                    <a:pt x="168" y="51"/>
                    <a:pt x="171" y="51"/>
                  </a:cubicBezTo>
                  <a:cubicBezTo>
                    <a:pt x="181" y="51"/>
                    <a:pt x="181" y="55"/>
                    <a:pt x="181" y="64"/>
                  </a:cubicBezTo>
                  <a:cubicBezTo>
                    <a:pt x="181" y="70"/>
                    <a:pt x="190" y="71"/>
                    <a:pt x="190" y="76"/>
                  </a:cubicBezTo>
                  <a:cubicBezTo>
                    <a:pt x="190" y="82"/>
                    <a:pt x="184" y="84"/>
                    <a:pt x="184" y="88"/>
                  </a:cubicBezTo>
                  <a:cubicBezTo>
                    <a:pt x="184" y="95"/>
                    <a:pt x="196" y="88"/>
                    <a:pt x="197" y="88"/>
                  </a:cubicBezTo>
                  <a:cubicBezTo>
                    <a:pt x="205" y="88"/>
                    <a:pt x="224" y="98"/>
                    <a:pt x="234" y="99"/>
                  </a:cubicBezTo>
                  <a:cubicBezTo>
                    <a:pt x="234" y="104"/>
                    <a:pt x="236" y="107"/>
                    <a:pt x="234" y="111"/>
                  </a:cubicBezTo>
                  <a:cubicBezTo>
                    <a:pt x="231" y="115"/>
                    <a:pt x="222" y="114"/>
                    <a:pt x="216" y="115"/>
                  </a:cubicBezTo>
                  <a:cubicBezTo>
                    <a:pt x="201" y="116"/>
                    <a:pt x="190" y="140"/>
                    <a:pt x="181" y="140"/>
                  </a:cubicBezTo>
                  <a:cubicBezTo>
                    <a:pt x="171" y="140"/>
                    <a:pt x="171" y="133"/>
                    <a:pt x="168" y="124"/>
                  </a:cubicBezTo>
                  <a:cubicBezTo>
                    <a:pt x="165" y="128"/>
                    <a:pt x="163" y="132"/>
                    <a:pt x="159" y="136"/>
                  </a:cubicBezTo>
                  <a:cubicBezTo>
                    <a:pt x="164" y="144"/>
                    <a:pt x="167" y="146"/>
                    <a:pt x="169" y="152"/>
                  </a:cubicBezTo>
                  <a:cubicBezTo>
                    <a:pt x="156" y="152"/>
                    <a:pt x="156" y="152"/>
                    <a:pt x="156" y="152"/>
                  </a:cubicBezTo>
                  <a:cubicBezTo>
                    <a:pt x="156" y="162"/>
                    <a:pt x="156" y="162"/>
                    <a:pt x="156" y="162"/>
                  </a:cubicBezTo>
                  <a:cubicBezTo>
                    <a:pt x="149" y="163"/>
                    <a:pt x="135" y="153"/>
                    <a:pt x="128" y="148"/>
                  </a:cubicBezTo>
                  <a:cubicBezTo>
                    <a:pt x="128" y="162"/>
                    <a:pt x="122" y="166"/>
                    <a:pt x="110" y="166"/>
                  </a:cubicBezTo>
                  <a:cubicBezTo>
                    <a:pt x="98" y="166"/>
                    <a:pt x="81" y="163"/>
                    <a:pt x="80" y="152"/>
                  </a:cubicBezTo>
                  <a:cubicBezTo>
                    <a:pt x="85" y="151"/>
                    <a:pt x="87" y="149"/>
                    <a:pt x="90" y="146"/>
                  </a:cubicBezTo>
                  <a:cubicBezTo>
                    <a:pt x="77" y="146"/>
                    <a:pt x="56" y="138"/>
                    <a:pt x="56" y="126"/>
                  </a:cubicBezTo>
                  <a:cubicBezTo>
                    <a:pt x="56" y="111"/>
                    <a:pt x="103" y="113"/>
                    <a:pt x="113" y="111"/>
                  </a:cubicBezTo>
                  <a:cubicBezTo>
                    <a:pt x="102" y="107"/>
                    <a:pt x="93" y="104"/>
                    <a:pt x="82" y="104"/>
                  </a:cubicBezTo>
                  <a:cubicBezTo>
                    <a:pt x="71" y="104"/>
                    <a:pt x="68" y="111"/>
                    <a:pt x="59" y="111"/>
                  </a:cubicBezTo>
                  <a:cubicBezTo>
                    <a:pt x="52" y="111"/>
                    <a:pt x="51" y="105"/>
                    <a:pt x="49" y="100"/>
                  </a:cubicBezTo>
                  <a:cubicBezTo>
                    <a:pt x="41" y="103"/>
                    <a:pt x="39" y="107"/>
                    <a:pt x="33" y="107"/>
                  </a:cubicBezTo>
                  <a:cubicBezTo>
                    <a:pt x="28" y="107"/>
                    <a:pt x="27" y="103"/>
                    <a:pt x="27" y="99"/>
                  </a:cubicBezTo>
                  <a:cubicBezTo>
                    <a:pt x="34" y="95"/>
                    <a:pt x="40" y="95"/>
                    <a:pt x="44" y="88"/>
                  </a:cubicBezTo>
                  <a:cubicBezTo>
                    <a:pt x="18" y="88"/>
                    <a:pt x="3" y="86"/>
                    <a:pt x="0" y="63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5" y="66"/>
                    <a:pt x="28" y="71"/>
                    <a:pt x="34" y="71"/>
                  </a:cubicBezTo>
                  <a:cubicBezTo>
                    <a:pt x="37" y="71"/>
                    <a:pt x="41" y="64"/>
                    <a:pt x="41" y="64"/>
                  </a:cubicBezTo>
                  <a:cubicBezTo>
                    <a:pt x="31" y="61"/>
                    <a:pt x="8" y="56"/>
                    <a:pt x="8" y="47"/>
                  </a:cubicBezTo>
                  <a:cubicBezTo>
                    <a:pt x="8" y="38"/>
                    <a:pt x="18" y="39"/>
                    <a:pt x="25" y="39"/>
                  </a:cubicBezTo>
                  <a:cubicBezTo>
                    <a:pt x="36" y="39"/>
                    <a:pt x="40" y="45"/>
                    <a:pt x="46" y="45"/>
                  </a:cubicBezTo>
                  <a:cubicBezTo>
                    <a:pt x="50" y="45"/>
                    <a:pt x="52" y="39"/>
                    <a:pt x="54" y="37"/>
                  </a:cubicBezTo>
                  <a:cubicBezTo>
                    <a:pt x="47" y="32"/>
                    <a:pt x="37" y="37"/>
                    <a:pt x="33" y="37"/>
                  </a:cubicBezTo>
                  <a:cubicBezTo>
                    <a:pt x="30" y="37"/>
                    <a:pt x="23" y="25"/>
                    <a:pt x="23" y="24"/>
                  </a:cubicBezTo>
                  <a:cubicBezTo>
                    <a:pt x="32" y="18"/>
                    <a:pt x="38" y="14"/>
                    <a:pt x="52" y="17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6" y="12"/>
                    <a:pt x="43" y="11"/>
                    <a:pt x="42" y="0"/>
                  </a:cubicBezTo>
                  <a:cubicBezTo>
                    <a:pt x="61" y="2"/>
                    <a:pt x="76" y="3"/>
                    <a:pt x="90" y="9"/>
                  </a:cubicBezTo>
                  <a:cubicBezTo>
                    <a:pt x="105" y="15"/>
                    <a:pt x="102" y="38"/>
                    <a:pt x="114" y="43"/>
                  </a:cubicBezTo>
                  <a:cubicBezTo>
                    <a:pt x="125" y="48"/>
                    <a:pt x="133" y="40"/>
                    <a:pt x="144" y="45"/>
                  </a:cubicBezTo>
                  <a:cubicBezTo>
                    <a:pt x="156" y="49"/>
                    <a:pt x="151" y="60"/>
                    <a:pt x="158" y="6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4" name="Freeform 142"/>
            <p:cNvSpPr>
              <a:spLocks/>
            </p:cNvSpPr>
            <p:nvPr/>
          </p:nvSpPr>
          <p:spPr bwMode="auto">
            <a:xfrm>
              <a:off x="3293576" y="1991564"/>
              <a:ext cx="201118" cy="134935"/>
            </a:xfrm>
            <a:custGeom>
              <a:avLst/>
              <a:gdLst>
                <a:gd name="T0" fmla="*/ 11 w 153"/>
                <a:gd name="T1" fmla="*/ 70 h 102"/>
                <a:gd name="T2" fmla="*/ 19 w 153"/>
                <a:gd name="T3" fmla="*/ 60 h 102"/>
                <a:gd name="T4" fmla="*/ 19 w 153"/>
                <a:gd name="T5" fmla="*/ 48 h 102"/>
                <a:gd name="T6" fmla="*/ 44 w 153"/>
                <a:gd name="T7" fmla="*/ 0 h 102"/>
                <a:gd name="T8" fmla="*/ 55 w 153"/>
                <a:gd name="T9" fmla="*/ 23 h 102"/>
                <a:gd name="T10" fmla="*/ 62 w 153"/>
                <a:gd name="T11" fmla="*/ 16 h 102"/>
                <a:gd name="T12" fmla="*/ 116 w 153"/>
                <a:gd name="T13" fmla="*/ 48 h 102"/>
                <a:gd name="T14" fmla="*/ 121 w 153"/>
                <a:gd name="T15" fmla="*/ 63 h 102"/>
                <a:gd name="T16" fmla="*/ 153 w 153"/>
                <a:gd name="T17" fmla="*/ 78 h 102"/>
                <a:gd name="T18" fmla="*/ 128 w 153"/>
                <a:gd name="T19" fmla="*/ 86 h 102"/>
                <a:gd name="T20" fmla="*/ 108 w 153"/>
                <a:gd name="T21" fmla="*/ 86 h 102"/>
                <a:gd name="T22" fmla="*/ 79 w 153"/>
                <a:gd name="T23" fmla="*/ 66 h 102"/>
                <a:gd name="T24" fmla="*/ 44 w 153"/>
                <a:gd name="T25" fmla="*/ 96 h 102"/>
                <a:gd name="T26" fmla="*/ 38 w 153"/>
                <a:gd name="T27" fmla="*/ 102 h 102"/>
                <a:gd name="T28" fmla="*/ 32 w 153"/>
                <a:gd name="T29" fmla="*/ 86 h 102"/>
                <a:gd name="T30" fmla="*/ 0 w 153"/>
                <a:gd name="T31" fmla="*/ 86 h 102"/>
                <a:gd name="T32" fmla="*/ 11 w 153"/>
                <a:gd name="T33" fmla="*/ 7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3" h="102">
                  <a:moveTo>
                    <a:pt x="11" y="70"/>
                  </a:moveTo>
                  <a:cubicBezTo>
                    <a:pt x="15" y="67"/>
                    <a:pt x="19" y="65"/>
                    <a:pt x="19" y="60"/>
                  </a:cubicBezTo>
                  <a:cubicBezTo>
                    <a:pt x="19" y="53"/>
                    <a:pt x="19" y="55"/>
                    <a:pt x="19" y="48"/>
                  </a:cubicBezTo>
                  <a:cubicBezTo>
                    <a:pt x="19" y="35"/>
                    <a:pt x="22" y="3"/>
                    <a:pt x="44" y="0"/>
                  </a:cubicBezTo>
                  <a:cubicBezTo>
                    <a:pt x="47" y="12"/>
                    <a:pt x="51" y="15"/>
                    <a:pt x="55" y="23"/>
                  </a:cubicBezTo>
                  <a:cubicBezTo>
                    <a:pt x="57" y="20"/>
                    <a:pt x="59" y="18"/>
                    <a:pt x="62" y="16"/>
                  </a:cubicBezTo>
                  <a:cubicBezTo>
                    <a:pt x="78" y="37"/>
                    <a:pt x="102" y="29"/>
                    <a:pt x="116" y="48"/>
                  </a:cubicBezTo>
                  <a:cubicBezTo>
                    <a:pt x="119" y="54"/>
                    <a:pt x="117" y="59"/>
                    <a:pt x="121" y="63"/>
                  </a:cubicBezTo>
                  <a:cubicBezTo>
                    <a:pt x="133" y="72"/>
                    <a:pt x="147" y="68"/>
                    <a:pt x="153" y="78"/>
                  </a:cubicBezTo>
                  <a:cubicBezTo>
                    <a:pt x="145" y="83"/>
                    <a:pt x="138" y="86"/>
                    <a:pt x="128" y="86"/>
                  </a:cubicBezTo>
                  <a:cubicBezTo>
                    <a:pt x="119" y="86"/>
                    <a:pt x="116" y="86"/>
                    <a:pt x="108" y="86"/>
                  </a:cubicBezTo>
                  <a:cubicBezTo>
                    <a:pt x="108" y="86"/>
                    <a:pt x="84" y="68"/>
                    <a:pt x="79" y="66"/>
                  </a:cubicBezTo>
                  <a:cubicBezTo>
                    <a:pt x="79" y="84"/>
                    <a:pt x="54" y="101"/>
                    <a:pt x="44" y="96"/>
                  </a:cubicBezTo>
                  <a:cubicBezTo>
                    <a:pt x="41" y="100"/>
                    <a:pt x="41" y="102"/>
                    <a:pt x="38" y="102"/>
                  </a:cubicBezTo>
                  <a:cubicBezTo>
                    <a:pt x="28" y="102"/>
                    <a:pt x="31" y="94"/>
                    <a:pt x="32" y="86"/>
                  </a:cubicBezTo>
                  <a:cubicBezTo>
                    <a:pt x="20" y="83"/>
                    <a:pt x="6" y="86"/>
                    <a:pt x="0" y="86"/>
                  </a:cubicBezTo>
                  <a:cubicBezTo>
                    <a:pt x="0" y="73"/>
                    <a:pt x="10" y="74"/>
                    <a:pt x="11" y="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5" name="Freeform 143"/>
            <p:cNvSpPr>
              <a:spLocks/>
            </p:cNvSpPr>
            <p:nvPr/>
          </p:nvSpPr>
          <p:spPr bwMode="auto">
            <a:xfrm>
              <a:off x="3581140" y="1858404"/>
              <a:ext cx="61746" cy="65693"/>
            </a:xfrm>
            <a:custGeom>
              <a:avLst/>
              <a:gdLst>
                <a:gd name="T0" fmla="*/ 47 w 47"/>
                <a:gd name="T1" fmla="*/ 31 h 49"/>
                <a:gd name="T2" fmla="*/ 19 w 47"/>
                <a:gd name="T3" fmla="*/ 49 h 49"/>
                <a:gd name="T4" fmla="*/ 0 w 47"/>
                <a:gd name="T5" fmla="*/ 31 h 49"/>
                <a:gd name="T6" fmla="*/ 47 w 47"/>
                <a:gd name="T7" fmla="*/ 3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49">
                  <a:moveTo>
                    <a:pt x="47" y="31"/>
                  </a:moveTo>
                  <a:cubicBezTo>
                    <a:pt x="47" y="42"/>
                    <a:pt x="28" y="49"/>
                    <a:pt x="19" y="49"/>
                  </a:cubicBezTo>
                  <a:cubicBezTo>
                    <a:pt x="7" y="49"/>
                    <a:pt x="0" y="41"/>
                    <a:pt x="0" y="31"/>
                  </a:cubicBezTo>
                  <a:cubicBezTo>
                    <a:pt x="0" y="0"/>
                    <a:pt x="47" y="5"/>
                    <a:pt x="47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6" name="Freeform 144"/>
            <p:cNvSpPr>
              <a:spLocks/>
            </p:cNvSpPr>
            <p:nvPr/>
          </p:nvSpPr>
          <p:spPr bwMode="auto">
            <a:xfrm>
              <a:off x="3395900" y="2133602"/>
              <a:ext cx="49397" cy="40836"/>
            </a:xfrm>
            <a:custGeom>
              <a:avLst/>
              <a:gdLst>
                <a:gd name="T0" fmla="*/ 16 w 38"/>
                <a:gd name="T1" fmla="*/ 1 h 31"/>
                <a:gd name="T2" fmla="*/ 38 w 38"/>
                <a:gd name="T3" fmla="*/ 4 h 31"/>
                <a:gd name="T4" fmla="*/ 0 w 38"/>
                <a:gd name="T5" fmla="*/ 31 h 31"/>
                <a:gd name="T6" fmla="*/ 0 w 38"/>
                <a:gd name="T7" fmla="*/ 21 h 31"/>
                <a:gd name="T8" fmla="*/ 16 w 3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1">
                  <a:moveTo>
                    <a:pt x="16" y="1"/>
                  </a:moveTo>
                  <a:cubicBezTo>
                    <a:pt x="31" y="0"/>
                    <a:pt x="28" y="0"/>
                    <a:pt x="38" y="4"/>
                  </a:cubicBezTo>
                  <a:cubicBezTo>
                    <a:pt x="31" y="14"/>
                    <a:pt x="12" y="29"/>
                    <a:pt x="0" y="3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13"/>
                    <a:pt x="16" y="6"/>
                    <a:pt x="16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7" name="Freeform 145"/>
            <p:cNvSpPr>
              <a:spLocks/>
            </p:cNvSpPr>
            <p:nvPr/>
          </p:nvSpPr>
          <p:spPr bwMode="auto">
            <a:xfrm>
              <a:off x="3475288" y="1565453"/>
              <a:ext cx="134078" cy="60365"/>
            </a:xfrm>
            <a:custGeom>
              <a:avLst/>
              <a:gdLst>
                <a:gd name="T0" fmla="*/ 38 w 102"/>
                <a:gd name="T1" fmla="*/ 46 h 46"/>
                <a:gd name="T2" fmla="*/ 15 w 102"/>
                <a:gd name="T3" fmla="*/ 28 h 46"/>
                <a:gd name="T4" fmla="*/ 0 w 102"/>
                <a:gd name="T5" fmla="*/ 11 h 46"/>
                <a:gd name="T6" fmla="*/ 13 w 102"/>
                <a:gd name="T7" fmla="*/ 0 h 46"/>
                <a:gd name="T8" fmla="*/ 51 w 102"/>
                <a:gd name="T9" fmla="*/ 6 h 46"/>
                <a:gd name="T10" fmla="*/ 102 w 102"/>
                <a:gd name="T11" fmla="*/ 31 h 46"/>
                <a:gd name="T12" fmla="*/ 89 w 102"/>
                <a:gd name="T13" fmla="*/ 43 h 46"/>
                <a:gd name="T14" fmla="*/ 66 w 102"/>
                <a:gd name="T15" fmla="*/ 38 h 46"/>
                <a:gd name="T16" fmla="*/ 38 w 102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46">
                  <a:moveTo>
                    <a:pt x="38" y="46"/>
                  </a:moveTo>
                  <a:cubicBezTo>
                    <a:pt x="23" y="46"/>
                    <a:pt x="10" y="42"/>
                    <a:pt x="15" y="28"/>
                  </a:cubicBezTo>
                  <a:cubicBezTo>
                    <a:pt x="9" y="24"/>
                    <a:pt x="0" y="20"/>
                    <a:pt x="0" y="11"/>
                  </a:cubicBezTo>
                  <a:cubicBezTo>
                    <a:pt x="0" y="4"/>
                    <a:pt x="7" y="0"/>
                    <a:pt x="13" y="0"/>
                  </a:cubicBezTo>
                  <a:cubicBezTo>
                    <a:pt x="30" y="0"/>
                    <a:pt x="35" y="6"/>
                    <a:pt x="51" y="6"/>
                  </a:cubicBezTo>
                  <a:cubicBezTo>
                    <a:pt x="71" y="6"/>
                    <a:pt x="89" y="23"/>
                    <a:pt x="102" y="31"/>
                  </a:cubicBezTo>
                  <a:cubicBezTo>
                    <a:pt x="100" y="38"/>
                    <a:pt x="96" y="43"/>
                    <a:pt x="89" y="43"/>
                  </a:cubicBezTo>
                  <a:cubicBezTo>
                    <a:pt x="79" y="43"/>
                    <a:pt x="74" y="38"/>
                    <a:pt x="66" y="38"/>
                  </a:cubicBezTo>
                  <a:cubicBezTo>
                    <a:pt x="58" y="38"/>
                    <a:pt x="51" y="46"/>
                    <a:pt x="38" y="4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8" name="Freeform 146"/>
            <p:cNvSpPr>
              <a:spLocks/>
            </p:cNvSpPr>
            <p:nvPr/>
          </p:nvSpPr>
          <p:spPr bwMode="auto">
            <a:xfrm>
              <a:off x="3487637" y="2160233"/>
              <a:ext cx="31756" cy="35509"/>
            </a:xfrm>
            <a:custGeom>
              <a:avLst/>
              <a:gdLst>
                <a:gd name="T0" fmla="*/ 25 w 25"/>
                <a:gd name="T1" fmla="*/ 9 h 27"/>
                <a:gd name="T2" fmla="*/ 12 w 25"/>
                <a:gd name="T3" fmla="*/ 27 h 27"/>
                <a:gd name="T4" fmla="*/ 0 w 25"/>
                <a:gd name="T5" fmla="*/ 15 h 27"/>
                <a:gd name="T6" fmla="*/ 25 w 25"/>
                <a:gd name="T7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7">
                  <a:moveTo>
                    <a:pt x="25" y="9"/>
                  </a:moveTo>
                  <a:cubicBezTo>
                    <a:pt x="21" y="16"/>
                    <a:pt x="19" y="27"/>
                    <a:pt x="12" y="27"/>
                  </a:cubicBezTo>
                  <a:cubicBezTo>
                    <a:pt x="10" y="27"/>
                    <a:pt x="0" y="15"/>
                    <a:pt x="0" y="15"/>
                  </a:cubicBezTo>
                  <a:cubicBezTo>
                    <a:pt x="0" y="1"/>
                    <a:pt x="18" y="0"/>
                    <a:pt x="25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39" name="Freeform 147"/>
            <p:cNvSpPr>
              <a:spLocks/>
            </p:cNvSpPr>
            <p:nvPr/>
          </p:nvSpPr>
          <p:spPr bwMode="auto">
            <a:xfrm>
              <a:off x="3651707" y="1876159"/>
              <a:ext cx="33519" cy="19531"/>
            </a:xfrm>
            <a:custGeom>
              <a:avLst/>
              <a:gdLst>
                <a:gd name="T0" fmla="*/ 10 w 25"/>
                <a:gd name="T1" fmla="*/ 14 h 15"/>
                <a:gd name="T2" fmla="*/ 0 w 25"/>
                <a:gd name="T3" fmla="*/ 8 h 15"/>
                <a:gd name="T4" fmla="*/ 10 w 25"/>
                <a:gd name="T5" fmla="*/ 0 h 15"/>
                <a:gd name="T6" fmla="*/ 25 w 25"/>
                <a:gd name="T7" fmla="*/ 13 h 15"/>
                <a:gd name="T8" fmla="*/ 10 w 25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5">
                  <a:moveTo>
                    <a:pt x="10" y="14"/>
                  </a:moveTo>
                  <a:cubicBezTo>
                    <a:pt x="5" y="14"/>
                    <a:pt x="0" y="13"/>
                    <a:pt x="0" y="8"/>
                  </a:cubicBezTo>
                  <a:cubicBezTo>
                    <a:pt x="0" y="6"/>
                    <a:pt x="9" y="0"/>
                    <a:pt x="10" y="0"/>
                  </a:cubicBezTo>
                  <a:cubicBezTo>
                    <a:pt x="17" y="0"/>
                    <a:pt x="23" y="10"/>
                    <a:pt x="25" y="13"/>
                  </a:cubicBezTo>
                  <a:cubicBezTo>
                    <a:pt x="15" y="15"/>
                    <a:pt x="18" y="14"/>
                    <a:pt x="1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40" name="Freeform 148"/>
            <p:cNvSpPr>
              <a:spLocks/>
            </p:cNvSpPr>
            <p:nvPr/>
          </p:nvSpPr>
          <p:spPr bwMode="auto">
            <a:xfrm>
              <a:off x="3510572" y="1814017"/>
              <a:ext cx="33519" cy="24857"/>
            </a:xfrm>
            <a:custGeom>
              <a:avLst/>
              <a:gdLst>
                <a:gd name="T0" fmla="*/ 9 w 26"/>
                <a:gd name="T1" fmla="*/ 18 h 18"/>
                <a:gd name="T2" fmla="*/ 26 w 26"/>
                <a:gd name="T3" fmla="*/ 0 h 18"/>
                <a:gd name="T4" fmla="*/ 9 w 26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18">
                  <a:moveTo>
                    <a:pt x="9" y="18"/>
                  </a:moveTo>
                  <a:cubicBezTo>
                    <a:pt x="0" y="18"/>
                    <a:pt x="17" y="0"/>
                    <a:pt x="26" y="0"/>
                  </a:cubicBezTo>
                  <a:cubicBezTo>
                    <a:pt x="24" y="9"/>
                    <a:pt x="18" y="18"/>
                    <a:pt x="9" y="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41" name="Freeform 149"/>
            <p:cNvSpPr>
              <a:spLocks/>
            </p:cNvSpPr>
            <p:nvPr/>
          </p:nvSpPr>
          <p:spPr bwMode="auto">
            <a:xfrm>
              <a:off x="3210659" y="1561901"/>
              <a:ext cx="820350" cy="626739"/>
            </a:xfrm>
            <a:custGeom>
              <a:avLst/>
              <a:gdLst>
                <a:gd name="T0" fmla="*/ 573 w 622"/>
                <a:gd name="T1" fmla="*/ 354 h 471"/>
                <a:gd name="T2" fmla="*/ 482 w 622"/>
                <a:gd name="T3" fmla="*/ 308 h 471"/>
                <a:gd name="T4" fmla="*/ 497 w 622"/>
                <a:gd name="T5" fmla="*/ 320 h 471"/>
                <a:gd name="T6" fmla="*/ 486 w 622"/>
                <a:gd name="T7" fmla="*/ 331 h 471"/>
                <a:gd name="T8" fmla="*/ 512 w 622"/>
                <a:gd name="T9" fmla="*/ 362 h 471"/>
                <a:gd name="T10" fmla="*/ 546 w 622"/>
                <a:gd name="T11" fmla="*/ 371 h 471"/>
                <a:gd name="T12" fmla="*/ 560 w 622"/>
                <a:gd name="T13" fmla="*/ 405 h 471"/>
                <a:gd name="T14" fmla="*/ 478 w 622"/>
                <a:gd name="T15" fmla="*/ 405 h 471"/>
                <a:gd name="T16" fmla="*/ 522 w 622"/>
                <a:gd name="T17" fmla="*/ 461 h 471"/>
                <a:gd name="T18" fmla="*/ 507 w 622"/>
                <a:gd name="T19" fmla="*/ 461 h 471"/>
                <a:gd name="T20" fmla="*/ 401 w 622"/>
                <a:gd name="T21" fmla="*/ 407 h 471"/>
                <a:gd name="T22" fmla="*/ 327 w 622"/>
                <a:gd name="T23" fmla="*/ 379 h 471"/>
                <a:gd name="T24" fmla="*/ 291 w 622"/>
                <a:gd name="T25" fmla="*/ 386 h 471"/>
                <a:gd name="T26" fmla="*/ 289 w 622"/>
                <a:gd name="T27" fmla="*/ 342 h 471"/>
                <a:gd name="T28" fmla="*/ 355 w 622"/>
                <a:gd name="T29" fmla="*/ 331 h 471"/>
                <a:gd name="T30" fmla="*/ 361 w 622"/>
                <a:gd name="T31" fmla="*/ 302 h 471"/>
                <a:gd name="T32" fmla="*/ 319 w 622"/>
                <a:gd name="T33" fmla="*/ 207 h 471"/>
                <a:gd name="T34" fmla="*/ 289 w 622"/>
                <a:gd name="T35" fmla="*/ 207 h 471"/>
                <a:gd name="T36" fmla="*/ 251 w 622"/>
                <a:gd name="T37" fmla="*/ 153 h 471"/>
                <a:gd name="T38" fmla="*/ 209 w 622"/>
                <a:gd name="T39" fmla="*/ 165 h 471"/>
                <a:gd name="T40" fmla="*/ 72 w 622"/>
                <a:gd name="T41" fmla="*/ 149 h 471"/>
                <a:gd name="T42" fmla="*/ 18 w 622"/>
                <a:gd name="T43" fmla="*/ 125 h 471"/>
                <a:gd name="T44" fmla="*/ 53 w 622"/>
                <a:gd name="T45" fmla="*/ 117 h 471"/>
                <a:gd name="T46" fmla="*/ 0 w 622"/>
                <a:gd name="T47" fmla="*/ 87 h 471"/>
                <a:gd name="T48" fmla="*/ 20 w 622"/>
                <a:gd name="T49" fmla="*/ 29 h 471"/>
                <a:gd name="T50" fmla="*/ 106 w 622"/>
                <a:gd name="T51" fmla="*/ 8 h 471"/>
                <a:gd name="T52" fmla="*/ 79 w 622"/>
                <a:gd name="T53" fmla="*/ 57 h 471"/>
                <a:gd name="T54" fmla="*/ 87 w 622"/>
                <a:gd name="T55" fmla="*/ 85 h 471"/>
                <a:gd name="T56" fmla="*/ 94 w 622"/>
                <a:gd name="T57" fmla="*/ 48 h 471"/>
                <a:gd name="T58" fmla="*/ 206 w 622"/>
                <a:gd name="T59" fmla="*/ 53 h 471"/>
                <a:gd name="T60" fmla="*/ 221 w 622"/>
                <a:gd name="T61" fmla="*/ 61 h 471"/>
                <a:gd name="T62" fmla="*/ 268 w 622"/>
                <a:gd name="T63" fmla="*/ 49 h 471"/>
                <a:gd name="T64" fmla="*/ 372 w 622"/>
                <a:gd name="T65" fmla="*/ 101 h 471"/>
                <a:gd name="T66" fmla="*/ 416 w 622"/>
                <a:gd name="T67" fmla="*/ 117 h 471"/>
                <a:gd name="T68" fmla="*/ 469 w 622"/>
                <a:gd name="T69" fmla="*/ 153 h 471"/>
                <a:gd name="T70" fmla="*/ 503 w 622"/>
                <a:gd name="T71" fmla="*/ 172 h 471"/>
                <a:gd name="T72" fmla="*/ 499 w 622"/>
                <a:gd name="T73" fmla="*/ 184 h 471"/>
                <a:gd name="T74" fmla="*/ 486 w 622"/>
                <a:gd name="T75" fmla="*/ 210 h 471"/>
                <a:gd name="T76" fmla="*/ 545 w 622"/>
                <a:gd name="T77" fmla="*/ 244 h 471"/>
                <a:gd name="T78" fmla="*/ 588 w 622"/>
                <a:gd name="T79" fmla="*/ 276 h 471"/>
                <a:gd name="T80" fmla="*/ 622 w 622"/>
                <a:gd name="T81" fmla="*/ 298 h 471"/>
                <a:gd name="T82" fmla="*/ 599 w 622"/>
                <a:gd name="T83" fmla="*/ 322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22" h="471">
                  <a:moveTo>
                    <a:pt x="583" y="331"/>
                  </a:moveTo>
                  <a:cubicBezTo>
                    <a:pt x="583" y="340"/>
                    <a:pt x="581" y="354"/>
                    <a:pt x="573" y="354"/>
                  </a:cubicBezTo>
                  <a:cubicBezTo>
                    <a:pt x="535" y="354"/>
                    <a:pt x="533" y="300"/>
                    <a:pt x="497" y="300"/>
                  </a:cubicBezTo>
                  <a:cubicBezTo>
                    <a:pt x="493" y="300"/>
                    <a:pt x="483" y="308"/>
                    <a:pt x="482" y="308"/>
                  </a:cubicBezTo>
                  <a:cubicBezTo>
                    <a:pt x="489" y="312"/>
                    <a:pt x="490" y="312"/>
                    <a:pt x="497" y="310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3" y="321"/>
                    <a:pt x="489" y="322"/>
                    <a:pt x="486" y="320"/>
                  </a:cubicBezTo>
                  <a:cubicBezTo>
                    <a:pt x="486" y="331"/>
                    <a:pt x="486" y="331"/>
                    <a:pt x="486" y="331"/>
                  </a:cubicBezTo>
                  <a:cubicBezTo>
                    <a:pt x="496" y="331"/>
                    <a:pt x="496" y="331"/>
                    <a:pt x="496" y="331"/>
                  </a:cubicBezTo>
                  <a:cubicBezTo>
                    <a:pt x="497" y="342"/>
                    <a:pt x="506" y="359"/>
                    <a:pt x="512" y="362"/>
                  </a:cubicBezTo>
                  <a:cubicBezTo>
                    <a:pt x="527" y="367"/>
                    <a:pt x="532" y="358"/>
                    <a:pt x="533" y="371"/>
                  </a:cubicBezTo>
                  <a:cubicBezTo>
                    <a:pt x="541" y="371"/>
                    <a:pt x="541" y="371"/>
                    <a:pt x="546" y="371"/>
                  </a:cubicBezTo>
                  <a:cubicBezTo>
                    <a:pt x="546" y="384"/>
                    <a:pt x="546" y="384"/>
                    <a:pt x="546" y="387"/>
                  </a:cubicBezTo>
                  <a:cubicBezTo>
                    <a:pt x="546" y="393"/>
                    <a:pt x="560" y="397"/>
                    <a:pt x="560" y="405"/>
                  </a:cubicBezTo>
                  <a:cubicBezTo>
                    <a:pt x="560" y="413"/>
                    <a:pt x="552" y="428"/>
                    <a:pt x="549" y="437"/>
                  </a:cubicBezTo>
                  <a:cubicBezTo>
                    <a:pt x="535" y="436"/>
                    <a:pt x="487" y="417"/>
                    <a:pt x="478" y="405"/>
                  </a:cubicBezTo>
                  <a:cubicBezTo>
                    <a:pt x="467" y="405"/>
                    <a:pt x="467" y="405"/>
                    <a:pt x="467" y="405"/>
                  </a:cubicBezTo>
                  <a:cubicBezTo>
                    <a:pt x="480" y="422"/>
                    <a:pt x="522" y="439"/>
                    <a:pt x="522" y="461"/>
                  </a:cubicBezTo>
                  <a:cubicBezTo>
                    <a:pt x="522" y="467"/>
                    <a:pt x="518" y="471"/>
                    <a:pt x="515" y="471"/>
                  </a:cubicBezTo>
                  <a:cubicBezTo>
                    <a:pt x="511" y="471"/>
                    <a:pt x="509" y="462"/>
                    <a:pt x="507" y="461"/>
                  </a:cubicBezTo>
                  <a:cubicBezTo>
                    <a:pt x="485" y="450"/>
                    <a:pt x="471" y="455"/>
                    <a:pt x="452" y="443"/>
                  </a:cubicBezTo>
                  <a:cubicBezTo>
                    <a:pt x="434" y="432"/>
                    <a:pt x="388" y="432"/>
                    <a:pt x="401" y="407"/>
                  </a:cubicBezTo>
                  <a:cubicBezTo>
                    <a:pt x="376" y="396"/>
                    <a:pt x="364" y="381"/>
                    <a:pt x="342" y="367"/>
                  </a:cubicBezTo>
                  <a:cubicBezTo>
                    <a:pt x="338" y="373"/>
                    <a:pt x="334" y="379"/>
                    <a:pt x="327" y="379"/>
                  </a:cubicBezTo>
                  <a:cubicBezTo>
                    <a:pt x="319" y="379"/>
                    <a:pt x="321" y="374"/>
                    <a:pt x="314" y="374"/>
                  </a:cubicBezTo>
                  <a:cubicBezTo>
                    <a:pt x="305" y="374"/>
                    <a:pt x="300" y="386"/>
                    <a:pt x="291" y="386"/>
                  </a:cubicBezTo>
                  <a:cubicBezTo>
                    <a:pt x="283" y="386"/>
                    <a:pt x="259" y="374"/>
                    <a:pt x="259" y="363"/>
                  </a:cubicBezTo>
                  <a:cubicBezTo>
                    <a:pt x="259" y="355"/>
                    <a:pt x="278" y="342"/>
                    <a:pt x="289" y="342"/>
                  </a:cubicBezTo>
                  <a:cubicBezTo>
                    <a:pt x="302" y="342"/>
                    <a:pt x="315" y="342"/>
                    <a:pt x="321" y="342"/>
                  </a:cubicBezTo>
                  <a:cubicBezTo>
                    <a:pt x="328" y="342"/>
                    <a:pt x="346" y="337"/>
                    <a:pt x="355" y="331"/>
                  </a:cubicBezTo>
                  <a:cubicBezTo>
                    <a:pt x="352" y="328"/>
                    <a:pt x="342" y="320"/>
                    <a:pt x="342" y="314"/>
                  </a:cubicBezTo>
                  <a:cubicBezTo>
                    <a:pt x="342" y="300"/>
                    <a:pt x="355" y="308"/>
                    <a:pt x="361" y="302"/>
                  </a:cubicBezTo>
                  <a:cubicBezTo>
                    <a:pt x="368" y="295"/>
                    <a:pt x="384" y="277"/>
                    <a:pt x="384" y="266"/>
                  </a:cubicBezTo>
                  <a:cubicBezTo>
                    <a:pt x="384" y="246"/>
                    <a:pt x="335" y="207"/>
                    <a:pt x="319" y="207"/>
                  </a:cubicBezTo>
                  <a:cubicBezTo>
                    <a:pt x="309" y="207"/>
                    <a:pt x="305" y="216"/>
                    <a:pt x="295" y="216"/>
                  </a:cubicBezTo>
                  <a:cubicBezTo>
                    <a:pt x="292" y="216"/>
                    <a:pt x="289" y="208"/>
                    <a:pt x="289" y="207"/>
                  </a:cubicBezTo>
                  <a:cubicBezTo>
                    <a:pt x="289" y="199"/>
                    <a:pt x="302" y="197"/>
                    <a:pt x="307" y="196"/>
                  </a:cubicBezTo>
                  <a:cubicBezTo>
                    <a:pt x="300" y="189"/>
                    <a:pt x="259" y="153"/>
                    <a:pt x="251" y="153"/>
                  </a:cubicBezTo>
                  <a:cubicBezTo>
                    <a:pt x="241" y="153"/>
                    <a:pt x="229" y="183"/>
                    <a:pt x="215" y="183"/>
                  </a:cubicBezTo>
                  <a:cubicBezTo>
                    <a:pt x="206" y="183"/>
                    <a:pt x="209" y="170"/>
                    <a:pt x="209" y="165"/>
                  </a:cubicBezTo>
                  <a:cubicBezTo>
                    <a:pt x="186" y="162"/>
                    <a:pt x="128" y="165"/>
                    <a:pt x="94" y="165"/>
                  </a:cubicBezTo>
                  <a:cubicBezTo>
                    <a:pt x="88" y="165"/>
                    <a:pt x="76" y="155"/>
                    <a:pt x="72" y="149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31" y="137"/>
                    <a:pt x="20" y="136"/>
                    <a:pt x="18" y="125"/>
                  </a:cubicBezTo>
                  <a:cubicBezTo>
                    <a:pt x="28" y="121"/>
                    <a:pt x="40" y="126"/>
                    <a:pt x="53" y="127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46" y="112"/>
                    <a:pt x="11" y="109"/>
                    <a:pt x="11" y="109"/>
                  </a:cubicBezTo>
                  <a:cubicBezTo>
                    <a:pt x="11" y="109"/>
                    <a:pt x="0" y="95"/>
                    <a:pt x="0" y="87"/>
                  </a:cubicBezTo>
                  <a:cubicBezTo>
                    <a:pt x="0" y="65"/>
                    <a:pt x="3" y="60"/>
                    <a:pt x="15" y="52"/>
                  </a:cubicBezTo>
                  <a:cubicBezTo>
                    <a:pt x="21" y="47"/>
                    <a:pt x="17" y="33"/>
                    <a:pt x="20" y="29"/>
                  </a:cubicBezTo>
                  <a:cubicBezTo>
                    <a:pt x="35" y="13"/>
                    <a:pt x="55" y="0"/>
                    <a:pt x="81" y="0"/>
                  </a:cubicBezTo>
                  <a:cubicBezTo>
                    <a:pt x="81" y="0"/>
                    <a:pt x="105" y="8"/>
                    <a:pt x="106" y="8"/>
                  </a:cubicBezTo>
                  <a:cubicBezTo>
                    <a:pt x="98" y="25"/>
                    <a:pt x="73" y="26"/>
                    <a:pt x="73" y="49"/>
                  </a:cubicBezTo>
                  <a:cubicBezTo>
                    <a:pt x="73" y="54"/>
                    <a:pt x="75" y="57"/>
                    <a:pt x="79" y="57"/>
                  </a:cubicBezTo>
                  <a:cubicBezTo>
                    <a:pt x="78" y="63"/>
                    <a:pt x="79" y="71"/>
                    <a:pt x="79" y="71"/>
                  </a:cubicBezTo>
                  <a:cubicBezTo>
                    <a:pt x="79" y="78"/>
                    <a:pt x="78" y="85"/>
                    <a:pt x="87" y="85"/>
                  </a:cubicBezTo>
                  <a:cubicBezTo>
                    <a:pt x="91" y="85"/>
                    <a:pt x="102" y="75"/>
                    <a:pt x="102" y="69"/>
                  </a:cubicBezTo>
                  <a:cubicBezTo>
                    <a:pt x="102" y="61"/>
                    <a:pt x="94" y="56"/>
                    <a:pt x="94" y="48"/>
                  </a:cubicBezTo>
                  <a:cubicBezTo>
                    <a:pt x="94" y="17"/>
                    <a:pt x="145" y="8"/>
                    <a:pt x="175" y="8"/>
                  </a:cubicBezTo>
                  <a:cubicBezTo>
                    <a:pt x="195" y="8"/>
                    <a:pt x="206" y="36"/>
                    <a:pt x="206" y="53"/>
                  </a:cubicBezTo>
                  <a:cubicBezTo>
                    <a:pt x="206" y="56"/>
                    <a:pt x="202" y="69"/>
                    <a:pt x="206" y="69"/>
                  </a:cubicBezTo>
                  <a:cubicBezTo>
                    <a:pt x="210" y="69"/>
                    <a:pt x="213" y="61"/>
                    <a:pt x="221" y="61"/>
                  </a:cubicBezTo>
                  <a:cubicBezTo>
                    <a:pt x="229" y="61"/>
                    <a:pt x="231" y="69"/>
                    <a:pt x="238" y="69"/>
                  </a:cubicBezTo>
                  <a:cubicBezTo>
                    <a:pt x="251" y="69"/>
                    <a:pt x="255" y="49"/>
                    <a:pt x="268" y="49"/>
                  </a:cubicBezTo>
                  <a:cubicBezTo>
                    <a:pt x="283" y="49"/>
                    <a:pt x="315" y="54"/>
                    <a:pt x="325" y="61"/>
                  </a:cubicBezTo>
                  <a:cubicBezTo>
                    <a:pt x="342" y="74"/>
                    <a:pt x="347" y="101"/>
                    <a:pt x="372" y="101"/>
                  </a:cubicBezTo>
                  <a:cubicBezTo>
                    <a:pt x="384" y="101"/>
                    <a:pt x="386" y="101"/>
                    <a:pt x="391" y="101"/>
                  </a:cubicBezTo>
                  <a:cubicBezTo>
                    <a:pt x="399" y="101"/>
                    <a:pt x="418" y="103"/>
                    <a:pt x="416" y="117"/>
                  </a:cubicBezTo>
                  <a:cubicBezTo>
                    <a:pt x="437" y="124"/>
                    <a:pt x="448" y="137"/>
                    <a:pt x="469" y="139"/>
                  </a:cubicBezTo>
                  <a:cubicBezTo>
                    <a:pt x="469" y="153"/>
                    <a:pt x="469" y="153"/>
                    <a:pt x="469" y="153"/>
                  </a:cubicBezTo>
                  <a:cubicBezTo>
                    <a:pt x="474" y="153"/>
                    <a:pt x="482" y="153"/>
                    <a:pt x="482" y="153"/>
                  </a:cubicBezTo>
                  <a:cubicBezTo>
                    <a:pt x="493" y="153"/>
                    <a:pt x="499" y="161"/>
                    <a:pt x="503" y="172"/>
                  </a:cubicBezTo>
                  <a:cubicBezTo>
                    <a:pt x="493" y="174"/>
                    <a:pt x="483" y="173"/>
                    <a:pt x="477" y="183"/>
                  </a:cubicBezTo>
                  <a:cubicBezTo>
                    <a:pt x="490" y="184"/>
                    <a:pt x="493" y="184"/>
                    <a:pt x="499" y="184"/>
                  </a:cubicBezTo>
                  <a:cubicBezTo>
                    <a:pt x="503" y="184"/>
                    <a:pt x="509" y="187"/>
                    <a:pt x="511" y="192"/>
                  </a:cubicBezTo>
                  <a:cubicBezTo>
                    <a:pt x="499" y="198"/>
                    <a:pt x="493" y="198"/>
                    <a:pt x="486" y="210"/>
                  </a:cubicBezTo>
                  <a:cubicBezTo>
                    <a:pt x="493" y="214"/>
                    <a:pt x="497" y="216"/>
                    <a:pt x="507" y="216"/>
                  </a:cubicBezTo>
                  <a:cubicBezTo>
                    <a:pt x="509" y="234"/>
                    <a:pt x="529" y="242"/>
                    <a:pt x="545" y="244"/>
                  </a:cubicBezTo>
                  <a:cubicBezTo>
                    <a:pt x="546" y="258"/>
                    <a:pt x="550" y="272"/>
                    <a:pt x="562" y="272"/>
                  </a:cubicBezTo>
                  <a:cubicBezTo>
                    <a:pt x="578" y="272"/>
                    <a:pt x="582" y="261"/>
                    <a:pt x="588" y="276"/>
                  </a:cubicBezTo>
                  <a:cubicBezTo>
                    <a:pt x="592" y="280"/>
                    <a:pt x="598" y="280"/>
                    <a:pt x="602" y="280"/>
                  </a:cubicBezTo>
                  <a:cubicBezTo>
                    <a:pt x="616" y="280"/>
                    <a:pt x="622" y="285"/>
                    <a:pt x="622" y="298"/>
                  </a:cubicBezTo>
                  <a:cubicBezTo>
                    <a:pt x="622" y="308"/>
                    <a:pt x="609" y="312"/>
                    <a:pt x="599" y="312"/>
                  </a:cubicBezTo>
                  <a:cubicBezTo>
                    <a:pt x="600" y="320"/>
                    <a:pt x="599" y="318"/>
                    <a:pt x="599" y="322"/>
                  </a:cubicBezTo>
                  <a:cubicBezTo>
                    <a:pt x="599" y="324"/>
                    <a:pt x="597" y="331"/>
                    <a:pt x="583" y="3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42" name="Freeform 150"/>
            <p:cNvSpPr>
              <a:spLocks/>
            </p:cNvSpPr>
            <p:nvPr/>
          </p:nvSpPr>
          <p:spPr bwMode="auto">
            <a:xfrm>
              <a:off x="3547620" y="2101643"/>
              <a:ext cx="22935" cy="23082"/>
            </a:xfrm>
            <a:custGeom>
              <a:avLst/>
              <a:gdLst>
                <a:gd name="T0" fmla="*/ 17 w 17"/>
                <a:gd name="T1" fmla="*/ 11 h 17"/>
                <a:gd name="T2" fmla="*/ 0 w 17"/>
                <a:gd name="T3" fmla="*/ 11 h 17"/>
                <a:gd name="T4" fmla="*/ 17 w 17"/>
                <a:gd name="T5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7">
                  <a:moveTo>
                    <a:pt x="17" y="11"/>
                  </a:moveTo>
                  <a:cubicBezTo>
                    <a:pt x="10" y="17"/>
                    <a:pt x="7" y="17"/>
                    <a:pt x="0" y="11"/>
                  </a:cubicBezTo>
                  <a:cubicBezTo>
                    <a:pt x="7" y="0"/>
                    <a:pt x="8" y="6"/>
                    <a:pt x="17" y="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43" name="Freeform 151"/>
            <p:cNvSpPr>
              <a:spLocks/>
            </p:cNvSpPr>
            <p:nvPr/>
          </p:nvSpPr>
          <p:spPr bwMode="auto">
            <a:xfrm>
              <a:off x="3380022" y="1980911"/>
              <a:ext cx="19406" cy="23082"/>
            </a:xfrm>
            <a:custGeom>
              <a:avLst/>
              <a:gdLst>
                <a:gd name="T0" fmla="*/ 0 w 15"/>
                <a:gd name="T1" fmla="*/ 5 h 17"/>
                <a:gd name="T2" fmla="*/ 15 w 15"/>
                <a:gd name="T3" fmla="*/ 17 h 17"/>
                <a:gd name="T4" fmla="*/ 0 w 15"/>
                <a:gd name="T5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7">
                  <a:moveTo>
                    <a:pt x="0" y="5"/>
                  </a:moveTo>
                  <a:cubicBezTo>
                    <a:pt x="10" y="0"/>
                    <a:pt x="10" y="10"/>
                    <a:pt x="15" y="17"/>
                  </a:cubicBezTo>
                  <a:cubicBezTo>
                    <a:pt x="6" y="16"/>
                    <a:pt x="0" y="10"/>
                    <a:pt x="0" y="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44" name="Freeform 152"/>
            <p:cNvSpPr>
              <a:spLocks/>
            </p:cNvSpPr>
            <p:nvPr/>
          </p:nvSpPr>
          <p:spPr bwMode="auto">
            <a:xfrm>
              <a:off x="3161261" y="935162"/>
              <a:ext cx="875041" cy="484702"/>
            </a:xfrm>
            <a:custGeom>
              <a:avLst/>
              <a:gdLst>
                <a:gd name="T0" fmla="*/ 528 w 664"/>
                <a:gd name="T1" fmla="*/ 28 h 366"/>
                <a:gd name="T2" fmla="*/ 602 w 664"/>
                <a:gd name="T3" fmla="*/ 16 h 366"/>
                <a:gd name="T4" fmla="*/ 664 w 664"/>
                <a:gd name="T5" fmla="*/ 49 h 366"/>
                <a:gd name="T6" fmla="*/ 537 w 664"/>
                <a:gd name="T7" fmla="*/ 91 h 366"/>
                <a:gd name="T8" fmla="*/ 507 w 664"/>
                <a:gd name="T9" fmla="*/ 133 h 366"/>
                <a:gd name="T10" fmla="*/ 397 w 664"/>
                <a:gd name="T11" fmla="*/ 195 h 366"/>
                <a:gd name="T12" fmla="*/ 371 w 664"/>
                <a:gd name="T13" fmla="*/ 212 h 366"/>
                <a:gd name="T14" fmla="*/ 371 w 664"/>
                <a:gd name="T15" fmla="*/ 246 h 366"/>
                <a:gd name="T16" fmla="*/ 299 w 664"/>
                <a:gd name="T17" fmla="*/ 282 h 366"/>
                <a:gd name="T18" fmla="*/ 272 w 664"/>
                <a:gd name="T19" fmla="*/ 331 h 366"/>
                <a:gd name="T20" fmla="*/ 303 w 664"/>
                <a:gd name="T21" fmla="*/ 338 h 366"/>
                <a:gd name="T22" fmla="*/ 217 w 664"/>
                <a:gd name="T23" fmla="*/ 354 h 366"/>
                <a:gd name="T24" fmla="*/ 138 w 664"/>
                <a:gd name="T25" fmla="*/ 362 h 366"/>
                <a:gd name="T26" fmla="*/ 56 w 664"/>
                <a:gd name="T27" fmla="*/ 354 h 366"/>
                <a:gd name="T28" fmla="*/ 104 w 664"/>
                <a:gd name="T29" fmla="*/ 316 h 366"/>
                <a:gd name="T30" fmla="*/ 98 w 664"/>
                <a:gd name="T31" fmla="*/ 284 h 366"/>
                <a:gd name="T32" fmla="*/ 159 w 664"/>
                <a:gd name="T33" fmla="*/ 306 h 366"/>
                <a:gd name="T34" fmla="*/ 113 w 664"/>
                <a:gd name="T35" fmla="*/ 266 h 366"/>
                <a:gd name="T36" fmla="*/ 94 w 664"/>
                <a:gd name="T37" fmla="*/ 272 h 366"/>
                <a:gd name="T38" fmla="*/ 117 w 664"/>
                <a:gd name="T39" fmla="*/ 236 h 366"/>
                <a:gd name="T40" fmla="*/ 107 w 664"/>
                <a:gd name="T41" fmla="*/ 175 h 366"/>
                <a:gd name="T42" fmla="*/ 115 w 664"/>
                <a:gd name="T43" fmla="*/ 159 h 366"/>
                <a:gd name="T44" fmla="*/ 166 w 664"/>
                <a:gd name="T45" fmla="*/ 161 h 366"/>
                <a:gd name="T46" fmla="*/ 185 w 664"/>
                <a:gd name="T47" fmla="*/ 163 h 366"/>
                <a:gd name="T48" fmla="*/ 228 w 664"/>
                <a:gd name="T49" fmla="*/ 155 h 366"/>
                <a:gd name="T50" fmla="*/ 253 w 664"/>
                <a:gd name="T51" fmla="*/ 133 h 366"/>
                <a:gd name="T52" fmla="*/ 170 w 664"/>
                <a:gd name="T53" fmla="*/ 145 h 366"/>
                <a:gd name="T54" fmla="*/ 125 w 664"/>
                <a:gd name="T55" fmla="*/ 137 h 366"/>
                <a:gd name="T56" fmla="*/ 98 w 664"/>
                <a:gd name="T57" fmla="*/ 145 h 366"/>
                <a:gd name="T58" fmla="*/ 77 w 664"/>
                <a:gd name="T59" fmla="*/ 119 h 366"/>
                <a:gd name="T60" fmla="*/ 88 w 664"/>
                <a:gd name="T61" fmla="*/ 95 h 366"/>
                <a:gd name="T62" fmla="*/ 43 w 664"/>
                <a:gd name="T63" fmla="*/ 107 h 366"/>
                <a:gd name="T64" fmla="*/ 50 w 664"/>
                <a:gd name="T65" fmla="*/ 87 h 366"/>
                <a:gd name="T66" fmla="*/ 16 w 664"/>
                <a:gd name="T67" fmla="*/ 93 h 366"/>
                <a:gd name="T68" fmla="*/ 75 w 664"/>
                <a:gd name="T69" fmla="*/ 64 h 366"/>
                <a:gd name="T70" fmla="*/ 98 w 664"/>
                <a:gd name="T71" fmla="*/ 57 h 366"/>
                <a:gd name="T72" fmla="*/ 179 w 664"/>
                <a:gd name="T73" fmla="*/ 57 h 366"/>
                <a:gd name="T74" fmla="*/ 232 w 664"/>
                <a:gd name="T75" fmla="*/ 20 h 366"/>
                <a:gd name="T76" fmla="*/ 337 w 664"/>
                <a:gd name="T77" fmla="*/ 9 h 366"/>
                <a:gd name="T78" fmla="*/ 375 w 664"/>
                <a:gd name="T79" fmla="*/ 13 h 366"/>
                <a:gd name="T80" fmla="*/ 422 w 664"/>
                <a:gd name="T81" fmla="*/ 5 h 366"/>
                <a:gd name="T82" fmla="*/ 541 w 664"/>
                <a:gd name="T83" fmla="*/ 1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4" h="366">
                  <a:moveTo>
                    <a:pt x="541" y="19"/>
                  </a:moveTo>
                  <a:cubicBezTo>
                    <a:pt x="536" y="25"/>
                    <a:pt x="534" y="26"/>
                    <a:pt x="528" y="28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3" y="13"/>
                    <a:pt x="596" y="14"/>
                    <a:pt x="602" y="16"/>
                  </a:cubicBezTo>
                  <a:cubicBezTo>
                    <a:pt x="610" y="18"/>
                    <a:pt x="610" y="25"/>
                    <a:pt x="615" y="29"/>
                  </a:cubicBezTo>
                  <a:cubicBezTo>
                    <a:pt x="624" y="39"/>
                    <a:pt x="664" y="35"/>
                    <a:pt x="664" y="49"/>
                  </a:cubicBezTo>
                  <a:cubicBezTo>
                    <a:pt x="664" y="60"/>
                    <a:pt x="650" y="57"/>
                    <a:pt x="645" y="61"/>
                  </a:cubicBezTo>
                  <a:cubicBezTo>
                    <a:pt x="615" y="85"/>
                    <a:pt x="578" y="71"/>
                    <a:pt x="537" y="91"/>
                  </a:cubicBezTo>
                  <a:cubicBezTo>
                    <a:pt x="545" y="99"/>
                    <a:pt x="575" y="93"/>
                    <a:pt x="594" y="94"/>
                  </a:cubicBezTo>
                  <a:cubicBezTo>
                    <a:pt x="577" y="112"/>
                    <a:pt x="534" y="123"/>
                    <a:pt x="507" y="133"/>
                  </a:cubicBezTo>
                  <a:cubicBezTo>
                    <a:pt x="477" y="143"/>
                    <a:pt x="459" y="175"/>
                    <a:pt x="437" y="192"/>
                  </a:cubicBezTo>
                  <a:cubicBezTo>
                    <a:pt x="426" y="200"/>
                    <a:pt x="409" y="191"/>
                    <a:pt x="397" y="195"/>
                  </a:cubicBezTo>
                  <a:cubicBezTo>
                    <a:pt x="381" y="200"/>
                    <a:pt x="362" y="202"/>
                    <a:pt x="350" y="212"/>
                  </a:cubicBezTo>
                  <a:cubicBezTo>
                    <a:pt x="371" y="212"/>
                    <a:pt x="371" y="212"/>
                    <a:pt x="371" y="212"/>
                  </a:cubicBezTo>
                  <a:cubicBezTo>
                    <a:pt x="372" y="230"/>
                    <a:pt x="363" y="228"/>
                    <a:pt x="349" y="227"/>
                  </a:cubicBezTo>
                  <a:cubicBezTo>
                    <a:pt x="358" y="231"/>
                    <a:pt x="366" y="234"/>
                    <a:pt x="371" y="246"/>
                  </a:cubicBezTo>
                  <a:cubicBezTo>
                    <a:pt x="355" y="254"/>
                    <a:pt x="350" y="273"/>
                    <a:pt x="337" y="282"/>
                  </a:cubicBezTo>
                  <a:cubicBezTo>
                    <a:pt x="304" y="282"/>
                    <a:pt x="305" y="282"/>
                    <a:pt x="299" y="282"/>
                  </a:cubicBezTo>
                  <a:cubicBezTo>
                    <a:pt x="300" y="288"/>
                    <a:pt x="304" y="289"/>
                    <a:pt x="304" y="294"/>
                  </a:cubicBezTo>
                  <a:cubicBezTo>
                    <a:pt x="304" y="319"/>
                    <a:pt x="272" y="304"/>
                    <a:pt x="272" y="331"/>
                  </a:cubicBezTo>
                  <a:cubicBezTo>
                    <a:pt x="284" y="331"/>
                    <a:pt x="286" y="331"/>
                    <a:pt x="291" y="331"/>
                  </a:cubicBezTo>
                  <a:cubicBezTo>
                    <a:pt x="294" y="331"/>
                    <a:pt x="303" y="331"/>
                    <a:pt x="303" y="338"/>
                  </a:cubicBezTo>
                  <a:cubicBezTo>
                    <a:pt x="303" y="351"/>
                    <a:pt x="259" y="366"/>
                    <a:pt x="242" y="366"/>
                  </a:cubicBezTo>
                  <a:cubicBezTo>
                    <a:pt x="225" y="366"/>
                    <a:pt x="232" y="354"/>
                    <a:pt x="217" y="354"/>
                  </a:cubicBezTo>
                  <a:cubicBezTo>
                    <a:pt x="195" y="354"/>
                    <a:pt x="179" y="354"/>
                    <a:pt x="160" y="354"/>
                  </a:cubicBezTo>
                  <a:cubicBezTo>
                    <a:pt x="153" y="354"/>
                    <a:pt x="149" y="362"/>
                    <a:pt x="138" y="362"/>
                  </a:cubicBezTo>
                  <a:cubicBezTo>
                    <a:pt x="113" y="362"/>
                    <a:pt x="92" y="355"/>
                    <a:pt x="66" y="346"/>
                  </a:cubicBezTo>
                  <a:cubicBezTo>
                    <a:pt x="63" y="350"/>
                    <a:pt x="60" y="354"/>
                    <a:pt x="56" y="354"/>
                  </a:cubicBezTo>
                  <a:cubicBezTo>
                    <a:pt x="51" y="354"/>
                    <a:pt x="49" y="350"/>
                    <a:pt x="49" y="347"/>
                  </a:cubicBezTo>
                  <a:cubicBezTo>
                    <a:pt x="49" y="316"/>
                    <a:pt x="88" y="327"/>
                    <a:pt x="104" y="316"/>
                  </a:cubicBezTo>
                  <a:cubicBezTo>
                    <a:pt x="95" y="308"/>
                    <a:pt x="79" y="306"/>
                    <a:pt x="79" y="292"/>
                  </a:cubicBezTo>
                  <a:cubicBezTo>
                    <a:pt x="79" y="281"/>
                    <a:pt x="91" y="284"/>
                    <a:pt x="98" y="284"/>
                  </a:cubicBezTo>
                  <a:cubicBezTo>
                    <a:pt x="122" y="284"/>
                    <a:pt x="131" y="297"/>
                    <a:pt x="145" y="306"/>
                  </a:cubicBezTo>
                  <a:cubicBezTo>
                    <a:pt x="159" y="306"/>
                    <a:pt x="159" y="306"/>
                    <a:pt x="159" y="306"/>
                  </a:cubicBezTo>
                  <a:cubicBezTo>
                    <a:pt x="148" y="295"/>
                    <a:pt x="125" y="285"/>
                    <a:pt x="125" y="266"/>
                  </a:cubicBezTo>
                  <a:cubicBezTo>
                    <a:pt x="113" y="266"/>
                    <a:pt x="113" y="266"/>
                    <a:pt x="113" y="266"/>
                  </a:cubicBezTo>
                  <a:cubicBezTo>
                    <a:pt x="109" y="269"/>
                    <a:pt x="109" y="269"/>
                    <a:pt x="106" y="272"/>
                  </a:cubicBezTo>
                  <a:cubicBezTo>
                    <a:pt x="94" y="272"/>
                    <a:pt x="94" y="272"/>
                    <a:pt x="94" y="272"/>
                  </a:cubicBezTo>
                  <a:cubicBezTo>
                    <a:pt x="94" y="262"/>
                    <a:pt x="94" y="262"/>
                    <a:pt x="94" y="262"/>
                  </a:cubicBezTo>
                  <a:cubicBezTo>
                    <a:pt x="100" y="249"/>
                    <a:pt x="106" y="240"/>
                    <a:pt x="117" y="236"/>
                  </a:cubicBezTo>
                  <a:cubicBezTo>
                    <a:pt x="136" y="230"/>
                    <a:pt x="159" y="237"/>
                    <a:pt x="159" y="215"/>
                  </a:cubicBezTo>
                  <a:cubicBezTo>
                    <a:pt x="159" y="189"/>
                    <a:pt x="107" y="189"/>
                    <a:pt x="107" y="175"/>
                  </a:cubicBezTo>
                  <a:cubicBezTo>
                    <a:pt x="107" y="167"/>
                    <a:pt x="119" y="168"/>
                    <a:pt x="126" y="168"/>
                  </a:cubicBezTo>
                  <a:cubicBezTo>
                    <a:pt x="118" y="168"/>
                    <a:pt x="116" y="165"/>
                    <a:pt x="115" y="159"/>
                  </a:cubicBezTo>
                  <a:cubicBezTo>
                    <a:pt x="119" y="157"/>
                    <a:pt x="122" y="159"/>
                    <a:pt x="126" y="159"/>
                  </a:cubicBezTo>
                  <a:cubicBezTo>
                    <a:pt x="134" y="159"/>
                    <a:pt x="151" y="156"/>
                    <a:pt x="166" y="161"/>
                  </a:cubicBezTo>
                  <a:cubicBezTo>
                    <a:pt x="185" y="167"/>
                    <a:pt x="192" y="190"/>
                    <a:pt x="213" y="188"/>
                  </a:cubicBezTo>
                  <a:cubicBezTo>
                    <a:pt x="209" y="184"/>
                    <a:pt x="185" y="168"/>
                    <a:pt x="185" y="163"/>
                  </a:cubicBezTo>
                  <a:cubicBezTo>
                    <a:pt x="185" y="160"/>
                    <a:pt x="189" y="157"/>
                    <a:pt x="191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43" y="149"/>
                    <a:pt x="256" y="145"/>
                    <a:pt x="265" y="133"/>
                  </a:cubicBezTo>
                  <a:cubicBezTo>
                    <a:pt x="253" y="133"/>
                    <a:pt x="253" y="133"/>
                    <a:pt x="253" y="133"/>
                  </a:cubicBezTo>
                  <a:cubicBezTo>
                    <a:pt x="238" y="145"/>
                    <a:pt x="221" y="151"/>
                    <a:pt x="197" y="151"/>
                  </a:cubicBezTo>
                  <a:cubicBezTo>
                    <a:pt x="182" y="151"/>
                    <a:pt x="178" y="145"/>
                    <a:pt x="170" y="145"/>
                  </a:cubicBezTo>
                  <a:cubicBezTo>
                    <a:pt x="164" y="145"/>
                    <a:pt x="161" y="153"/>
                    <a:pt x="155" y="153"/>
                  </a:cubicBezTo>
                  <a:cubicBezTo>
                    <a:pt x="140" y="153"/>
                    <a:pt x="120" y="147"/>
                    <a:pt x="125" y="137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0" y="141"/>
                    <a:pt x="105" y="145"/>
                    <a:pt x="98" y="145"/>
                  </a:cubicBezTo>
                  <a:cubicBezTo>
                    <a:pt x="83" y="145"/>
                    <a:pt x="62" y="135"/>
                    <a:pt x="56" y="128"/>
                  </a:cubicBezTo>
                  <a:cubicBezTo>
                    <a:pt x="62" y="124"/>
                    <a:pt x="67" y="120"/>
                    <a:pt x="77" y="119"/>
                  </a:cubicBezTo>
                  <a:cubicBezTo>
                    <a:pt x="63" y="119"/>
                    <a:pt x="47" y="118"/>
                    <a:pt x="41" y="119"/>
                  </a:cubicBezTo>
                  <a:cubicBezTo>
                    <a:pt x="50" y="99"/>
                    <a:pt x="69" y="101"/>
                    <a:pt x="88" y="95"/>
                  </a:cubicBezTo>
                  <a:cubicBezTo>
                    <a:pt x="81" y="93"/>
                    <a:pt x="79" y="93"/>
                    <a:pt x="73" y="93"/>
                  </a:cubicBezTo>
                  <a:cubicBezTo>
                    <a:pt x="58" y="93"/>
                    <a:pt x="57" y="107"/>
                    <a:pt x="43" y="107"/>
                  </a:cubicBezTo>
                  <a:cubicBezTo>
                    <a:pt x="39" y="107"/>
                    <a:pt x="31" y="102"/>
                    <a:pt x="29" y="101"/>
                  </a:cubicBezTo>
                  <a:cubicBezTo>
                    <a:pt x="37" y="93"/>
                    <a:pt x="41" y="91"/>
                    <a:pt x="50" y="87"/>
                  </a:cubicBezTo>
                  <a:cubicBezTo>
                    <a:pt x="28" y="87"/>
                    <a:pt x="28" y="87"/>
                    <a:pt x="28" y="87"/>
                  </a:cubicBezTo>
                  <a:cubicBezTo>
                    <a:pt x="23" y="89"/>
                    <a:pt x="19" y="91"/>
                    <a:pt x="16" y="93"/>
                  </a:cubicBezTo>
                  <a:cubicBezTo>
                    <a:pt x="13" y="93"/>
                    <a:pt x="4" y="93"/>
                    <a:pt x="0" y="93"/>
                  </a:cubicBezTo>
                  <a:cubicBezTo>
                    <a:pt x="4" y="73"/>
                    <a:pt x="53" y="64"/>
                    <a:pt x="75" y="64"/>
                  </a:cubicBezTo>
                  <a:cubicBezTo>
                    <a:pt x="85" y="64"/>
                    <a:pt x="91" y="64"/>
                    <a:pt x="92" y="64"/>
                  </a:cubicBezTo>
                  <a:cubicBezTo>
                    <a:pt x="95" y="64"/>
                    <a:pt x="98" y="60"/>
                    <a:pt x="98" y="57"/>
                  </a:cubicBezTo>
                  <a:cubicBezTo>
                    <a:pt x="122" y="57"/>
                    <a:pt x="113" y="40"/>
                    <a:pt x="128" y="40"/>
                  </a:cubicBezTo>
                  <a:cubicBezTo>
                    <a:pt x="143" y="40"/>
                    <a:pt x="172" y="55"/>
                    <a:pt x="179" y="57"/>
                  </a:cubicBezTo>
                  <a:cubicBezTo>
                    <a:pt x="186" y="38"/>
                    <a:pt x="195" y="21"/>
                    <a:pt x="217" y="21"/>
                  </a:cubicBezTo>
                  <a:cubicBezTo>
                    <a:pt x="230" y="21"/>
                    <a:pt x="222" y="29"/>
                    <a:pt x="232" y="20"/>
                  </a:cubicBezTo>
                  <a:cubicBezTo>
                    <a:pt x="236" y="12"/>
                    <a:pt x="242" y="9"/>
                    <a:pt x="250" y="9"/>
                  </a:cubicBezTo>
                  <a:cubicBezTo>
                    <a:pt x="289" y="9"/>
                    <a:pt x="297" y="9"/>
                    <a:pt x="337" y="9"/>
                  </a:cubicBezTo>
                  <a:cubicBezTo>
                    <a:pt x="338" y="6"/>
                    <a:pt x="342" y="4"/>
                    <a:pt x="346" y="4"/>
                  </a:cubicBezTo>
                  <a:cubicBezTo>
                    <a:pt x="359" y="4"/>
                    <a:pt x="363" y="13"/>
                    <a:pt x="375" y="13"/>
                  </a:cubicBezTo>
                  <a:cubicBezTo>
                    <a:pt x="385" y="13"/>
                    <a:pt x="388" y="0"/>
                    <a:pt x="399" y="0"/>
                  </a:cubicBezTo>
                  <a:cubicBezTo>
                    <a:pt x="410" y="0"/>
                    <a:pt x="415" y="5"/>
                    <a:pt x="422" y="5"/>
                  </a:cubicBezTo>
                  <a:cubicBezTo>
                    <a:pt x="431" y="5"/>
                    <a:pt x="435" y="5"/>
                    <a:pt x="443" y="5"/>
                  </a:cubicBezTo>
                  <a:cubicBezTo>
                    <a:pt x="461" y="5"/>
                    <a:pt x="526" y="3"/>
                    <a:pt x="541" y="1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48" name="Freeform 156"/>
            <p:cNvSpPr>
              <a:spLocks/>
            </p:cNvSpPr>
            <p:nvPr/>
          </p:nvSpPr>
          <p:spPr bwMode="auto">
            <a:xfrm>
              <a:off x="4096285" y="2627181"/>
              <a:ext cx="185240" cy="191750"/>
            </a:xfrm>
            <a:custGeom>
              <a:avLst/>
              <a:gdLst>
                <a:gd name="T0" fmla="*/ 8 w 141"/>
                <a:gd name="T1" fmla="*/ 121 h 145"/>
                <a:gd name="T2" fmla="*/ 0 w 141"/>
                <a:gd name="T3" fmla="*/ 113 h 145"/>
                <a:gd name="T4" fmla="*/ 14 w 141"/>
                <a:gd name="T5" fmla="*/ 98 h 145"/>
                <a:gd name="T6" fmla="*/ 14 w 141"/>
                <a:gd name="T7" fmla="*/ 93 h 145"/>
                <a:gd name="T8" fmla="*/ 8 w 141"/>
                <a:gd name="T9" fmla="*/ 89 h 145"/>
                <a:gd name="T10" fmla="*/ 49 w 141"/>
                <a:gd name="T11" fmla="*/ 24 h 145"/>
                <a:gd name="T12" fmla="*/ 72 w 141"/>
                <a:gd name="T13" fmla="*/ 0 h 145"/>
                <a:gd name="T14" fmla="*/ 77 w 141"/>
                <a:gd name="T15" fmla="*/ 8 h 145"/>
                <a:gd name="T16" fmla="*/ 56 w 141"/>
                <a:gd name="T17" fmla="*/ 49 h 145"/>
                <a:gd name="T18" fmla="*/ 56 w 141"/>
                <a:gd name="T19" fmla="*/ 56 h 145"/>
                <a:gd name="T20" fmla="*/ 68 w 141"/>
                <a:gd name="T21" fmla="*/ 49 h 145"/>
                <a:gd name="T22" fmla="*/ 80 w 141"/>
                <a:gd name="T23" fmla="*/ 53 h 145"/>
                <a:gd name="T24" fmla="*/ 76 w 141"/>
                <a:gd name="T25" fmla="*/ 57 h 145"/>
                <a:gd name="T26" fmla="*/ 76 w 141"/>
                <a:gd name="T27" fmla="*/ 65 h 145"/>
                <a:gd name="T28" fmla="*/ 90 w 141"/>
                <a:gd name="T29" fmla="*/ 65 h 145"/>
                <a:gd name="T30" fmla="*/ 90 w 141"/>
                <a:gd name="T31" fmla="*/ 68 h 145"/>
                <a:gd name="T32" fmla="*/ 99 w 141"/>
                <a:gd name="T33" fmla="*/ 65 h 145"/>
                <a:gd name="T34" fmla="*/ 121 w 141"/>
                <a:gd name="T35" fmla="*/ 65 h 145"/>
                <a:gd name="T36" fmla="*/ 120 w 141"/>
                <a:gd name="T37" fmla="*/ 91 h 145"/>
                <a:gd name="T38" fmla="*/ 128 w 141"/>
                <a:gd name="T39" fmla="*/ 89 h 145"/>
                <a:gd name="T40" fmla="*/ 121 w 141"/>
                <a:gd name="T41" fmla="*/ 101 h 145"/>
                <a:gd name="T42" fmla="*/ 126 w 141"/>
                <a:gd name="T43" fmla="*/ 114 h 145"/>
                <a:gd name="T44" fmla="*/ 136 w 141"/>
                <a:gd name="T45" fmla="*/ 109 h 145"/>
                <a:gd name="T46" fmla="*/ 141 w 141"/>
                <a:gd name="T47" fmla="*/ 126 h 145"/>
                <a:gd name="T48" fmla="*/ 129 w 141"/>
                <a:gd name="T49" fmla="*/ 145 h 145"/>
                <a:gd name="T50" fmla="*/ 122 w 141"/>
                <a:gd name="T51" fmla="*/ 135 h 145"/>
                <a:gd name="T52" fmla="*/ 116 w 141"/>
                <a:gd name="T53" fmla="*/ 134 h 145"/>
                <a:gd name="T54" fmla="*/ 109 w 141"/>
                <a:gd name="T55" fmla="*/ 112 h 145"/>
                <a:gd name="T56" fmla="*/ 87 w 141"/>
                <a:gd name="T57" fmla="*/ 134 h 145"/>
                <a:gd name="T58" fmla="*/ 82 w 141"/>
                <a:gd name="T59" fmla="*/ 134 h 145"/>
                <a:gd name="T60" fmla="*/ 90 w 141"/>
                <a:gd name="T61" fmla="*/ 121 h 145"/>
                <a:gd name="T62" fmla="*/ 69 w 141"/>
                <a:gd name="T63" fmla="*/ 118 h 145"/>
                <a:gd name="T64" fmla="*/ 54 w 141"/>
                <a:gd name="T65" fmla="*/ 122 h 145"/>
                <a:gd name="T66" fmla="*/ 31 w 141"/>
                <a:gd name="T67" fmla="*/ 116 h 145"/>
                <a:gd name="T68" fmla="*/ 8 w 141"/>
                <a:gd name="T69" fmla="*/ 12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1" h="145">
                  <a:moveTo>
                    <a:pt x="8" y="121"/>
                  </a:moveTo>
                  <a:cubicBezTo>
                    <a:pt x="4" y="121"/>
                    <a:pt x="0" y="115"/>
                    <a:pt x="0" y="113"/>
                  </a:cubicBezTo>
                  <a:cubicBezTo>
                    <a:pt x="0" y="110"/>
                    <a:pt x="14" y="99"/>
                    <a:pt x="14" y="98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2" y="93"/>
                    <a:pt x="9" y="91"/>
                    <a:pt x="8" y="89"/>
                  </a:cubicBezTo>
                  <a:cubicBezTo>
                    <a:pt x="29" y="78"/>
                    <a:pt x="37" y="42"/>
                    <a:pt x="49" y="24"/>
                  </a:cubicBezTo>
                  <a:cubicBezTo>
                    <a:pt x="55" y="14"/>
                    <a:pt x="59" y="0"/>
                    <a:pt x="72" y="0"/>
                  </a:cubicBezTo>
                  <a:cubicBezTo>
                    <a:pt x="75" y="0"/>
                    <a:pt x="77" y="5"/>
                    <a:pt x="77" y="8"/>
                  </a:cubicBezTo>
                  <a:cubicBezTo>
                    <a:pt x="77" y="26"/>
                    <a:pt x="61" y="34"/>
                    <a:pt x="56" y="49"/>
                  </a:cubicBezTo>
                  <a:cubicBezTo>
                    <a:pt x="56" y="56"/>
                    <a:pt x="56" y="56"/>
                    <a:pt x="56" y="56"/>
                  </a:cubicBezTo>
                  <a:cubicBezTo>
                    <a:pt x="62" y="54"/>
                    <a:pt x="62" y="49"/>
                    <a:pt x="68" y="49"/>
                  </a:cubicBezTo>
                  <a:cubicBezTo>
                    <a:pt x="72" y="49"/>
                    <a:pt x="77" y="50"/>
                    <a:pt x="80" y="53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90" y="65"/>
                    <a:pt x="90" y="65"/>
                    <a:pt x="90" y="65"/>
                  </a:cubicBezTo>
                  <a:cubicBezTo>
                    <a:pt x="90" y="65"/>
                    <a:pt x="90" y="68"/>
                    <a:pt x="90" y="68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07" y="68"/>
                    <a:pt x="117" y="68"/>
                    <a:pt x="121" y="65"/>
                  </a:cubicBezTo>
                  <a:cubicBezTo>
                    <a:pt x="121" y="72"/>
                    <a:pt x="120" y="80"/>
                    <a:pt x="120" y="91"/>
                  </a:cubicBezTo>
                  <a:cubicBezTo>
                    <a:pt x="122" y="90"/>
                    <a:pt x="125" y="89"/>
                    <a:pt x="128" y="89"/>
                  </a:cubicBezTo>
                  <a:cubicBezTo>
                    <a:pt x="128" y="96"/>
                    <a:pt x="121" y="98"/>
                    <a:pt x="121" y="101"/>
                  </a:cubicBezTo>
                  <a:cubicBezTo>
                    <a:pt x="121" y="105"/>
                    <a:pt x="126" y="108"/>
                    <a:pt x="126" y="114"/>
                  </a:cubicBezTo>
                  <a:cubicBezTo>
                    <a:pt x="134" y="114"/>
                    <a:pt x="131" y="112"/>
                    <a:pt x="136" y="109"/>
                  </a:cubicBezTo>
                  <a:cubicBezTo>
                    <a:pt x="136" y="119"/>
                    <a:pt x="141" y="118"/>
                    <a:pt x="141" y="126"/>
                  </a:cubicBezTo>
                  <a:cubicBezTo>
                    <a:pt x="141" y="135"/>
                    <a:pt x="137" y="145"/>
                    <a:pt x="129" y="145"/>
                  </a:cubicBezTo>
                  <a:cubicBezTo>
                    <a:pt x="124" y="145"/>
                    <a:pt x="122" y="138"/>
                    <a:pt x="122" y="135"/>
                  </a:cubicBezTo>
                  <a:cubicBezTo>
                    <a:pt x="120" y="135"/>
                    <a:pt x="118" y="134"/>
                    <a:pt x="116" y="134"/>
                  </a:cubicBezTo>
                  <a:cubicBezTo>
                    <a:pt x="110" y="134"/>
                    <a:pt x="115" y="119"/>
                    <a:pt x="109" y="112"/>
                  </a:cubicBezTo>
                  <a:cubicBezTo>
                    <a:pt x="103" y="122"/>
                    <a:pt x="96" y="134"/>
                    <a:pt x="87" y="134"/>
                  </a:cubicBezTo>
                  <a:cubicBezTo>
                    <a:pt x="85" y="134"/>
                    <a:pt x="82" y="135"/>
                    <a:pt x="82" y="134"/>
                  </a:cubicBezTo>
                  <a:cubicBezTo>
                    <a:pt x="82" y="126"/>
                    <a:pt x="88" y="126"/>
                    <a:pt x="90" y="121"/>
                  </a:cubicBezTo>
                  <a:cubicBezTo>
                    <a:pt x="83" y="121"/>
                    <a:pt x="73" y="126"/>
                    <a:pt x="69" y="118"/>
                  </a:cubicBezTo>
                  <a:cubicBezTo>
                    <a:pt x="64" y="120"/>
                    <a:pt x="59" y="122"/>
                    <a:pt x="54" y="122"/>
                  </a:cubicBezTo>
                  <a:cubicBezTo>
                    <a:pt x="44" y="122"/>
                    <a:pt x="40" y="116"/>
                    <a:pt x="31" y="116"/>
                  </a:cubicBezTo>
                  <a:cubicBezTo>
                    <a:pt x="20" y="116"/>
                    <a:pt x="17" y="121"/>
                    <a:pt x="8" y="1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50" name="Freeform 158"/>
            <p:cNvSpPr>
              <a:spLocks/>
            </p:cNvSpPr>
            <p:nvPr/>
          </p:nvSpPr>
          <p:spPr bwMode="auto">
            <a:xfrm>
              <a:off x="2446762" y="3321388"/>
              <a:ext cx="1139670" cy="809613"/>
            </a:xfrm>
            <a:custGeom>
              <a:avLst/>
              <a:gdLst>
                <a:gd name="T0" fmla="*/ 430 w 865"/>
                <a:gd name="T1" fmla="*/ 177 h 610"/>
                <a:gd name="T2" fmla="*/ 422 w 865"/>
                <a:gd name="T3" fmla="*/ 254 h 610"/>
                <a:gd name="T4" fmla="*/ 430 w 865"/>
                <a:gd name="T5" fmla="*/ 289 h 610"/>
                <a:gd name="T6" fmla="*/ 482 w 865"/>
                <a:gd name="T7" fmla="*/ 346 h 610"/>
                <a:gd name="T8" fmla="*/ 536 w 865"/>
                <a:gd name="T9" fmla="*/ 344 h 610"/>
                <a:gd name="T10" fmla="*/ 561 w 865"/>
                <a:gd name="T11" fmla="*/ 336 h 610"/>
                <a:gd name="T12" fmla="*/ 623 w 865"/>
                <a:gd name="T13" fmla="*/ 274 h 610"/>
                <a:gd name="T14" fmla="*/ 655 w 865"/>
                <a:gd name="T15" fmla="*/ 278 h 610"/>
                <a:gd name="T16" fmla="*/ 642 w 865"/>
                <a:gd name="T17" fmla="*/ 325 h 610"/>
                <a:gd name="T18" fmla="*/ 633 w 865"/>
                <a:gd name="T19" fmla="*/ 346 h 610"/>
                <a:gd name="T20" fmla="*/ 627 w 865"/>
                <a:gd name="T21" fmla="*/ 384 h 610"/>
                <a:gd name="T22" fmla="*/ 614 w 865"/>
                <a:gd name="T23" fmla="*/ 404 h 610"/>
                <a:gd name="T24" fmla="*/ 695 w 865"/>
                <a:gd name="T25" fmla="*/ 408 h 610"/>
                <a:gd name="T26" fmla="*/ 731 w 865"/>
                <a:gd name="T27" fmla="*/ 437 h 610"/>
                <a:gd name="T28" fmla="*/ 726 w 865"/>
                <a:gd name="T29" fmla="*/ 520 h 610"/>
                <a:gd name="T30" fmla="*/ 775 w 865"/>
                <a:gd name="T31" fmla="*/ 570 h 610"/>
                <a:gd name="T32" fmla="*/ 865 w 865"/>
                <a:gd name="T33" fmla="*/ 580 h 610"/>
                <a:gd name="T34" fmla="*/ 838 w 865"/>
                <a:gd name="T35" fmla="*/ 592 h 610"/>
                <a:gd name="T36" fmla="*/ 823 w 865"/>
                <a:gd name="T37" fmla="*/ 570 h 610"/>
                <a:gd name="T38" fmla="*/ 803 w 865"/>
                <a:gd name="T39" fmla="*/ 598 h 610"/>
                <a:gd name="T40" fmla="*/ 766 w 865"/>
                <a:gd name="T41" fmla="*/ 588 h 610"/>
                <a:gd name="T42" fmla="*/ 739 w 865"/>
                <a:gd name="T43" fmla="*/ 583 h 610"/>
                <a:gd name="T44" fmla="*/ 697 w 865"/>
                <a:gd name="T45" fmla="*/ 545 h 610"/>
                <a:gd name="T46" fmla="*/ 689 w 865"/>
                <a:gd name="T47" fmla="*/ 552 h 610"/>
                <a:gd name="T48" fmla="*/ 672 w 865"/>
                <a:gd name="T49" fmla="*/ 507 h 610"/>
                <a:gd name="T50" fmla="*/ 638 w 865"/>
                <a:gd name="T51" fmla="*/ 468 h 610"/>
                <a:gd name="T52" fmla="*/ 592 w 865"/>
                <a:gd name="T53" fmla="*/ 459 h 610"/>
                <a:gd name="T54" fmla="*/ 505 w 865"/>
                <a:gd name="T55" fmla="*/ 407 h 610"/>
                <a:gd name="T56" fmla="*/ 483 w 865"/>
                <a:gd name="T57" fmla="*/ 401 h 610"/>
                <a:gd name="T58" fmla="*/ 439 w 865"/>
                <a:gd name="T59" fmla="*/ 410 h 610"/>
                <a:gd name="T60" fmla="*/ 380 w 865"/>
                <a:gd name="T61" fmla="*/ 385 h 610"/>
                <a:gd name="T62" fmla="*/ 334 w 865"/>
                <a:gd name="T63" fmla="*/ 365 h 610"/>
                <a:gd name="T64" fmla="*/ 301 w 865"/>
                <a:gd name="T65" fmla="*/ 352 h 610"/>
                <a:gd name="T66" fmla="*/ 255 w 865"/>
                <a:gd name="T67" fmla="*/ 310 h 610"/>
                <a:gd name="T68" fmla="*/ 255 w 865"/>
                <a:gd name="T69" fmla="*/ 270 h 610"/>
                <a:gd name="T70" fmla="*/ 176 w 865"/>
                <a:gd name="T71" fmla="*/ 181 h 610"/>
                <a:gd name="T72" fmla="*/ 141 w 865"/>
                <a:gd name="T73" fmla="*/ 123 h 610"/>
                <a:gd name="T74" fmla="*/ 107 w 865"/>
                <a:gd name="T75" fmla="*/ 96 h 610"/>
                <a:gd name="T76" fmla="*/ 84 w 865"/>
                <a:gd name="T77" fmla="*/ 40 h 610"/>
                <a:gd name="T78" fmla="*/ 48 w 865"/>
                <a:gd name="T79" fmla="*/ 34 h 610"/>
                <a:gd name="T80" fmla="*/ 84 w 865"/>
                <a:gd name="T81" fmla="*/ 95 h 610"/>
                <a:gd name="T82" fmla="*/ 126 w 865"/>
                <a:gd name="T83" fmla="*/ 171 h 610"/>
                <a:gd name="T84" fmla="*/ 165 w 865"/>
                <a:gd name="T85" fmla="*/ 234 h 610"/>
                <a:gd name="T86" fmla="*/ 148 w 865"/>
                <a:gd name="T87" fmla="*/ 229 h 610"/>
                <a:gd name="T88" fmla="*/ 111 w 865"/>
                <a:gd name="T89" fmla="*/ 197 h 610"/>
                <a:gd name="T90" fmla="*/ 89 w 865"/>
                <a:gd name="T91" fmla="*/ 151 h 610"/>
                <a:gd name="T92" fmla="*/ 69 w 865"/>
                <a:gd name="T93" fmla="*/ 124 h 610"/>
                <a:gd name="T94" fmla="*/ 19 w 865"/>
                <a:gd name="T95" fmla="*/ 43 h 610"/>
                <a:gd name="T96" fmla="*/ 0 w 865"/>
                <a:gd name="T97" fmla="*/ 0 h 610"/>
                <a:gd name="T98" fmla="*/ 130 w 865"/>
                <a:gd name="T99" fmla="*/ 28 h 610"/>
                <a:gd name="T100" fmla="*/ 193 w 865"/>
                <a:gd name="T101" fmla="*/ 18 h 610"/>
                <a:gd name="T102" fmla="*/ 261 w 865"/>
                <a:gd name="T103" fmla="*/ 52 h 610"/>
                <a:gd name="T104" fmla="*/ 322 w 865"/>
                <a:gd name="T105" fmla="*/ 68 h 610"/>
                <a:gd name="T106" fmla="*/ 428 w 865"/>
                <a:gd name="T107" fmla="*/ 163 h 610"/>
                <a:gd name="T108" fmla="*/ 424 w 865"/>
                <a:gd name="T109" fmla="*/ 15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65" h="610">
                  <a:moveTo>
                    <a:pt x="427" y="165"/>
                  </a:moveTo>
                  <a:cubicBezTo>
                    <a:pt x="428" y="170"/>
                    <a:pt x="430" y="173"/>
                    <a:pt x="430" y="177"/>
                  </a:cubicBezTo>
                  <a:cubicBezTo>
                    <a:pt x="430" y="192"/>
                    <a:pt x="424" y="197"/>
                    <a:pt x="422" y="209"/>
                  </a:cubicBezTo>
                  <a:cubicBezTo>
                    <a:pt x="422" y="254"/>
                    <a:pt x="422" y="254"/>
                    <a:pt x="422" y="254"/>
                  </a:cubicBezTo>
                  <a:cubicBezTo>
                    <a:pt x="421" y="260"/>
                    <a:pt x="427" y="266"/>
                    <a:pt x="428" y="270"/>
                  </a:cubicBezTo>
                  <a:cubicBezTo>
                    <a:pt x="431" y="277"/>
                    <a:pt x="427" y="282"/>
                    <a:pt x="430" y="289"/>
                  </a:cubicBezTo>
                  <a:cubicBezTo>
                    <a:pt x="433" y="295"/>
                    <a:pt x="443" y="306"/>
                    <a:pt x="449" y="312"/>
                  </a:cubicBezTo>
                  <a:cubicBezTo>
                    <a:pt x="462" y="326"/>
                    <a:pt x="462" y="340"/>
                    <a:pt x="482" y="346"/>
                  </a:cubicBezTo>
                  <a:cubicBezTo>
                    <a:pt x="489" y="348"/>
                    <a:pt x="489" y="356"/>
                    <a:pt x="495" y="356"/>
                  </a:cubicBezTo>
                  <a:cubicBezTo>
                    <a:pt x="509" y="356"/>
                    <a:pt x="521" y="344"/>
                    <a:pt x="536" y="344"/>
                  </a:cubicBezTo>
                  <a:cubicBezTo>
                    <a:pt x="545" y="344"/>
                    <a:pt x="548" y="349"/>
                    <a:pt x="551" y="349"/>
                  </a:cubicBezTo>
                  <a:cubicBezTo>
                    <a:pt x="557" y="349"/>
                    <a:pt x="561" y="340"/>
                    <a:pt x="561" y="336"/>
                  </a:cubicBezTo>
                  <a:cubicBezTo>
                    <a:pt x="564" y="327"/>
                    <a:pt x="577" y="317"/>
                    <a:pt x="577" y="305"/>
                  </a:cubicBezTo>
                  <a:cubicBezTo>
                    <a:pt x="577" y="282"/>
                    <a:pt x="602" y="274"/>
                    <a:pt x="623" y="274"/>
                  </a:cubicBezTo>
                  <a:cubicBezTo>
                    <a:pt x="630" y="274"/>
                    <a:pt x="635" y="274"/>
                    <a:pt x="638" y="276"/>
                  </a:cubicBezTo>
                  <a:cubicBezTo>
                    <a:pt x="641" y="277"/>
                    <a:pt x="651" y="278"/>
                    <a:pt x="655" y="278"/>
                  </a:cubicBezTo>
                  <a:cubicBezTo>
                    <a:pt x="655" y="280"/>
                    <a:pt x="655" y="282"/>
                    <a:pt x="655" y="285"/>
                  </a:cubicBezTo>
                  <a:cubicBezTo>
                    <a:pt x="655" y="296"/>
                    <a:pt x="642" y="310"/>
                    <a:pt x="642" y="325"/>
                  </a:cubicBezTo>
                  <a:cubicBezTo>
                    <a:pt x="642" y="338"/>
                    <a:pt x="638" y="344"/>
                    <a:pt x="633" y="352"/>
                  </a:cubicBezTo>
                  <a:cubicBezTo>
                    <a:pt x="633" y="350"/>
                    <a:pt x="633" y="348"/>
                    <a:pt x="633" y="346"/>
                  </a:cubicBezTo>
                  <a:cubicBezTo>
                    <a:pt x="631" y="346"/>
                    <a:pt x="630" y="346"/>
                    <a:pt x="627" y="346"/>
                  </a:cubicBezTo>
                  <a:cubicBezTo>
                    <a:pt x="627" y="355"/>
                    <a:pt x="627" y="373"/>
                    <a:pt x="627" y="384"/>
                  </a:cubicBezTo>
                  <a:cubicBezTo>
                    <a:pt x="627" y="392"/>
                    <a:pt x="618" y="395"/>
                    <a:pt x="614" y="400"/>
                  </a:cubicBezTo>
                  <a:cubicBezTo>
                    <a:pt x="614" y="402"/>
                    <a:pt x="614" y="402"/>
                    <a:pt x="614" y="404"/>
                  </a:cubicBezTo>
                  <a:cubicBezTo>
                    <a:pt x="614" y="410"/>
                    <a:pt x="618" y="413"/>
                    <a:pt x="623" y="413"/>
                  </a:cubicBezTo>
                  <a:cubicBezTo>
                    <a:pt x="648" y="413"/>
                    <a:pt x="668" y="408"/>
                    <a:pt x="695" y="408"/>
                  </a:cubicBezTo>
                  <a:cubicBezTo>
                    <a:pt x="713" y="408"/>
                    <a:pt x="717" y="422"/>
                    <a:pt x="731" y="425"/>
                  </a:cubicBezTo>
                  <a:cubicBezTo>
                    <a:pt x="731" y="429"/>
                    <a:pt x="731" y="433"/>
                    <a:pt x="731" y="437"/>
                  </a:cubicBezTo>
                  <a:cubicBezTo>
                    <a:pt x="731" y="444"/>
                    <a:pt x="730" y="464"/>
                    <a:pt x="726" y="472"/>
                  </a:cubicBezTo>
                  <a:cubicBezTo>
                    <a:pt x="726" y="490"/>
                    <a:pt x="726" y="507"/>
                    <a:pt x="726" y="520"/>
                  </a:cubicBezTo>
                  <a:cubicBezTo>
                    <a:pt x="726" y="538"/>
                    <a:pt x="742" y="545"/>
                    <a:pt x="754" y="551"/>
                  </a:cubicBezTo>
                  <a:cubicBezTo>
                    <a:pt x="762" y="555"/>
                    <a:pt x="762" y="570"/>
                    <a:pt x="775" y="570"/>
                  </a:cubicBezTo>
                  <a:cubicBezTo>
                    <a:pt x="795" y="570"/>
                    <a:pt x="805" y="554"/>
                    <a:pt x="823" y="554"/>
                  </a:cubicBezTo>
                  <a:cubicBezTo>
                    <a:pt x="844" y="554"/>
                    <a:pt x="853" y="570"/>
                    <a:pt x="865" y="580"/>
                  </a:cubicBezTo>
                  <a:cubicBezTo>
                    <a:pt x="864" y="582"/>
                    <a:pt x="848" y="600"/>
                    <a:pt x="846" y="599"/>
                  </a:cubicBezTo>
                  <a:cubicBezTo>
                    <a:pt x="845" y="597"/>
                    <a:pt x="838" y="595"/>
                    <a:pt x="838" y="592"/>
                  </a:cubicBezTo>
                  <a:cubicBezTo>
                    <a:pt x="838" y="589"/>
                    <a:pt x="841" y="588"/>
                    <a:pt x="842" y="584"/>
                  </a:cubicBezTo>
                  <a:cubicBezTo>
                    <a:pt x="834" y="580"/>
                    <a:pt x="832" y="570"/>
                    <a:pt x="823" y="570"/>
                  </a:cubicBezTo>
                  <a:cubicBezTo>
                    <a:pt x="818" y="570"/>
                    <a:pt x="797" y="586"/>
                    <a:pt x="797" y="591"/>
                  </a:cubicBezTo>
                  <a:cubicBezTo>
                    <a:pt x="797" y="594"/>
                    <a:pt x="801" y="597"/>
                    <a:pt x="803" y="598"/>
                  </a:cubicBezTo>
                  <a:cubicBezTo>
                    <a:pt x="801" y="606"/>
                    <a:pt x="798" y="610"/>
                    <a:pt x="792" y="610"/>
                  </a:cubicBezTo>
                  <a:cubicBezTo>
                    <a:pt x="779" y="610"/>
                    <a:pt x="772" y="595"/>
                    <a:pt x="766" y="588"/>
                  </a:cubicBezTo>
                  <a:cubicBezTo>
                    <a:pt x="761" y="583"/>
                    <a:pt x="748" y="588"/>
                    <a:pt x="743" y="588"/>
                  </a:cubicBezTo>
                  <a:cubicBezTo>
                    <a:pt x="742" y="588"/>
                    <a:pt x="739" y="584"/>
                    <a:pt x="739" y="583"/>
                  </a:cubicBezTo>
                  <a:cubicBezTo>
                    <a:pt x="729" y="580"/>
                    <a:pt x="729" y="573"/>
                    <a:pt x="726" y="566"/>
                  </a:cubicBezTo>
                  <a:cubicBezTo>
                    <a:pt x="723" y="561"/>
                    <a:pt x="698" y="545"/>
                    <a:pt x="697" y="545"/>
                  </a:cubicBezTo>
                  <a:cubicBezTo>
                    <a:pt x="695" y="547"/>
                    <a:pt x="695" y="550"/>
                    <a:pt x="697" y="552"/>
                  </a:cubicBezTo>
                  <a:cubicBezTo>
                    <a:pt x="689" y="552"/>
                    <a:pt x="689" y="552"/>
                    <a:pt x="689" y="552"/>
                  </a:cubicBezTo>
                  <a:cubicBezTo>
                    <a:pt x="678" y="544"/>
                    <a:pt x="686" y="533"/>
                    <a:pt x="682" y="521"/>
                  </a:cubicBezTo>
                  <a:cubicBezTo>
                    <a:pt x="680" y="513"/>
                    <a:pt x="676" y="511"/>
                    <a:pt x="672" y="507"/>
                  </a:cubicBezTo>
                  <a:cubicBezTo>
                    <a:pt x="660" y="495"/>
                    <a:pt x="647" y="487"/>
                    <a:pt x="642" y="468"/>
                  </a:cubicBezTo>
                  <a:cubicBezTo>
                    <a:pt x="641" y="468"/>
                    <a:pt x="639" y="468"/>
                    <a:pt x="638" y="468"/>
                  </a:cubicBezTo>
                  <a:cubicBezTo>
                    <a:pt x="633" y="468"/>
                    <a:pt x="629" y="472"/>
                    <a:pt x="623" y="472"/>
                  </a:cubicBezTo>
                  <a:cubicBezTo>
                    <a:pt x="609" y="472"/>
                    <a:pt x="602" y="464"/>
                    <a:pt x="592" y="459"/>
                  </a:cubicBezTo>
                  <a:cubicBezTo>
                    <a:pt x="577" y="452"/>
                    <a:pt x="567" y="456"/>
                    <a:pt x="552" y="448"/>
                  </a:cubicBezTo>
                  <a:cubicBezTo>
                    <a:pt x="528" y="436"/>
                    <a:pt x="525" y="418"/>
                    <a:pt x="505" y="407"/>
                  </a:cubicBezTo>
                  <a:cubicBezTo>
                    <a:pt x="500" y="407"/>
                    <a:pt x="500" y="407"/>
                    <a:pt x="500" y="407"/>
                  </a:cubicBezTo>
                  <a:cubicBezTo>
                    <a:pt x="494" y="403"/>
                    <a:pt x="489" y="401"/>
                    <a:pt x="483" y="401"/>
                  </a:cubicBezTo>
                  <a:cubicBezTo>
                    <a:pt x="470" y="401"/>
                    <a:pt x="467" y="417"/>
                    <a:pt x="455" y="417"/>
                  </a:cubicBezTo>
                  <a:cubicBezTo>
                    <a:pt x="449" y="417"/>
                    <a:pt x="442" y="411"/>
                    <a:pt x="439" y="410"/>
                  </a:cubicBezTo>
                  <a:cubicBezTo>
                    <a:pt x="433" y="406"/>
                    <a:pt x="428" y="408"/>
                    <a:pt x="422" y="408"/>
                  </a:cubicBezTo>
                  <a:cubicBezTo>
                    <a:pt x="413" y="408"/>
                    <a:pt x="387" y="389"/>
                    <a:pt x="380" y="385"/>
                  </a:cubicBezTo>
                  <a:cubicBezTo>
                    <a:pt x="371" y="381"/>
                    <a:pt x="366" y="386"/>
                    <a:pt x="358" y="383"/>
                  </a:cubicBezTo>
                  <a:cubicBezTo>
                    <a:pt x="347" y="380"/>
                    <a:pt x="345" y="371"/>
                    <a:pt x="334" y="365"/>
                  </a:cubicBezTo>
                  <a:cubicBezTo>
                    <a:pt x="324" y="360"/>
                    <a:pt x="319" y="362"/>
                    <a:pt x="309" y="357"/>
                  </a:cubicBezTo>
                  <a:cubicBezTo>
                    <a:pt x="305" y="355"/>
                    <a:pt x="303" y="354"/>
                    <a:pt x="301" y="352"/>
                  </a:cubicBezTo>
                  <a:cubicBezTo>
                    <a:pt x="292" y="342"/>
                    <a:pt x="268" y="336"/>
                    <a:pt x="266" y="326"/>
                  </a:cubicBezTo>
                  <a:cubicBezTo>
                    <a:pt x="259" y="326"/>
                    <a:pt x="255" y="317"/>
                    <a:pt x="255" y="310"/>
                  </a:cubicBezTo>
                  <a:cubicBezTo>
                    <a:pt x="255" y="301"/>
                    <a:pt x="262" y="297"/>
                    <a:pt x="262" y="288"/>
                  </a:cubicBezTo>
                  <a:cubicBezTo>
                    <a:pt x="262" y="278"/>
                    <a:pt x="256" y="275"/>
                    <a:pt x="255" y="270"/>
                  </a:cubicBezTo>
                  <a:cubicBezTo>
                    <a:pt x="246" y="241"/>
                    <a:pt x="220" y="218"/>
                    <a:pt x="203" y="200"/>
                  </a:cubicBezTo>
                  <a:cubicBezTo>
                    <a:pt x="196" y="193"/>
                    <a:pt x="183" y="189"/>
                    <a:pt x="176" y="181"/>
                  </a:cubicBezTo>
                  <a:cubicBezTo>
                    <a:pt x="170" y="175"/>
                    <a:pt x="175" y="167"/>
                    <a:pt x="171" y="158"/>
                  </a:cubicBezTo>
                  <a:cubicBezTo>
                    <a:pt x="165" y="144"/>
                    <a:pt x="141" y="142"/>
                    <a:pt x="141" y="123"/>
                  </a:cubicBezTo>
                  <a:cubicBezTo>
                    <a:pt x="134" y="122"/>
                    <a:pt x="135" y="121"/>
                    <a:pt x="133" y="123"/>
                  </a:cubicBezTo>
                  <a:cubicBezTo>
                    <a:pt x="123" y="113"/>
                    <a:pt x="115" y="104"/>
                    <a:pt x="107" y="96"/>
                  </a:cubicBezTo>
                  <a:cubicBezTo>
                    <a:pt x="100" y="88"/>
                    <a:pt x="102" y="75"/>
                    <a:pt x="96" y="68"/>
                  </a:cubicBezTo>
                  <a:cubicBezTo>
                    <a:pt x="89" y="61"/>
                    <a:pt x="90" y="43"/>
                    <a:pt x="84" y="40"/>
                  </a:cubicBezTo>
                  <a:cubicBezTo>
                    <a:pt x="71" y="34"/>
                    <a:pt x="59" y="34"/>
                    <a:pt x="49" y="24"/>
                  </a:cubicBezTo>
                  <a:cubicBezTo>
                    <a:pt x="47" y="27"/>
                    <a:pt x="48" y="32"/>
                    <a:pt x="48" y="34"/>
                  </a:cubicBezTo>
                  <a:cubicBezTo>
                    <a:pt x="48" y="51"/>
                    <a:pt x="55" y="61"/>
                    <a:pt x="61" y="75"/>
                  </a:cubicBezTo>
                  <a:cubicBezTo>
                    <a:pt x="67" y="87"/>
                    <a:pt x="77" y="87"/>
                    <a:pt x="84" y="95"/>
                  </a:cubicBezTo>
                  <a:cubicBezTo>
                    <a:pt x="95" y="106"/>
                    <a:pt x="96" y="114"/>
                    <a:pt x="100" y="127"/>
                  </a:cubicBezTo>
                  <a:cubicBezTo>
                    <a:pt x="105" y="146"/>
                    <a:pt x="121" y="154"/>
                    <a:pt x="126" y="171"/>
                  </a:cubicBezTo>
                  <a:cubicBezTo>
                    <a:pt x="132" y="190"/>
                    <a:pt x="137" y="211"/>
                    <a:pt x="150" y="220"/>
                  </a:cubicBezTo>
                  <a:cubicBezTo>
                    <a:pt x="156" y="214"/>
                    <a:pt x="165" y="228"/>
                    <a:pt x="165" y="234"/>
                  </a:cubicBezTo>
                  <a:cubicBezTo>
                    <a:pt x="165" y="238"/>
                    <a:pt x="162" y="246"/>
                    <a:pt x="160" y="246"/>
                  </a:cubicBezTo>
                  <a:cubicBezTo>
                    <a:pt x="158" y="246"/>
                    <a:pt x="148" y="232"/>
                    <a:pt x="148" y="229"/>
                  </a:cubicBezTo>
                  <a:cubicBezTo>
                    <a:pt x="134" y="229"/>
                    <a:pt x="127" y="210"/>
                    <a:pt x="118" y="204"/>
                  </a:cubicBezTo>
                  <a:cubicBezTo>
                    <a:pt x="114" y="201"/>
                    <a:pt x="113" y="201"/>
                    <a:pt x="111" y="197"/>
                  </a:cubicBezTo>
                  <a:cubicBezTo>
                    <a:pt x="111" y="177"/>
                    <a:pt x="111" y="177"/>
                    <a:pt x="111" y="177"/>
                  </a:cubicBezTo>
                  <a:cubicBezTo>
                    <a:pt x="102" y="168"/>
                    <a:pt x="96" y="159"/>
                    <a:pt x="89" y="151"/>
                  </a:cubicBezTo>
                  <a:cubicBezTo>
                    <a:pt x="78" y="140"/>
                    <a:pt x="62" y="142"/>
                    <a:pt x="54" y="131"/>
                  </a:cubicBezTo>
                  <a:cubicBezTo>
                    <a:pt x="58" y="131"/>
                    <a:pt x="76" y="133"/>
                    <a:pt x="69" y="124"/>
                  </a:cubicBezTo>
                  <a:cubicBezTo>
                    <a:pt x="58" y="107"/>
                    <a:pt x="45" y="90"/>
                    <a:pt x="32" y="81"/>
                  </a:cubicBezTo>
                  <a:cubicBezTo>
                    <a:pt x="23" y="75"/>
                    <a:pt x="24" y="53"/>
                    <a:pt x="19" y="43"/>
                  </a:cubicBezTo>
                  <a:cubicBezTo>
                    <a:pt x="12" y="29"/>
                    <a:pt x="6" y="24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130" y="28"/>
                    <a:pt x="130" y="28"/>
                    <a:pt x="130" y="28"/>
                  </a:cubicBezTo>
                  <a:cubicBezTo>
                    <a:pt x="193" y="28"/>
                    <a:pt x="193" y="28"/>
                    <a:pt x="193" y="28"/>
                  </a:cubicBezTo>
                  <a:cubicBezTo>
                    <a:pt x="193" y="18"/>
                    <a:pt x="193" y="18"/>
                    <a:pt x="193" y="18"/>
                  </a:cubicBezTo>
                  <a:cubicBezTo>
                    <a:pt x="208" y="18"/>
                    <a:pt x="208" y="18"/>
                    <a:pt x="208" y="18"/>
                  </a:cubicBezTo>
                  <a:cubicBezTo>
                    <a:pt x="234" y="26"/>
                    <a:pt x="249" y="29"/>
                    <a:pt x="261" y="52"/>
                  </a:cubicBezTo>
                  <a:cubicBezTo>
                    <a:pt x="268" y="63"/>
                    <a:pt x="280" y="90"/>
                    <a:pt x="296" y="90"/>
                  </a:cubicBezTo>
                  <a:cubicBezTo>
                    <a:pt x="310" y="90"/>
                    <a:pt x="305" y="68"/>
                    <a:pt x="322" y="68"/>
                  </a:cubicBezTo>
                  <a:cubicBezTo>
                    <a:pt x="367" y="68"/>
                    <a:pt x="366" y="126"/>
                    <a:pt x="390" y="151"/>
                  </a:cubicBezTo>
                  <a:cubicBezTo>
                    <a:pt x="396" y="158"/>
                    <a:pt x="415" y="162"/>
                    <a:pt x="428" y="163"/>
                  </a:cubicBezTo>
                  <a:cubicBezTo>
                    <a:pt x="428" y="161"/>
                    <a:pt x="424" y="158"/>
                    <a:pt x="424" y="155"/>
                  </a:cubicBezTo>
                  <a:cubicBezTo>
                    <a:pt x="424" y="155"/>
                    <a:pt x="424" y="155"/>
                    <a:pt x="424" y="155"/>
                  </a:cubicBezTo>
                  <a:lnTo>
                    <a:pt x="427" y="1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51" name="Freeform 159"/>
            <p:cNvSpPr>
              <a:spLocks/>
            </p:cNvSpPr>
            <p:nvPr/>
          </p:nvSpPr>
          <p:spPr bwMode="auto">
            <a:xfrm>
              <a:off x="3448825" y="2566815"/>
              <a:ext cx="33519" cy="19531"/>
            </a:xfrm>
            <a:custGeom>
              <a:avLst/>
              <a:gdLst>
                <a:gd name="T0" fmla="*/ 0 w 26"/>
                <a:gd name="T1" fmla="*/ 0 h 14"/>
                <a:gd name="T2" fmla="*/ 26 w 26"/>
                <a:gd name="T3" fmla="*/ 13 h 14"/>
                <a:gd name="T4" fmla="*/ 22 w 26"/>
                <a:gd name="T5" fmla="*/ 13 h 14"/>
                <a:gd name="T6" fmla="*/ 0 w 26"/>
                <a:gd name="T7" fmla="*/ 5 h 14"/>
                <a:gd name="T8" fmla="*/ 0 w 26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4">
                  <a:moveTo>
                    <a:pt x="0" y="0"/>
                  </a:moveTo>
                  <a:cubicBezTo>
                    <a:pt x="13" y="0"/>
                    <a:pt x="26" y="2"/>
                    <a:pt x="26" y="13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15" y="13"/>
                    <a:pt x="4" y="10"/>
                    <a:pt x="0" y="5"/>
                  </a:cubicBezTo>
                  <a:cubicBezTo>
                    <a:pt x="1" y="4"/>
                    <a:pt x="1" y="1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52" name="Freeform 160"/>
            <p:cNvSpPr>
              <a:spLocks/>
            </p:cNvSpPr>
            <p:nvPr/>
          </p:nvSpPr>
          <p:spPr bwMode="auto">
            <a:xfrm>
              <a:off x="2129207" y="2666241"/>
              <a:ext cx="134078" cy="92324"/>
            </a:xfrm>
            <a:custGeom>
              <a:avLst/>
              <a:gdLst>
                <a:gd name="T0" fmla="*/ 0 w 102"/>
                <a:gd name="T1" fmla="*/ 4 h 69"/>
                <a:gd name="T2" fmla="*/ 11 w 102"/>
                <a:gd name="T3" fmla="*/ 0 h 69"/>
                <a:gd name="T4" fmla="*/ 31 w 102"/>
                <a:gd name="T5" fmla="*/ 11 h 69"/>
                <a:gd name="T6" fmla="*/ 102 w 102"/>
                <a:gd name="T7" fmla="*/ 62 h 69"/>
                <a:gd name="T8" fmla="*/ 102 w 102"/>
                <a:gd name="T9" fmla="*/ 69 h 69"/>
                <a:gd name="T10" fmla="*/ 95 w 102"/>
                <a:gd name="T11" fmla="*/ 69 h 69"/>
                <a:gd name="T12" fmla="*/ 39 w 102"/>
                <a:gd name="T13" fmla="*/ 40 h 69"/>
                <a:gd name="T14" fmla="*/ 47 w 102"/>
                <a:gd name="T15" fmla="*/ 32 h 69"/>
                <a:gd name="T16" fmla="*/ 7 w 102"/>
                <a:gd name="T17" fmla="*/ 15 h 69"/>
                <a:gd name="T18" fmla="*/ 15 w 102"/>
                <a:gd name="T19" fmla="*/ 7 h 69"/>
                <a:gd name="T20" fmla="*/ 3 w 102"/>
                <a:gd name="T21" fmla="*/ 4 h 69"/>
                <a:gd name="T22" fmla="*/ 0 w 102"/>
                <a:gd name="T23" fmla="*/ 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" h="69">
                  <a:moveTo>
                    <a:pt x="0" y="4"/>
                  </a:moveTo>
                  <a:cubicBezTo>
                    <a:pt x="3" y="3"/>
                    <a:pt x="7" y="0"/>
                    <a:pt x="11" y="0"/>
                  </a:cubicBezTo>
                  <a:cubicBezTo>
                    <a:pt x="19" y="0"/>
                    <a:pt x="26" y="10"/>
                    <a:pt x="31" y="11"/>
                  </a:cubicBezTo>
                  <a:cubicBezTo>
                    <a:pt x="64" y="23"/>
                    <a:pt x="82" y="42"/>
                    <a:pt x="102" y="62"/>
                  </a:cubicBezTo>
                  <a:cubicBezTo>
                    <a:pt x="102" y="69"/>
                    <a:pt x="102" y="69"/>
                    <a:pt x="102" y="69"/>
                  </a:cubicBezTo>
                  <a:cubicBezTo>
                    <a:pt x="100" y="69"/>
                    <a:pt x="97" y="69"/>
                    <a:pt x="95" y="69"/>
                  </a:cubicBezTo>
                  <a:cubicBezTo>
                    <a:pt x="78" y="69"/>
                    <a:pt x="51" y="48"/>
                    <a:pt x="39" y="40"/>
                  </a:cubicBezTo>
                  <a:cubicBezTo>
                    <a:pt x="40" y="35"/>
                    <a:pt x="44" y="35"/>
                    <a:pt x="47" y="32"/>
                  </a:cubicBezTo>
                  <a:cubicBezTo>
                    <a:pt x="31" y="32"/>
                    <a:pt x="10" y="24"/>
                    <a:pt x="7" y="15"/>
                  </a:cubicBezTo>
                  <a:cubicBezTo>
                    <a:pt x="11" y="13"/>
                    <a:pt x="14" y="10"/>
                    <a:pt x="15" y="7"/>
                  </a:cubicBezTo>
                  <a:cubicBezTo>
                    <a:pt x="11" y="7"/>
                    <a:pt x="3" y="4"/>
                    <a:pt x="3" y="4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53" name="Freeform 161"/>
            <p:cNvSpPr>
              <a:spLocks/>
            </p:cNvSpPr>
            <p:nvPr/>
          </p:nvSpPr>
          <p:spPr bwMode="auto">
            <a:xfrm>
              <a:off x="1995129" y="2534857"/>
              <a:ext cx="47633" cy="72794"/>
            </a:xfrm>
            <a:custGeom>
              <a:avLst/>
              <a:gdLst>
                <a:gd name="T0" fmla="*/ 9 w 36"/>
                <a:gd name="T1" fmla="*/ 21 h 55"/>
                <a:gd name="T2" fmla="*/ 0 w 36"/>
                <a:gd name="T3" fmla="*/ 7 h 55"/>
                <a:gd name="T4" fmla="*/ 0 w 36"/>
                <a:gd name="T5" fmla="*/ 0 h 55"/>
                <a:gd name="T6" fmla="*/ 17 w 36"/>
                <a:gd name="T7" fmla="*/ 6 h 55"/>
                <a:gd name="T8" fmla="*/ 13 w 36"/>
                <a:gd name="T9" fmla="*/ 15 h 55"/>
                <a:gd name="T10" fmla="*/ 23 w 36"/>
                <a:gd name="T11" fmla="*/ 5 h 55"/>
                <a:gd name="T12" fmla="*/ 23 w 36"/>
                <a:gd name="T13" fmla="*/ 22 h 55"/>
                <a:gd name="T14" fmla="*/ 26 w 36"/>
                <a:gd name="T15" fmla="*/ 32 h 55"/>
                <a:gd name="T16" fmla="*/ 23 w 36"/>
                <a:gd name="T17" fmla="*/ 40 h 55"/>
                <a:gd name="T18" fmla="*/ 29 w 36"/>
                <a:gd name="T19" fmla="*/ 55 h 55"/>
                <a:gd name="T20" fmla="*/ 18 w 36"/>
                <a:gd name="T21" fmla="*/ 40 h 55"/>
                <a:gd name="T22" fmla="*/ 21 w 36"/>
                <a:gd name="T23" fmla="*/ 31 h 55"/>
                <a:gd name="T24" fmla="*/ 9 w 36"/>
                <a:gd name="T25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55">
                  <a:moveTo>
                    <a:pt x="9" y="21"/>
                  </a:moveTo>
                  <a:cubicBezTo>
                    <a:pt x="6" y="21"/>
                    <a:pt x="3" y="11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0" y="5"/>
                    <a:pt x="17" y="6"/>
                  </a:cubicBezTo>
                  <a:cubicBezTo>
                    <a:pt x="17" y="7"/>
                    <a:pt x="8" y="15"/>
                    <a:pt x="13" y="15"/>
                  </a:cubicBezTo>
                  <a:cubicBezTo>
                    <a:pt x="18" y="15"/>
                    <a:pt x="21" y="9"/>
                    <a:pt x="23" y="5"/>
                  </a:cubicBezTo>
                  <a:cubicBezTo>
                    <a:pt x="24" y="10"/>
                    <a:pt x="23" y="14"/>
                    <a:pt x="23" y="22"/>
                  </a:cubicBezTo>
                  <a:cubicBezTo>
                    <a:pt x="23" y="26"/>
                    <a:pt x="26" y="28"/>
                    <a:pt x="26" y="32"/>
                  </a:cubicBezTo>
                  <a:cubicBezTo>
                    <a:pt x="26" y="35"/>
                    <a:pt x="23" y="37"/>
                    <a:pt x="23" y="40"/>
                  </a:cubicBezTo>
                  <a:cubicBezTo>
                    <a:pt x="23" y="43"/>
                    <a:pt x="36" y="55"/>
                    <a:pt x="29" y="55"/>
                  </a:cubicBezTo>
                  <a:cubicBezTo>
                    <a:pt x="23" y="55"/>
                    <a:pt x="18" y="46"/>
                    <a:pt x="18" y="40"/>
                  </a:cubicBezTo>
                  <a:cubicBezTo>
                    <a:pt x="18" y="35"/>
                    <a:pt x="21" y="33"/>
                    <a:pt x="21" y="31"/>
                  </a:cubicBezTo>
                  <a:cubicBezTo>
                    <a:pt x="15" y="30"/>
                    <a:pt x="14" y="21"/>
                    <a:pt x="9" y="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54" name="Freeform 162"/>
            <p:cNvSpPr>
              <a:spLocks/>
            </p:cNvSpPr>
            <p:nvPr/>
          </p:nvSpPr>
          <p:spPr bwMode="auto">
            <a:xfrm>
              <a:off x="1384717" y="2375064"/>
              <a:ext cx="61746" cy="42611"/>
            </a:xfrm>
            <a:custGeom>
              <a:avLst/>
              <a:gdLst>
                <a:gd name="T0" fmla="*/ 36 w 46"/>
                <a:gd name="T1" fmla="*/ 0 h 32"/>
                <a:gd name="T2" fmla="*/ 46 w 46"/>
                <a:gd name="T3" fmla="*/ 0 h 32"/>
                <a:gd name="T4" fmla="*/ 46 w 46"/>
                <a:gd name="T5" fmla="*/ 10 h 32"/>
                <a:gd name="T6" fmla="*/ 16 w 46"/>
                <a:gd name="T7" fmla="*/ 32 h 32"/>
                <a:gd name="T8" fmla="*/ 0 w 46"/>
                <a:gd name="T9" fmla="*/ 22 h 32"/>
                <a:gd name="T10" fmla="*/ 0 w 46"/>
                <a:gd name="T11" fmla="*/ 12 h 32"/>
                <a:gd name="T12" fmla="*/ 36 w 46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2">
                  <a:moveTo>
                    <a:pt x="36" y="0"/>
                  </a:moveTo>
                  <a:cubicBezTo>
                    <a:pt x="42" y="0"/>
                    <a:pt x="42" y="0"/>
                    <a:pt x="46" y="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2" y="17"/>
                    <a:pt x="27" y="22"/>
                    <a:pt x="16" y="32"/>
                  </a:cubicBezTo>
                  <a:cubicBezTo>
                    <a:pt x="9" y="26"/>
                    <a:pt x="5" y="26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3" y="8"/>
                    <a:pt x="23" y="0"/>
                    <a:pt x="3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2" name="Freeform 180"/>
            <p:cNvSpPr>
              <a:spLocks/>
            </p:cNvSpPr>
            <p:nvPr/>
          </p:nvSpPr>
          <p:spPr bwMode="auto">
            <a:xfrm>
              <a:off x="3951621" y="2691097"/>
              <a:ext cx="70568" cy="39060"/>
            </a:xfrm>
            <a:custGeom>
              <a:avLst/>
              <a:gdLst>
                <a:gd name="T0" fmla="*/ 43 w 54"/>
                <a:gd name="T1" fmla="*/ 29 h 29"/>
                <a:gd name="T2" fmla="*/ 54 w 54"/>
                <a:gd name="T3" fmla="*/ 24 h 29"/>
                <a:gd name="T4" fmla="*/ 0 w 54"/>
                <a:gd name="T5" fmla="*/ 5 h 29"/>
                <a:gd name="T6" fmla="*/ 43 w 54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" h="29">
                  <a:moveTo>
                    <a:pt x="43" y="29"/>
                  </a:moveTo>
                  <a:cubicBezTo>
                    <a:pt x="49" y="29"/>
                    <a:pt x="51" y="28"/>
                    <a:pt x="54" y="24"/>
                  </a:cubicBezTo>
                  <a:cubicBezTo>
                    <a:pt x="38" y="15"/>
                    <a:pt x="23" y="0"/>
                    <a:pt x="0" y="5"/>
                  </a:cubicBezTo>
                  <a:cubicBezTo>
                    <a:pt x="9" y="12"/>
                    <a:pt x="31" y="29"/>
                    <a:pt x="43" y="2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3" name="Freeform 181"/>
            <p:cNvSpPr>
              <a:spLocks/>
            </p:cNvSpPr>
            <p:nvPr/>
          </p:nvSpPr>
          <p:spPr bwMode="auto">
            <a:xfrm>
              <a:off x="3956913" y="2811829"/>
              <a:ext cx="54690" cy="33734"/>
            </a:xfrm>
            <a:custGeom>
              <a:avLst/>
              <a:gdLst>
                <a:gd name="T0" fmla="*/ 3 w 42"/>
                <a:gd name="T1" fmla="*/ 0 h 26"/>
                <a:gd name="T2" fmla="*/ 19 w 42"/>
                <a:gd name="T3" fmla="*/ 13 h 26"/>
                <a:gd name="T4" fmla="*/ 42 w 42"/>
                <a:gd name="T5" fmla="*/ 13 h 26"/>
                <a:gd name="T6" fmla="*/ 42 w 42"/>
                <a:gd name="T7" fmla="*/ 18 h 26"/>
                <a:gd name="T8" fmla="*/ 33 w 42"/>
                <a:gd name="T9" fmla="*/ 26 h 26"/>
                <a:gd name="T10" fmla="*/ 0 w 42"/>
                <a:gd name="T11" fmla="*/ 6 h 26"/>
                <a:gd name="T12" fmla="*/ 3 w 42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6">
                  <a:moveTo>
                    <a:pt x="3" y="0"/>
                  </a:moveTo>
                  <a:cubicBezTo>
                    <a:pt x="6" y="8"/>
                    <a:pt x="12" y="11"/>
                    <a:pt x="19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14"/>
                    <a:pt x="42" y="16"/>
                    <a:pt x="42" y="18"/>
                  </a:cubicBezTo>
                  <a:cubicBezTo>
                    <a:pt x="42" y="22"/>
                    <a:pt x="34" y="26"/>
                    <a:pt x="33" y="26"/>
                  </a:cubicBezTo>
                  <a:cubicBezTo>
                    <a:pt x="28" y="26"/>
                    <a:pt x="0" y="11"/>
                    <a:pt x="0" y="6"/>
                  </a:cubicBezTo>
                  <a:cubicBezTo>
                    <a:pt x="0" y="3"/>
                    <a:pt x="1" y="1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4" name="Freeform 182"/>
            <p:cNvSpPr>
              <a:spLocks/>
            </p:cNvSpPr>
            <p:nvPr/>
          </p:nvSpPr>
          <p:spPr bwMode="auto">
            <a:xfrm>
              <a:off x="4036302" y="2813604"/>
              <a:ext cx="38813" cy="47937"/>
            </a:xfrm>
            <a:custGeom>
              <a:avLst/>
              <a:gdLst>
                <a:gd name="T0" fmla="*/ 29 w 29"/>
                <a:gd name="T1" fmla="*/ 20 h 36"/>
                <a:gd name="T2" fmla="*/ 29 w 29"/>
                <a:gd name="T3" fmla="*/ 25 h 36"/>
                <a:gd name="T4" fmla="*/ 12 w 29"/>
                <a:gd name="T5" fmla="*/ 36 h 36"/>
                <a:gd name="T6" fmla="*/ 0 w 29"/>
                <a:gd name="T7" fmla="*/ 27 h 36"/>
                <a:gd name="T8" fmla="*/ 17 w 29"/>
                <a:gd name="T9" fmla="*/ 0 h 36"/>
                <a:gd name="T10" fmla="*/ 23 w 29"/>
                <a:gd name="T11" fmla="*/ 8 h 36"/>
                <a:gd name="T12" fmla="*/ 29 w 29"/>
                <a:gd name="T13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6">
                  <a:moveTo>
                    <a:pt x="29" y="20"/>
                  </a:moveTo>
                  <a:cubicBezTo>
                    <a:pt x="29" y="21"/>
                    <a:pt x="29" y="24"/>
                    <a:pt x="29" y="25"/>
                  </a:cubicBezTo>
                  <a:cubicBezTo>
                    <a:pt x="29" y="31"/>
                    <a:pt x="20" y="36"/>
                    <a:pt x="12" y="36"/>
                  </a:cubicBezTo>
                  <a:cubicBezTo>
                    <a:pt x="4" y="36"/>
                    <a:pt x="0" y="32"/>
                    <a:pt x="0" y="27"/>
                  </a:cubicBezTo>
                  <a:cubicBezTo>
                    <a:pt x="0" y="22"/>
                    <a:pt x="11" y="2"/>
                    <a:pt x="17" y="0"/>
                  </a:cubicBezTo>
                  <a:cubicBezTo>
                    <a:pt x="19" y="3"/>
                    <a:pt x="23" y="5"/>
                    <a:pt x="23" y="8"/>
                  </a:cubicBezTo>
                  <a:cubicBezTo>
                    <a:pt x="23" y="15"/>
                    <a:pt x="11" y="20"/>
                    <a:pt x="2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5" name="Freeform 183"/>
            <p:cNvSpPr>
              <a:spLocks/>
            </p:cNvSpPr>
            <p:nvPr/>
          </p:nvSpPr>
          <p:spPr bwMode="auto">
            <a:xfrm>
              <a:off x="1028349" y="2261435"/>
              <a:ext cx="45869" cy="21305"/>
            </a:xfrm>
            <a:custGeom>
              <a:avLst/>
              <a:gdLst>
                <a:gd name="T0" fmla="*/ 11 w 34"/>
                <a:gd name="T1" fmla="*/ 7 h 15"/>
                <a:gd name="T2" fmla="*/ 22 w 34"/>
                <a:gd name="T3" fmla="*/ 2 h 15"/>
                <a:gd name="T4" fmla="*/ 34 w 34"/>
                <a:gd name="T5" fmla="*/ 15 h 15"/>
                <a:gd name="T6" fmla="*/ 9 w 34"/>
                <a:gd name="T7" fmla="*/ 15 h 15"/>
                <a:gd name="T8" fmla="*/ 0 w 34"/>
                <a:gd name="T9" fmla="*/ 7 h 15"/>
                <a:gd name="T10" fmla="*/ 11 w 34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5">
                  <a:moveTo>
                    <a:pt x="11" y="7"/>
                  </a:moveTo>
                  <a:cubicBezTo>
                    <a:pt x="14" y="0"/>
                    <a:pt x="16" y="2"/>
                    <a:pt x="22" y="2"/>
                  </a:cubicBezTo>
                  <a:cubicBezTo>
                    <a:pt x="32" y="2"/>
                    <a:pt x="32" y="7"/>
                    <a:pt x="34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3"/>
                    <a:pt x="1" y="10"/>
                    <a:pt x="0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7" name="Freeform 185"/>
            <p:cNvSpPr>
              <a:spLocks/>
            </p:cNvSpPr>
            <p:nvPr/>
          </p:nvSpPr>
          <p:spPr bwMode="auto">
            <a:xfrm>
              <a:off x="1340612" y="3720867"/>
              <a:ext cx="12349" cy="10653"/>
            </a:xfrm>
            <a:custGeom>
              <a:avLst/>
              <a:gdLst>
                <a:gd name="T0" fmla="*/ 10 w 10"/>
                <a:gd name="T1" fmla="*/ 7 h 8"/>
                <a:gd name="T2" fmla="*/ 7 w 10"/>
                <a:gd name="T3" fmla="*/ 8 h 8"/>
                <a:gd name="T4" fmla="*/ 0 w 10"/>
                <a:gd name="T5" fmla="*/ 0 h 8"/>
                <a:gd name="T6" fmla="*/ 10 w 10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8">
                  <a:moveTo>
                    <a:pt x="10" y="7"/>
                  </a:moveTo>
                  <a:cubicBezTo>
                    <a:pt x="10" y="7"/>
                    <a:pt x="8" y="8"/>
                    <a:pt x="7" y="8"/>
                  </a:cubicBezTo>
                  <a:cubicBezTo>
                    <a:pt x="3" y="8"/>
                    <a:pt x="2" y="3"/>
                    <a:pt x="0" y="0"/>
                  </a:cubicBezTo>
                  <a:cubicBezTo>
                    <a:pt x="4" y="0"/>
                    <a:pt x="8" y="4"/>
                    <a:pt x="10" y="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8" name="Freeform 186"/>
            <p:cNvSpPr>
              <a:spLocks/>
            </p:cNvSpPr>
            <p:nvPr/>
          </p:nvSpPr>
          <p:spPr bwMode="auto">
            <a:xfrm>
              <a:off x="1315914" y="3711990"/>
              <a:ext cx="17641" cy="7102"/>
            </a:xfrm>
            <a:custGeom>
              <a:avLst/>
              <a:gdLst>
                <a:gd name="T0" fmla="*/ 14 w 14"/>
                <a:gd name="T1" fmla="*/ 0 h 6"/>
                <a:gd name="T2" fmla="*/ 4 w 14"/>
                <a:gd name="T3" fmla="*/ 6 h 6"/>
                <a:gd name="T4" fmla="*/ 0 w 14"/>
                <a:gd name="T5" fmla="*/ 0 h 6"/>
                <a:gd name="T6" fmla="*/ 14 w 1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6">
                  <a:moveTo>
                    <a:pt x="14" y="0"/>
                  </a:moveTo>
                  <a:cubicBezTo>
                    <a:pt x="11" y="3"/>
                    <a:pt x="8" y="6"/>
                    <a:pt x="4" y="6"/>
                  </a:cubicBezTo>
                  <a:cubicBezTo>
                    <a:pt x="2" y="6"/>
                    <a:pt x="0" y="2"/>
                    <a:pt x="0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9" name="Freeform 187"/>
            <p:cNvSpPr>
              <a:spLocks/>
            </p:cNvSpPr>
            <p:nvPr/>
          </p:nvSpPr>
          <p:spPr bwMode="auto">
            <a:xfrm>
              <a:off x="1291215" y="3697787"/>
              <a:ext cx="14114" cy="10653"/>
            </a:xfrm>
            <a:custGeom>
              <a:avLst/>
              <a:gdLst>
                <a:gd name="T0" fmla="*/ 4 w 11"/>
                <a:gd name="T1" fmla="*/ 2 h 8"/>
                <a:gd name="T2" fmla="*/ 11 w 11"/>
                <a:gd name="T3" fmla="*/ 0 h 8"/>
                <a:gd name="T4" fmla="*/ 11 w 11"/>
                <a:gd name="T5" fmla="*/ 5 h 8"/>
                <a:gd name="T6" fmla="*/ 7 w 11"/>
                <a:gd name="T7" fmla="*/ 8 h 8"/>
                <a:gd name="T8" fmla="*/ 0 w 11"/>
                <a:gd name="T9" fmla="*/ 2 h 8"/>
                <a:gd name="T10" fmla="*/ 5 w 11"/>
                <a:gd name="T11" fmla="*/ 2 h 8"/>
                <a:gd name="T12" fmla="*/ 4 w 11"/>
                <a:gd name="T1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4" y="2"/>
                  </a:moveTo>
                  <a:cubicBezTo>
                    <a:pt x="6" y="1"/>
                    <a:pt x="8" y="0"/>
                    <a:pt x="11" y="0"/>
                  </a:cubicBezTo>
                  <a:cubicBezTo>
                    <a:pt x="11" y="2"/>
                    <a:pt x="11" y="3"/>
                    <a:pt x="11" y="5"/>
                  </a:cubicBezTo>
                  <a:cubicBezTo>
                    <a:pt x="11" y="6"/>
                    <a:pt x="8" y="8"/>
                    <a:pt x="7" y="8"/>
                  </a:cubicBezTo>
                  <a:cubicBezTo>
                    <a:pt x="4" y="8"/>
                    <a:pt x="0" y="2"/>
                    <a:pt x="0" y="2"/>
                  </a:cubicBezTo>
                  <a:cubicBezTo>
                    <a:pt x="1" y="2"/>
                    <a:pt x="4" y="2"/>
                    <a:pt x="5" y="2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80" name="Freeform 188"/>
            <p:cNvSpPr>
              <a:spLocks/>
            </p:cNvSpPr>
            <p:nvPr/>
          </p:nvSpPr>
          <p:spPr bwMode="auto">
            <a:xfrm>
              <a:off x="1250637" y="3674705"/>
              <a:ext cx="14114" cy="12428"/>
            </a:xfrm>
            <a:custGeom>
              <a:avLst/>
              <a:gdLst>
                <a:gd name="T0" fmla="*/ 10 w 11"/>
                <a:gd name="T1" fmla="*/ 4 h 10"/>
                <a:gd name="T2" fmla="*/ 11 w 11"/>
                <a:gd name="T3" fmla="*/ 10 h 10"/>
                <a:gd name="T4" fmla="*/ 6 w 11"/>
                <a:gd name="T5" fmla="*/ 10 h 10"/>
                <a:gd name="T6" fmla="*/ 0 w 11"/>
                <a:gd name="T7" fmla="*/ 5 h 10"/>
                <a:gd name="T8" fmla="*/ 4 w 11"/>
                <a:gd name="T9" fmla="*/ 0 h 10"/>
                <a:gd name="T10" fmla="*/ 10 w 11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0">
                  <a:moveTo>
                    <a:pt x="10" y="4"/>
                  </a:moveTo>
                  <a:cubicBezTo>
                    <a:pt x="10" y="6"/>
                    <a:pt x="10" y="8"/>
                    <a:pt x="11" y="10"/>
                  </a:cubicBezTo>
                  <a:cubicBezTo>
                    <a:pt x="10" y="10"/>
                    <a:pt x="7" y="10"/>
                    <a:pt x="6" y="10"/>
                  </a:cubicBezTo>
                  <a:cubicBezTo>
                    <a:pt x="4" y="10"/>
                    <a:pt x="0" y="7"/>
                    <a:pt x="0" y="5"/>
                  </a:cubicBezTo>
                  <a:cubicBezTo>
                    <a:pt x="1" y="4"/>
                    <a:pt x="4" y="2"/>
                    <a:pt x="4" y="0"/>
                  </a:cubicBezTo>
                  <a:cubicBezTo>
                    <a:pt x="6" y="2"/>
                    <a:pt x="8" y="4"/>
                    <a:pt x="10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6981670" y="0"/>
            <a:ext cx="521033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cxnSp>
        <p:nvCxnSpPr>
          <p:cNvPr id="184" name="Straight Connector 183"/>
          <p:cNvCxnSpPr/>
          <p:nvPr/>
        </p:nvCxnSpPr>
        <p:spPr>
          <a:xfrm>
            <a:off x="7680845" y="4218825"/>
            <a:ext cx="381198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/>
          <p:cNvSpPr/>
          <p:nvPr/>
        </p:nvSpPr>
        <p:spPr>
          <a:xfrm>
            <a:off x="8755348" y="5203447"/>
            <a:ext cx="3001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755348" y="3237652"/>
            <a:ext cx="3001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grpSp>
        <p:nvGrpSpPr>
          <p:cNvPr id="188" name="Group 4"/>
          <p:cNvGrpSpPr>
            <a:grpSpLocks noChangeAspect="1"/>
          </p:cNvGrpSpPr>
          <p:nvPr/>
        </p:nvGrpSpPr>
        <p:grpSpPr bwMode="auto">
          <a:xfrm>
            <a:off x="7914065" y="2654546"/>
            <a:ext cx="467551" cy="1258274"/>
            <a:chOff x="3249" y="567"/>
            <a:chExt cx="1182" cy="3181"/>
          </a:xfrm>
          <a:solidFill>
            <a:schemeClr val="accent3"/>
          </a:solidFill>
        </p:grpSpPr>
        <p:sp>
          <p:nvSpPr>
            <p:cNvPr id="191" name="Freeform 6"/>
            <p:cNvSpPr>
              <a:spLocks/>
            </p:cNvSpPr>
            <p:nvPr/>
          </p:nvSpPr>
          <p:spPr bwMode="auto">
            <a:xfrm>
              <a:off x="3249" y="1188"/>
              <a:ext cx="1182" cy="2560"/>
            </a:xfrm>
            <a:custGeom>
              <a:avLst/>
              <a:gdLst>
                <a:gd name="T0" fmla="*/ 1700 w 2364"/>
                <a:gd name="T1" fmla="*/ 0 h 5121"/>
                <a:gd name="T2" fmla="*/ 1864 w 2364"/>
                <a:gd name="T3" fmla="*/ 13 h 5121"/>
                <a:gd name="T4" fmla="*/ 2009 w 2364"/>
                <a:gd name="T5" fmla="*/ 56 h 5121"/>
                <a:gd name="T6" fmla="*/ 2132 w 2364"/>
                <a:gd name="T7" fmla="*/ 127 h 5121"/>
                <a:gd name="T8" fmla="*/ 2240 w 2364"/>
                <a:gd name="T9" fmla="*/ 234 h 5121"/>
                <a:gd name="T10" fmla="*/ 2320 w 2364"/>
                <a:gd name="T11" fmla="*/ 369 h 5121"/>
                <a:gd name="T12" fmla="*/ 2358 w 2364"/>
                <a:gd name="T13" fmla="*/ 528 h 5121"/>
                <a:gd name="T14" fmla="*/ 2364 w 2364"/>
                <a:gd name="T15" fmla="*/ 2215 h 5121"/>
                <a:gd name="T16" fmla="*/ 2349 w 2364"/>
                <a:gd name="T17" fmla="*/ 2315 h 5121"/>
                <a:gd name="T18" fmla="*/ 2298 w 2364"/>
                <a:gd name="T19" fmla="*/ 2391 h 5121"/>
                <a:gd name="T20" fmla="*/ 2221 w 2364"/>
                <a:gd name="T21" fmla="*/ 2439 h 5121"/>
                <a:gd name="T22" fmla="*/ 2142 w 2364"/>
                <a:gd name="T23" fmla="*/ 2451 h 5121"/>
                <a:gd name="T24" fmla="*/ 2065 w 2364"/>
                <a:gd name="T25" fmla="*/ 2420 h 5121"/>
                <a:gd name="T26" fmla="*/ 2003 w 2364"/>
                <a:gd name="T27" fmla="*/ 2356 h 5121"/>
                <a:gd name="T28" fmla="*/ 1972 w 2364"/>
                <a:gd name="T29" fmla="*/ 2267 h 5121"/>
                <a:gd name="T30" fmla="*/ 1968 w 2364"/>
                <a:gd name="T31" fmla="*/ 665 h 5121"/>
                <a:gd name="T32" fmla="*/ 1841 w 2364"/>
                <a:gd name="T33" fmla="*/ 4852 h 5121"/>
                <a:gd name="T34" fmla="*/ 1827 w 2364"/>
                <a:gd name="T35" fmla="*/ 4958 h 5121"/>
                <a:gd name="T36" fmla="*/ 1788 w 2364"/>
                <a:gd name="T37" fmla="*/ 5037 h 5121"/>
                <a:gd name="T38" fmla="*/ 1723 w 2364"/>
                <a:gd name="T39" fmla="*/ 5090 h 5121"/>
                <a:gd name="T40" fmla="*/ 1634 w 2364"/>
                <a:gd name="T41" fmla="*/ 5117 h 5121"/>
                <a:gd name="T42" fmla="*/ 1524 w 2364"/>
                <a:gd name="T43" fmla="*/ 5117 h 5121"/>
                <a:gd name="T44" fmla="*/ 1433 w 2364"/>
                <a:gd name="T45" fmla="*/ 5090 h 5121"/>
                <a:gd name="T46" fmla="*/ 1367 w 2364"/>
                <a:gd name="T47" fmla="*/ 5037 h 5121"/>
                <a:gd name="T48" fmla="*/ 1329 w 2364"/>
                <a:gd name="T49" fmla="*/ 4958 h 5121"/>
                <a:gd name="T50" fmla="*/ 1315 w 2364"/>
                <a:gd name="T51" fmla="*/ 4852 h 5121"/>
                <a:gd name="T52" fmla="*/ 1049 w 2364"/>
                <a:gd name="T53" fmla="*/ 2368 h 5121"/>
                <a:gd name="T54" fmla="*/ 1045 w 2364"/>
                <a:gd name="T55" fmla="*/ 4908 h 5121"/>
                <a:gd name="T56" fmla="*/ 1018 w 2364"/>
                <a:gd name="T57" fmla="*/ 5001 h 5121"/>
                <a:gd name="T58" fmla="*/ 968 w 2364"/>
                <a:gd name="T59" fmla="*/ 5066 h 5121"/>
                <a:gd name="T60" fmla="*/ 888 w 2364"/>
                <a:gd name="T61" fmla="*/ 5107 h 5121"/>
                <a:gd name="T62" fmla="*/ 786 w 2364"/>
                <a:gd name="T63" fmla="*/ 5121 h 5121"/>
                <a:gd name="T64" fmla="*/ 682 w 2364"/>
                <a:gd name="T65" fmla="*/ 5107 h 5121"/>
                <a:gd name="T66" fmla="*/ 605 w 2364"/>
                <a:gd name="T67" fmla="*/ 5066 h 5121"/>
                <a:gd name="T68" fmla="*/ 552 w 2364"/>
                <a:gd name="T69" fmla="*/ 5001 h 5121"/>
                <a:gd name="T70" fmla="*/ 527 w 2364"/>
                <a:gd name="T71" fmla="*/ 4908 h 5121"/>
                <a:gd name="T72" fmla="*/ 523 w 2364"/>
                <a:gd name="T73" fmla="*/ 665 h 5121"/>
                <a:gd name="T74" fmla="*/ 396 w 2364"/>
                <a:gd name="T75" fmla="*/ 2226 h 5121"/>
                <a:gd name="T76" fmla="*/ 380 w 2364"/>
                <a:gd name="T77" fmla="*/ 2317 h 5121"/>
                <a:gd name="T78" fmla="*/ 334 w 2364"/>
                <a:gd name="T79" fmla="*/ 2383 h 5121"/>
                <a:gd name="T80" fmla="*/ 251 w 2364"/>
                <a:gd name="T81" fmla="*/ 2426 h 5121"/>
                <a:gd name="T82" fmla="*/ 153 w 2364"/>
                <a:gd name="T83" fmla="*/ 2426 h 5121"/>
                <a:gd name="T84" fmla="*/ 66 w 2364"/>
                <a:gd name="T85" fmla="*/ 2383 h 5121"/>
                <a:gd name="T86" fmla="*/ 15 w 2364"/>
                <a:gd name="T87" fmla="*/ 2317 h 5121"/>
                <a:gd name="T88" fmla="*/ 0 w 2364"/>
                <a:gd name="T89" fmla="*/ 2226 h 5121"/>
                <a:gd name="T90" fmla="*/ 4 w 2364"/>
                <a:gd name="T91" fmla="*/ 526 h 5121"/>
                <a:gd name="T92" fmla="*/ 35 w 2364"/>
                <a:gd name="T93" fmla="*/ 391 h 5121"/>
                <a:gd name="T94" fmla="*/ 95 w 2364"/>
                <a:gd name="T95" fmla="*/ 271 h 5121"/>
                <a:gd name="T96" fmla="*/ 185 w 2364"/>
                <a:gd name="T97" fmla="*/ 166 h 5121"/>
                <a:gd name="T98" fmla="*/ 321 w 2364"/>
                <a:gd name="T99" fmla="*/ 73 h 5121"/>
                <a:gd name="T100" fmla="*/ 481 w 2364"/>
                <a:gd name="T101" fmla="*/ 19 h 5121"/>
                <a:gd name="T102" fmla="*/ 664 w 2364"/>
                <a:gd name="T103" fmla="*/ 0 h 5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64" h="5121">
                  <a:moveTo>
                    <a:pt x="664" y="0"/>
                  </a:moveTo>
                  <a:lnTo>
                    <a:pt x="1700" y="0"/>
                  </a:lnTo>
                  <a:lnTo>
                    <a:pt x="1785" y="4"/>
                  </a:lnTo>
                  <a:lnTo>
                    <a:pt x="1864" y="13"/>
                  </a:lnTo>
                  <a:lnTo>
                    <a:pt x="1939" y="33"/>
                  </a:lnTo>
                  <a:lnTo>
                    <a:pt x="2009" y="56"/>
                  </a:lnTo>
                  <a:lnTo>
                    <a:pt x="2072" y="89"/>
                  </a:lnTo>
                  <a:lnTo>
                    <a:pt x="2132" y="127"/>
                  </a:lnTo>
                  <a:lnTo>
                    <a:pt x="2184" y="172"/>
                  </a:lnTo>
                  <a:lnTo>
                    <a:pt x="2240" y="234"/>
                  </a:lnTo>
                  <a:lnTo>
                    <a:pt x="2285" y="300"/>
                  </a:lnTo>
                  <a:lnTo>
                    <a:pt x="2320" y="369"/>
                  </a:lnTo>
                  <a:lnTo>
                    <a:pt x="2345" y="447"/>
                  </a:lnTo>
                  <a:lnTo>
                    <a:pt x="2358" y="528"/>
                  </a:lnTo>
                  <a:lnTo>
                    <a:pt x="2364" y="615"/>
                  </a:lnTo>
                  <a:lnTo>
                    <a:pt x="2364" y="2215"/>
                  </a:lnTo>
                  <a:lnTo>
                    <a:pt x="2360" y="2267"/>
                  </a:lnTo>
                  <a:lnTo>
                    <a:pt x="2349" y="2315"/>
                  </a:lnTo>
                  <a:lnTo>
                    <a:pt x="2327" y="2356"/>
                  </a:lnTo>
                  <a:lnTo>
                    <a:pt x="2298" y="2391"/>
                  </a:lnTo>
                  <a:lnTo>
                    <a:pt x="2262" y="2420"/>
                  </a:lnTo>
                  <a:lnTo>
                    <a:pt x="2221" y="2439"/>
                  </a:lnTo>
                  <a:lnTo>
                    <a:pt x="2181" y="2451"/>
                  </a:lnTo>
                  <a:lnTo>
                    <a:pt x="2142" y="2451"/>
                  </a:lnTo>
                  <a:lnTo>
                    <a:pt x="2103" y="2439"/>
                  </a:lnTo>
                  <a:lnTo>
                    <a:pt x="2065" y="2420"/>
                  </a:lnTo>
                  <a:lnTo>
                    <a:pt x="2030" y="2391"/>
                  </a:lnTo>
                  <a:lnTo>
                    <a:pt x="2003" y="2356"/>
                  </a:lnTo>
                  <a:lnTo>
                    <a:pt x="1984" y="2315"/>
                  </a:lnTo>
                  <a:lnTo>
                    <a:pt x="1972" y="2267"/>
                  </a:lnTo>
                  <a:lnTo>
                    <a:pt x="1968" y="2215"/>
                  </a:lnTo>
                  <a:lnTo>
                    <a:pt x="1968" y="665"/>
                  </a:lnTo>
                  <a:lnTo>
                    <a:pt x="1841" y="665"/>
                  </a:lnTo>
                  <a:lnTo>
                    <a:pt x="1841" y="4852"/>
                  </a:lnTo>
                  <a:lnTo>
                    <a:pt x="1837" y="4908"/>
                  </a:lnTo>
                  <a:lnTo>
                    <a:pt x="1827" y="4958"/>
                  </a:lnTo>
                  <a:lnTo>
                    <a:pt x="1812" y="5001"/>
                  </a:lnTo>
                  <a:lnTo>
                    <a:pt x="1788" y="5037"/>
                  </a:lnTo>
                  <a:lnTo>
                    <a:pt x="1759" y="5066"/>
                  </a:lnTo>
                  <a:lnTo>
                    <a:pt x="1723" y="5090"/>
                  </a:lnTo>
                  <a:lnTo>
                    <a:pt x="1682" y="5107"/>
                  </a:lnTo>
                  <a:lnTo>
                    <a:pt x="1634" y="5117"/>
                  </a:lnTo>
                  <a:lnTo>
                    <a:pt x="1578" y="5121"/>
                  </a:lnTo>
                  <a:lnTo>
                    <a:pt x="1524" y="5117"/>
                  </a:lnTo>
                  <a:lnTo>
                    <a:pt x="1476" y="5107"/>
                  </a:lnTo>
                  <a:lnTo>
                    <a:pt x="1433" y="5090"/>
                  </a:lnTo>
                  <a:lnTo>
                    <a:pt x="1396" y="5066"/>
                  </a:lnTo>
                  <a:lnTo>
                    <a:pt x="1367" y="5037"/>
                  </a:lnTo>
                  <a:lnTo>
                    <a:pt x="1346" y="5001"/>
                  </a:lnTo>
                  <a:lnTo>
                    <a:pt x="1329" y="4958"/>
                  </a:lnTo>
                  <a:lnTo>
                    <a:pt x="1319" y="4908"/>
                  </a:lnTo>
                  <a:lnTo>
                    <a:pt x="1315" y="4852"/>
                  </a:lnTo>
                  <a:lnTo>
                    <a:pt x="1315" y="2368"/>
                  </a:lnTo>
                  <a:lnTo>
                    <a:pt x="1049" y="2368"/>
                  </a:lnTo>
                  <a:lnTo>
                    <a:pt x="1049" y="4852"/>
                  </a:lnTo>
                  <a:lnTo>
                    <a:pt x="1045" y="4908"/>
                  </a:lnTo>
                  <a:lnTo>
                    <a:pt x="1035" y="4958"/>
                  </a:lnTo>
                  <a:lnTo>
                    <a:pt x="1018" y="5001"/>
                  </a:lnTo>
                  <a:lnTo>
                    <a:pt x="997" y="5037"/>
                  </a:lnTo>
                  <a:lnTo>
                    <a:pt x="968" y="5066"/>
                  </a:lnTo>
                  <a:lnTo>
                    <a:pt x="931" y="5090"/>
                  </a:lnTo>
                  <a:lnTo>
                    <a:pt x="888" y="5107"/>
                  </a:lnTo>
                  <a:lnTo>
                    <a:pt x="840" y="5117"/>
                  </a:lnTo>
                  <a:lnTo>
                    <a:pt x="786" y="5121"/>
                  </a:lnTo>
                  <a:lnTo>
                    <a:pt x="730" y="5117"/>
                  </a:lnTo>
                  <a:lnTo>
                    <a:pt x="682" y="5107"/>
                  </a:lnTo>
                  <a:lnTo>
                    <a:pt x="641" y="5090"/>
                  </a:lnTo>
                  <a:lnTo>
                    <a:pt x="605" y="5066"/>
                  </a:lnTo>
                  <a:lnTo>
                    <a:pt x="576" y="5037"/>
                  </a:lnTo>
                  <a:lnTo>
                    <a:pt x="552" y="5001"/>
                  </a:lnTo>
                  <a:lnTo>
                    <a:pt x="537" y="4958"/>
                  </a:lnTo>
                  <a:lnTo>
                    <a:pt x="527" y="4908"/>
                  </a:lnTo>
                  <a:lnTo>
                    <a:pt x="523" y="4852"/>
                  </a:lnTo>
                  <a:lnTo>
                    <a:pt x="523" y="665"/>
                  </a:lnTo>
                  <a:lnTo>
                    <a:pt x="396" y="665"/>
                  </a:lnTo>
                  <a:lnTo>
                    <a:pt x="396" y="2226"/>
                  </a:lnTo>
                  <a:lnTo>
                    <a:pt x="392" y="2275"/>
                  </a:lnTo>
                  <a:lnTo>
                    <a:pt x="380" y="2317"/>
                  </a:lnTo>
                  <a:lnTo>
                    <a:pt x="361" y="2352"/>
                  </a:lnTo>
                  <a:lnTo>
                    <a:pt x="334" y="2383"/>
                  </a:lnTo>
                  <a:lnTo>
                    <a:pt x="299" y="2406"/>
                  </a:lnTo>
                  <a:lnTo>
                    <a:pt x="251" y="2426"/>
                  </a:lnTo>
                  <a:lnTo>
                    <a:pt x="203" y="2432"/>
                  </a:lnTo>
                  <a:lnTo>
                    <a:pt x="153" y="2426"/>
                  </a:lnTo>
                  <a:lnTo>
                    <a:pt x="102" y="2406"/>
                  </a:lnTo>
                  <a:lnTo>
                    <a:pt x="66" y="2383"/>
                  </a:lnTo>
                  <a:lnTo>
                    <a:pt x="37" y="2352"/>
                  </a:lnTo>
                  <a:lnTo>
                    <a:pt x="15" y="2317"/>
                  </a:lnTo>
                  <a:lnTo>
                    <a:pt x="4" y="2275"/>
                  </a:lnTo>
                  <a:lnTo>
                    <a:pt x="0" y="2226"/>
                  </a:lnTo>
                  <a:lnTo>
                    <a:pt x="0" y="601"/>
                  </a:lnTo>
                  <a:lnTo>
                    <a:pt x="4" y="526"/>
                  </a:lnTo>
                  <a:lnTo>
                    <a:pt x="15" y="456"/>
                  </a:lnTo>
                  <a:lnTo>
                    <a:pt x="35" y="391"/>
                  </a:lnTo>
                  <a:lnTo>
                    <a:pt x="60" y="329"/>
                  </a:lnTo>
                  <a:lnTo>
                    <a:pt x="95" y="271"/>
                  </a:lnTo>
                  <a:lnTo>
                    <a:pt x="135" y="216"/>
                  </a:lnTo>
                  <a:lnTo>
                    <a:pt x="185" y="166"/>
                  </a:lnTo>
                  <a:lnTo>
                    <a:pt x="249" y="116"/>
                  </a:lnTo>
                  <a:lnTo>
                    <a:pt x="321" y="73"/>
                  </a:lnTo>
                  <a:lnTo>
                    <a:pt x="398" y="42"/>
                  </a:lnTo>
                  <a:lnTo>
                    <a:pt x="481" y="19"/>
                  </a:lnTo>
                  <a:lnTo>
                    <a:pt x="570" y="6"/>
                  </a:lnTo>
                  <a:lnTo>
                    <a:pt x="6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2" name="Freeform 7"/>
            <p:cNvSpPr>
              <a:spLocks/>
            </p:cNvSpPr>
            <p:nvPr/>
          </p:nvSpPr>
          <p:spPr bwMode="auto">
            <a:xfrm>
              <a:off x="3562" y="567"/>
              <a:ext cx="537" cy="544"/>
            </a:xfrm>
            <a:custGeom>
              <a:avLst/>
              <a:gdLst>
                <a:gd name="T0" fmla="*/ 542 w 1074"/>
                <a:gd name="T1" fmla="*/ 0 h 1089"/>
                <a:gd name="T2" fmla="*/ 616 w 1074"/>
                <a:gd name="T3" fmla="*/ 6 h 1089"/>
                <a:gd name="T4" fmla="*/ 685 w 1074"/>
                <a:gd name="T5" fmla="*/ 17 h 1089"/>
                <a:gd name="T6" fmla="*/ 749 w 1074"/>
                <a:gd name="T7" fmla="*/ 40 h 1089"/>
                <a:gd name="T8" fmla="*/ 811 w 1074"/>
                <a:gd name="T9" fmla="*/ 71 h 1089"/>
                <a:gd name="T10" fmla="*/ 867 w 1074"/>
                <a:gd name="T11" fmla="*/ 112 h 1089"/>
                <a:gd name="T12" fmla="*/ 921 w 1074"/>
                <a:gd name="T13" fmla="*/ 160 h 1089"/>
                <a:gd name="T14" fmla="*/ 967 w 1074"/>
                <a:gd name="T15" fmla="*/ 216 h 1089"/>
                <a:gd name="T16" fmla="*/ 1006 w 1074"/>
                <a:gd name="T17" fmla="*/ 275 h 1089"/>
                <a:gd name="T18" fmla="*/ 1035 w 1074"/>
                <a:gd name="T19" fmla="*/ 336 h 1089"/>
                <a:gd name="T20" fmla="*/ 1056 w 1074"/>
                <a:gd name="T21" fmla="*/ 402 h 1089"/>
                <a:gd name="T22" fmla="*/ 1070 w 1074"/>
                <a:gd name="T23" fmla="*/ 472 h 1089"/>
                <a:gd name="T24" fmla="*/ 1074 w 1074"/>
                <a:gd name="T25" fmla="*/ 545 h 1089"/>
                <a:gd name="T26" fmla="*/ 1070 w 1074"/>
                <a:gd name="T27" fmla="*/ 617 h 1089"/>
                <a:gd name="T28" fmla="*/ 1056 w 1074"/>
                <a:gd name="T29" fmla="*/ 687 h 1089"/>
                <a:gd name="T30" fmla="*/ 1035 w 1074"/>
                <a:gd name="T31" fmla="*/ 752 h 1089"/>
                <a:gd name="T32" fmla="*/ 1006 w 1074"/>
                <a:gd name="T33" fmla="*/ 814 h 1089"/>
                <a:gd name="T34" fmla="*/ 967 w 1074"/>
                <a:gd name="T35" fmla="*/ 874 h 1089"/>
                <a:gd name="T36" fmla="*/ 921 w 1074"/>
                <a:gd name="T37" fmla="*/ 928 h 1089"/>
                <a:gd name="T38" fmla="*/ 867 w 1074"/>
                <a:gd name="T39" fmla="*/ 977 h 1089"/>
                <a:gd name="T40" fmla="*/ 811 w 1074"/>
                <a:gd name="T41" fmla="*/ 1017 h 1089"/>
                <a:gd name="T42" fmla="*/ 749 w 1074"/>
                <a:gd name="T43" fmla="*/ 1048 h 1089"/>
                <a:gd name="T44" fmla="*/ 685 w 1074"/>
                <a:gd name="T45" fmla="*/ 1072 h 1089"/>
                <a:gd name="T46" fmla="*/ 616 w 1074"/>
                <a:gd name="T47" fmla="*/ 1083 h 1089"/>
                <a:gd name="T48" fmla="*/ 542 w 1074"/>
                <a:gd name="T49" fmla="*/ 1089 h 1089"/>
                <a:gd name="T50" fmla="*/ 471 w 1074"/>
                <a:gd name="T51" fmla="*/ 1083 h 1089"/>
                <a:gd name="T52" fmla="*/ 401 w 1074"/>
                <a:gd name="T53" fmla="*/ 1072 h 1089"/>
                <a:gd name="T54" fmla="*/ 336 w 1074"/>
                <a:gd name="T55" fmla="*/ 1048 h 1089"/>
                <a:gd name="T56" fmla="*/ 274 w 1074"/>
                <a:gd name="T57" fmla="*/ 1017 h 1089"/>
                <a:gd name="T58" fmla="*/ 214 w 1074"/>
                <a:gd name="T59" fmla="*/ 977 h 1089"/>
                <a:gd name="T60" fmla="*/ 160 w 1074"/>
                <a:gd name="T61" fmla="*/ 928 h 1089"/>
                <a:gd name="T62" fmla="*/ 112 w 1074"/>
                <a:gd name="T63" fmla="*/ 874 h 1089"/>
                <a:gd name="T64" fmla="*/ 71 w 1074"/>
                <a:gd name="T65" fmla="*/ 814 h 1089"/>
                <a:gd name="T66" fmla="*/ 40 w 1074"/>
                <a:gd name="T67" fmla="*/ 752 h 1089"/>
                <a:gd name="T68" fmla="*/ 17 w 1074"/>
                <a:gd name="T69" fmla="*/ 687 h 1089"/>
                <a:gd name="T70" fmla="*/ 4 w 1074"/>
                <a:gd name="T71" fmla="*/ 617 h 1089"/>
                <a:gd name="T72" fmla="*/ 0 w 1074"/>
                <a:gd name="T73" fmla="*/ 545 h 1089"/>
                <a:gd name="T74" fmla="*/ 4 w 1074"/>
                <a:gd name="T75" fmla="*/ 472 h 1089"/>
                <a:gd name="T76" fmla="*/ 17 w 1074"/>
                <a:gd name="T77" fmla="*/ 402 h 1089"/>
                <a:gd name="T78" fmla="*/ 40 w 1074"/>
                <a:gd name="T79" fmla="*/ 336 h 1089"/>
                <a:gd name="T80" fmla="*/ 71 w 1074"/>
                <a:gd name="T81" fmla="*/ 275 h 1089"/>
                <a:gd name="T82" fmla="*/ 112 w 1074"/>
                <a:gd name="T83" fmla="*/ 216 h 1089"/>
                <a:gd name="T84" fmla="*/ 160 w 1074"/>
                <a:gd name="T85" fmla="*/ 160 h 1089"/>
                <a:gd name="T86" fmla="*/ 214 w 1074"/>
                <a:gd name="T87" fmla="*/ 112 h 1089"/>
                <a:gd name="T88" fmla="*/ 274 w 1074"/>
                <a:gd name="T89" fmla="*/ 71 h 1089"/>
                <a:gd name="T90" fmla="*/ 336 w 1074"/>
                <a:gd name="T91" fmla="*/ 40 h 1089"/>
                <a:gd name="T92" fmla="*/ 401 w 1074"/>
                <a:gd name="T93" fmla="*/ 17 h 1089"/>
                <a:gd name="T94" fmla="*/ 471 w 1074"/>
                <a:gd name="T95" fmla="*/ 6 h 1089"/>
                <a:gd name="T96" fmla="*/ 542 w 1074"/>
                <a:gd name="T9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74" h="1089">
                  <a:moveTo>
                    <a:pt x="542" y="0"/>
                  </a:moveTo>
                  <a:lnTo>
                    <a:pt x="616" y="6"/>
                  </a:lnTo>
                  <a:lnTo>
                    <a:pt x="685" y="17"/>
                  </a:lnTo>
                  <a:lnTo>
                    <a:pt x="749" y="40"/>
                  </a:lnTo>
                  <a:lnTo>
                    <a:pt x="811" y="71"/>
                  </a:lnTo>
                  <a:lnTo>
                    <a:pt x="867" y="112"/>
                  </a:lnTo>
                  <a:lnTo>
                    <a:pt x="921" y="160"/>
                  </a:lnTo>
                  <a:lnTo>
                    <a:pt x="967" y="216"/>
                  </a:lnTo>
                  <a:lnTo>
                    <a:pt x="1006" y="275"/>
                  </a:lnTo>
                  <a:lnTo>
                    <a:pt x="1035" y="336"/>
                  </a:lnTo>
                  <a:lnTo>
                    <a:pt x="1056" y="402"/>
                  </a:lnTo>
                  <a:lnTo>
                    <a:pt x="1070" y="472"/>
                  </a:lnTo>
                  <a:lnTo>
                    <a:pt x="1074" y="545"/>
                  </a:lnTo>
                  <a:lnTo>
                    <a:pt x="1070" y="617"/>
                  </a:lnTo>
                  <a:lnTo>
                    <a:pt x="1056" y="687"/>
                  </a:lnTo>
                  <a:lnTo>
                    <a:pt x="1035" y="752"/>
                  </a:lnTo>
                  <a:lnTo>
                    <a:pt x="1006" y="814"/>
                  </a:lnTo>
                  <a:lnTo>
                    <a:pt x="967" y="874"/>
                  </a:lnTo>
                  <a:lnTo>
                    <a:pt x="921" y="928"/>
                  </a:lnTo>
                  <a:lnTo>
                    <a:pt x="867" y="977"/>
                  </a:lnTo>
                  <a:lnTo>
                    <a:pt x="811" y="1017"/>
                  </a:lnTo>
                  <a:lnTo>
                    <a:pt x="749" y="1048"/>
                  </a:lnTo>
                  <a:lnTo>
                    <a:pt x="685" y="1072"/>
                  </a:lnTo>
                  <a:lnTo>
                    <a:pt x="616" y="1083"/>
                  </a:lnTo>
                  <a:lnTo>
                    <a:pt x="542" y="1089"/>
                  </a:lnTo>
                  <a:lnTo>
                    <a:pt x="471" y="1083"/>
                  </a:lnTo>
                  <a:lnTo>
                    <a:pt x="401" y="1072"/>
                  </a:lnTo>
                  <a:lnTo>
                    <a:pt x="336" y="1048"/>
                  </a:lnTo>
                  <a:lnTo>
                    <a:pt x="274" y="1017"/>
                  </a:lnTo>
                  <a:lnTo>
                    <a:pt x="214" y="977"/>
                  </a:lnTo>
                  <a:lnTo>
                    <a:pt x="160" y="928"/>
                  </a:lnTo>
                  <a:lnTo>
                    <a:pt x="112" y="874"/>
                  </a:lnTo>
                  <a:lnTo>
                    <a:pt x="71" y="814"/>
                  </a:lnTo>
                  <a:lnTo>
                    <a:pt x="40" y="752"/>
                  </a:lnTo>
                  <a:lnTo>
                    <a:pt x="17" y="687"/>
                  </a:lnTo>
                  <a:lnTo>
                    <a:pt x="4" y="617"/>
                  </a:lnTo>
                  <a:lnTo>
                    <a:pt x="0" y="545"/>
                  </a:lnTo>
                  <a:lnTo>
                    <a:pt x="4" y="472"/>
                  </a:lnTo>
                  <a:lnTo>
                    <a:pt x="17" y="402"/>
                  </a:lnTo>
                  <a:lnTo>
                    <a:pt x="40" y="336"/>
                  </a:lnTo>
                  <a:lnTo>
                    <a:pt x="71" y="275"/>
                  </a:lnTo>
                  <a:lnTo>
                    <a:pt x="112" y="216"/>
                  </a:lnTo>
                  <a:lnTo>
                    <a:pt x="160" y="160"/>
                  </a:lnTo>
                  <a:lnTo>
                    <a:pt x="214" y="112"/>
                  </a:lnTo>
                  <a:lnTo>
                    <a:pt x="274" y="71"/>
                  </a:lnTo>
                  <a:lnTo>
                    <a:pt x="336" y="40"/>
                  </a:lnTo>
                  <a:lnTo>
                    <a:pt x="401" y="17"/>
                  </a:lnTo>
                  <a:lnTo>
                    <a:pt x="471" y="6"/>
                  </a:lnTo>
                  <a:lnTo>
                    <a:pt x="5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194" name="Group 10"/>
          <p:cNvGrpSpPr>
            <a:grpSpLocks noChangeAspect="1"/>
          </p:cNvGrpSpPr>
          <p:nvPr/>
        </p:nvGrpSpPr>
        <p:grpSpPr bwMode="auto">
          <a:xfrm>
            <a:off x="7907394" y="4659836"/>
            <a:ext cx="480892" cy="1285229"/>
            <a:chOff x="4641" y="1749"/>
            <a:chExt cx="281" cy="751"/>
          </a:xfrm>
          <a:solidFill>
            <a:schemeClr val="accent4"/>
          </a:solidFill>
        </p:grpSpPr>
        <p:sp>
          <p:nvSpPr>
            <p:cNvPr id="197" name="Freeform 12"/>
            <p:cNvSpPr>
              <a:spLocks/>
            </p:cNvSpPr>
            <p:nvPr/>
          </p:nvSpPr>
          <p:spPr bwMode="auto">
            <a:xfrm>
              <a:off x="4723" y="1749"/>
              <a:ext cx="121" cy="126"/>
            </a:xfrm>
            <a:custGeom>
              <a:avLst/>
              <a:gdLst>
                <a:gd name="T0" fmla="*/ 302 w 604"/>
                <a:gd name="T1" fmla="*/ 0 h 630"/>
                <a:gd name="T2" fmla="*/ 346 w 604"/>
                <a:gd name="T3" fmla="*/ 4 h 630"/>
                <a:gd name="T4" fmla="*/ 389 w 604"/>
                <a:gd name="T5" fmla="*/ 13 h 630"/>
                <a:gd name="T6" fmla="*/ 429 w 604"/>
                <a:gd name="T7" fmla="*/ 29 h 630"/>
                <a:gd name="T8" fmla="*/ 466 w 604"/>
                <a:gd name="T9" fmla="*/ 51 h 630"/>
                <a:gd name="T10" fmla="*/ 500 w 604"/>
                <a:gd name="T11" fmla="*/ 78 h 630"/>
                <a:gd name="T12" fmla="*/ 530 w 604"/>
                <a:gd name="T13" fmla="*/ 109 h 630"/>
                <a:gd name="T14" fmla="*/ 555 w 604"/>
                <a:gd name="T15" fmla="*/ 144 h 630"/>
                <a:gd name="T16" fmla="*/ 576 w 604"/>
                <a:gd name="T17" fmla="*/ 182 h 630"/>
                <a:gd name="T18" fmla="*/ 591 w 604"/>
                <a:gd name="T19" fmla="*/ 225 h 630"/>
                <a:gd name="T20" fmla="*/ 601 w 604"/>
                <a:gd name="T21" fmla="*/ 269 h 630"/>
                <a:gd name="T22" fmla="*/ 604 w 604"/>
                <a:gd name="T23" fmla="*/ 316 h 630"/>
                <a:gd name="T24" fmla="*/ 601 w 604"/>
                <a:gd name="T25" fmla="*/ 362 h 630"/>
                <a:gd name="T26" fmla="*/ 591 w 604"/>
                <a:gd name="T27" fmla="*/ 406 h 630"/>
                <a:gd name="T28" fmla="*/ 576 w 604"/>
                <a:gd name="T29" fmla="*/ 449 h 630"/>
                <a:gd name="T30" fmla="*/ 555 w 604"/>
                <a:gd name="T31" fmla="*/ 487 h 630"/>
                <a:gd name="T32" fmla="*/ 530 w 604"/>
                <a:gd name="T33" fmla="*/ 523 h 630"/>
                <a:gd name="T34" fmla="*/ 500 w 604"/>
                <a:gd name="T35" fmla="*/ 553 h 630"/>
                <a:gd name="T36" fmla="*/ 466 w 604"/>
                <a:gd name="T37" fmla="*/ 580 h 630"/>
                <a:gd name="T38" fmla="*/ 429 w 604"/>
                <a:gd name="T39" fmla="*/ 602 h 630"/>
                <a:gd name="T40" fmla="*/ 389 w 604"/>
                <a:gd name="T41" fmla="*/ 618 h 630"/>
                <a:gd name="T42" fmla="*/ 346 w 604"/>
                <a:gd name="T43" fmla="*/ 628 h 630"/>
                <a:gd name="T44" fmla="*/ 302 w 604"/>
                <a:gd name="T45" fmla="*/ 630 h 630"/>
                <a:gd name="T46" fmla="*/ 257 w 604"/>
                <a:gd name="T47" fmla="*/ 628 h 630"/>
                <a:gd name="T48" fmla="*/ 215 w 604"/>
                <a:gd name="T49" fmla="*/ 618 h 630"/>
                <a:gd name="T50" fmla="*/ 174 w 604"/>
                <a:gd name="T51" fmla="*/ 602 h 630"/>
                <a:gd name="T52" fmla="*/ 137 w 604"/>
                <a:gd name="T53" fmla="*/ 580 h 630"/>
                <a:gd name="T54" fmla="*/ 104 w 604"/>
                <a:gd name="T55" fmla="*/ 553 h 630"/>
                <a:gd name="T56" fmla="*/ 74 w 604"/>
                <a:gd name="T57" fmla="*/ 523 h 630"/>
                <a:gd name="T58" fmla="*/ 48 w 604"/>
                <a:gd name="T59" fmla="*/ 487 h 630"/>
                <a:gd name="T60" fmla="*/ 27 w 604"/>
                <a:gd name="T61" fmla="*/ 449 h 630"/>
                <a:gd name="T62" fmla="*/ 12 w 604"/>
                <a:gd name="T63" fmla="*/ 406 h 630"/>
                <a:gd name="T64" fmla="*/ 2 w 604"/>
                <a:gd name="T65" fmla="*/ 362 h 630"/>
                <a:gd name="T66" fmla="*/ 0 w 604"/>
                <a:gd name="T67" fmla="*/ 316 h 630"/>
                <a:gd name="T68" fmla="*/ 2 w 604"/>
                <a:gd name="T69" fmla="*/ 269 h 630"/>
                <a:gd name="T70" fmla="*/ 12 w 604"/>
                <a:gd name="T71" fmla="*/ 225 h 630"/>
                <a:gd name="T72" fmla="*/ 27 w 604"/>
                <a:gd name="T73" fmla="*/ 182 h 630"/>
                <a:gd name="T74" fmla="*/ 48 w 604"/>
                <a:gd name="T75" fmla="*/ 144 h 630"/>
                <a:gd name="T76" fmla="*/ 74 w 604"/>
                <a:gd name="T77" fmla="*/ 109 h 630"/>
                <a:gd name="T78" fmla="*/ 104 w 604"/>
                <a:gd name="T79" fmla="*/ 78 h 630"/>
                <a:gd name="T80" fmla="*/ 137 w 604"/>
                <a:gd name="T81" fmla="*/ 51 h 630"/>
                <a:gd name="T82" fmla="*/ 174 w 604"/>
                <a:gd name="T83" fmla="*/ 29 h 630"/>
                <a:gd name="T84" fmla="*/ 215 w 604"/>
                <a:gd name="T85" fmla="*/ 13 h 630"/>
                <a:gd name="T86" fmla="*/ 257 w 604"/>
                <a:gd name="T87" fmla="*/ 4 h 630"/>
                <a:gd name="T88" fmla="*/ 302 w 604"/>
                <a:gd name="T8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04" h="630">
                  <a:moveTo>
                    <a:pt x="302" y="0"/>
                  </a:moveTo>
                  <a:lnTo>
                    <a:pt x="346" y="4"/>
                  </a:lnTo>
                  <a:lnTo>
                    <a:pt x="389" y="13"/>
                  </a:lnTo>
                  <a:lnTo>
                    <a:pt x="429" y="29"/>
                  </a:lnTo>
                  <a:lnTo>
                    <a:pt x="466" y="51"/>
                  </a:lnTo>
                  <a:lnTo>
                    <a:pt x="500" y="78"/>
                  </a:lnTo>
                  <a:lnTo>
                    <a:pt x="530" y="109"/>
                  </a:lnTo>
                  <a:lnTo>
                    <a:pt x="555" y="144"/>
                  </a:lnTo>
                  <a:lnTo>
                    <a:pt x="576" y="182"/>
                  </a:lnTo>
                  <a:lnTo>
                    <a:pt x="591" y="225"/>
                  </a:lnTo>
                  <a:lnTo>
                    <a:pt x="601" y="269"/>
                  </a:lnTo>
                  <a:lnTo>
                    <a:pt x="604" y="316"/>
                  </a:lnTo>
                  <a:lnTo>
                    <a:pt x="601" y="362"/>
                  </a:lnTo>
                  <a:lnTo>
                    <a:pt x="591" y="406"/>
                  </a:lnTo>
                  <a:lnTo>
                    <a:pt x="576" y="449"/>
                  </a:lnTo>
                  <a:lnTo>
                    <a:pt x="555" y="487"/>
                  </a:lnTo>
                  <a:lnTo>
                    <a:pt x="530" y="523"/>
                  </a:lnTo>
                  <a:lnTo>
                    <a:pt x="500" y="553"/>
                  </a:lnTo>
                  <a:lnTo>
                    <a:pt x="466" y="580"/>
                  </a:lnTo>
                  <a:lnTo>
                    <a:pt x="429" y="602"/>
                  </a:lnTo>
                  <a:lnTo>
                    <a:pt x="389" y="618"/>
                  </a:lnTo>
                  <a:lnTo>
                    <a:pt x="346" y="628"/>
                  </a:lnTo>
                  <a:lnTo>
                    <a:pt x="302" y="630"/>
                  </a:lnTo>
                  <a:lnTo>
                    <a:pt x="257" y="628"/>
                  </a:lnTo>
                  <a:lnTo>
                    <a:pt x="215" y="618"/>
                  </a:lnTo>
                  <a:lnTo>
                    <a:pt x="174" y="602"/>
                  </a:lnTo>
                  <a:lnTo>
                    <a:pt x="137" y="580"/>
                  </a:lnTo>
                  <a:lnTo>
                    <a:pt x="104" y="553"/>
                  </a:lnTo>
                  <a:lnTo>
                    <a:pt x="74" y="523"/>
                  </a:lnTo>
                  <a:lnTo>
                    <a:pt x="48" y="487"/>
                  </a:lnTo>
                  <a:lnTo>
                    <a:pt x="27" y="449"/>
                  </a:lnTo>
                  <a:lnTo>
                    <a:pt x="12" y="406"/>
                  </a:lnTo>
                  <a:lnTo>
                    <a:pt x="2" y="362"/>
                  </a:lnTo>
                  <a:lnTo>
                    <a:pt x="0" y="316"/>
                  </a:lnTo>
                  <a:lnTo>
                    <a:pt x="2" y="269"/>
                  </a:lnTo>
                  <a:lnTo>
                    <a:pt x="12" y="225"/>
                  </a:lnTo>
                  <a:lnTo>
                    <a:pt x="27" y="182"/>
                  </a:lnTo>
                  <a:lnTo>
                    <a:pt x="48" y="144"/>
                  </a:lnTo>
                  <a:lnTo>
                    <a:pt x="74" y="109"/>
                  </a:lnTo>
                  <a:lnTo>
                    <a:pt x="104" y="78"/>
                  </a:lnTo>
                  <a:lnTo>
                    <a:pt x="137" y="51"/>
                  </a:lnTo>
                  <a:lnTo>
                    <a:pt x="174" y="29"/>
                  </a:lnTo>
                  <a:lnTo>
                    <a:pt x="215" y="13"/>
                  </a:lnTo>
                  <a:lnTo>
                    <a:pt x="257" y="4"/>
                  </a:lnTo>
                  <a:lnTo>
                    <a:pt x="3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98" name="Freeform 13"/>
            <p:cNvSpPr>
              <a:spLocks/>
            </p:cNvSpPr>
            <p:nvPr/>
          </p:nvSpPr>
          <p:spPr bwMode="auto">
            <a:xfrm>
              <a:off x="4641" y="1891"/>
              <a:ext cx="281" cy="609"/>
            </a:xfrm>
            <a:custGeom>
              <a:avLst/>
              <a:gdLst>
                <a:gd name="T0" fmla="*/ 962 w 1404"/>
                <a:gd name="T1" fmla="*/ 3 h 3044"/>
                <a:gd name="T2" fmla="*/ 1044 w 1404"/>
                <a:gd name="T3" fmla="*/ 19 h 3044"/>
                <a:gd name="T4" fmla="*/ 1110 w 1404"/>
                <a:gd name="T5" fmla="*/ 44 h 3044"/>
                <a:gd name="T6" fmla="*/ 1161 w 1404"/>
                <a:gd name="T7" fmla="*/ 77 h 3044"/>
                <a:gd name="T8" fmla="*/ 1200 w 1404"/>
                <a:gd name="T9" fmla="*/ 113 h 3044"/>
                <a:gd name="T10" fmla="*/ 1227 w 1404"/>
                <a:gd name="T11" fmla="*/ 147 h 3044"/>
                <a:gd name="T12" fmla="*/ 1243 w 1404"/>
                <a:gd name="T13" fmla="*/ 175 h 3044"/>
                <a:gd name="T14" fmla="*/ 1249 w 1404"/>
                <a:gd name="T15" fmla="*/ 190 h 3044"/>
                <a:gd name="T16" fmla="*/ 1257 w 1404"/>
                <a:gd name="T17" fmla="*/ 217 h 3044"/>
                <a:gd name="T18" fmla="*/ 1271 w 1404"/>
                <a:gd name="T19" fmla="*/ 265 h 3044"/>
                <a:gd name="T20" fmla="*/ 1290 w 1404"/>
                <a:gd name="T21" fmla="*/ 328 h 3044"/>
                <a:gd name="T22" fmla="*/ 1311 w 1404"/>
                <a:gd name="T23" fmla="*/ 403 h 3044"/>
                <a:gd name="T24" fmla="*/ 1332 w 1404"/>
                <a:gd name="T25" fmla="*/ 485 h 3044"/>
                <a:gd name="T26" fmla="*/ 1351 w 1404"/>
                <a:gd name="T27" fmla="*/ 567 h 3044"/>
                <a:gd name="T28" fmla="*/ 1368 w 1404"/>
                <a:gd name="T29" fmla="*/ 645 h 3044"/>
                <a:gd name="T30" fmla="*/ 1378 w 1404"/>
                <a:gd name="T31" fmla="*/ 714 h 3044"/>
                <a:gd name="T32" fmla="*/ 1379 w 1404"/>
                <a:gd name="T33" fmla="*/ 768 h 3044"/>
                <a:gd name="T34" fmla="*/ 1368 w 1404"/>
                <a:gd name="T35" fmla="*/ 811 h 3044"/>
                <a:gd name="T36" fmla="*/ 1335 w 1404"/>
                <a:gd name="T37" fmla="*/ 857 h 3044"/>
                <a:gd name="T38" fmla="*/ 1282 w 1404"/>
                <a:gd name="T39" fmla="*/ 905 h 3044"/>
                <a:gd name="T40" fmla="*/ 1215 w 1404"/>
                <a:gd name="T41" fmla="*/ 950 h 3044"/>
                <a:gd name="T42" fmla="*/ 1140 w 1404"/>
                <a:gd name="T43" fmla="*/ 994 h 3044"/>
                <a:gd name="T44" fmla="*/ 970 w 1404"/>
                <a:gd name="T45" fmla="*/ 1879 h 3044"/>
                <a:gd name="T46" fmla="*/ 964 w 1404"/>
                <a:gd name="T47" fmla="*/ 2960 h 3044"/>
                <a:gd name="T48" fmla="*/ 943 w 1404"/>
                <a:gd name="T49" fmla="*/ 3003 h 3044"/>
                <a:gd name="T50" fmla="*/ 908 w 1404"/>
                <a:gd name="T51" fmla="*/ 3029 h 3044"/>
                <a:gd name="T52" fmla="*/ 864 w 1404"/>
                <a:gd name="T53" fmla="*/ 3042 h 3044"/>
                <a:gd name="T54" fmla="*/ 815 w 1404"/>
                <a:gd name="T55" fmla="*/ 3042 h 3044"/>
                <a:gd name="T56" fmla="*/ 771 w 1404"/>
                <a:gd name="T57" fmla="*/ 3030 h 3044"/>
                <a:gd name="T58" fmla="*/ 736 w 1404"/>
                <a:gd name="T59" fmla="*/ 3004 h 3044"/>
                <a:gd name="T60" fmla="*/ 714 w 1404"/>
                <a:gd name="T61" fmla="*/ 2962 h 3044"/>
                <a:gd name="T62" fmla="*/ 667 w 1404"/>
                <a:gd name="T63" fmla="*/ 2933 h 3044"/>
                <a:gd name="T64" fmla="*/ 654 w 1404"/>
                <a:gd name="T65" fmla="*/ 2985 h 3044"/>
                <a:gd name="T66" fmla="*/ 625 w 1404"/>
                <a:gd name="T67" fmla="*/ 3018 h 3044"/>
                <a:gd name="T68" fmla="*/ 585 w 1404"/>
                <a:gd name="T69" fmla="*/ 3036 h 3044"/>
                <a:gd name="T70" fmla="*/ 538 w 1404"/>
                <a:gd name="T71" fmla="*/ 3041 h 3044"/>
                <a:gd name="T72" fmla="*/ 490 w 1404"/>
                <a:gd name="T73" fmla="*/ 3036 h 3044"/>
                <a:gd name="T74" fmla="*/ 449 w 1404"/>
                <a:gd name="T75" fmla="*/ 3017 h 3044"/>
                <a:gd name="T76" fmla="*/ 421 w 1404"/>
                <a:gd name="T77" fmla="*/ 2982 h 3044"/>
                <a:gd name="T78" fmla="*/ 407 w 1404"/>
                <a:gd name="T79" fmla="*/ 2931 h 3044"/>
                <a:gd name="T80" fmla="*/ 0 w 1404"/>
                <a:gd name="T81" fmla="*/ 1881 h 3044"/>
                <a:gd name="T82" fmla="*/ 233 w 1404"/>
                <a:gd name="T83" fmla="*/ 991 h 3044"/>
                <a:gd name="T84" fmla="*/ 151 w 1404"/>
                <a:gd name="T85" fmla="*/ 943 h 3044"/>
                <a:gd name="T86" fmla="*/ 80 w 1404"/>
                <a:gd name="T87" fmla="*/ 890 h 3044"/>
                <a:gd name="T88" fmla="*/ 29 w 1404"/>
                <a:gd name="T89" fmla="*/ 839 h 3044"/>
                <a:gd name="T90" fmla="*/ 2 w 1404"/>
                <a:gd name="T91" fmla="*/ 789 h 3044"/>
                <a:gd name="T92" fmla="*/ 0 w 1404"/>
                <a:gd name="T93" fmla="*/ 745 h 3044"/>
                <a:gd name="T94" fmla="*/ 6 w 1404"/>
                <a:gd name="T95" fmla="*/ 685 h 3044"/>
                <a:gd name="T96" fmla="*/ 19 w 1404"/>
                <a:gd name="T97" fmla="*/ 611 h 3044"/>
                <a:gd name="T98" fmla="*/ 36 w 1404"/>
                <a:gd name="T99" fmla="*/ 531 h 3044"/>
                <a:gd name="T100" fmla="*/ 56 w 1404"/>
                <a:gd name="T101" fmla="*/ 449 h 3044"/>
                <a:gd name="T102" fmla="*/ 78 w 1404"/>
                <a:gd name="T103" fmla="*/ 370 h 3044"/>
                <a:gd name="T104" fmla="*/ 97 w 1404"/>
                <a:gd name="T105" fmla="*/ 300 h 3044"/>
                <a:gd name="T106" fmla="*/ 114 w 1404"/>
                <a:gd name="T107" fmla="*/ 244 h 3044"/>
                <a:gd name="T108" fmla="*/ 124 w 1404"/>
                <a:gd name="T109" fmla="*/ 206 h 3044"/>
                <a:gd name="T110" fmla="*/ 129 w 1404"/>
                <a:gd name="T111" fmla="*/ 191 h 3044"/>
                <a:gd name="T112" fmla="*/ 142 w 1404"/>
                <a:gd name="T113" fmla="*/ 158 h 3044"/>
                <a:gd name="T114" fmla="*/ 164 w 1404"/>
                <a:gd name="T115" fmla="*/ 121 h 3044"/>
                <a:gd name="T116" fmla="*/ 196 w 1404"/>
                <a:gd name="T117" fmla="*/ 83 h 3044"/>
                <a:gd name="T118" fmla="*/ 241 w 1404"/>
                <a:gd name="T119" fmla="*/ 49 h 3044"/>
                <a:gd name="T120" fmla="*/ 299 w 1404"/>
                <a:gd name="T121" fmla="*/ 21 h 3044"/>
                <a:gd name="T122" fmla="*/ 370 w 1404"/>
                <a:gd name="T123" fmla="*/ 5 h 3044"/>
                <a:gd name="T124" fmla="*/ 459 w 1404"/>
                <a:gd name="T125" fmla="*/ 1 h 3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04" h="3044">
                  <a:moveTo>
                    <a:pt x="914" y="0"/>
                  </a:moveTo>
                  <a:lnTo>
                    <a:pt x="962" y="3"/>
                  </a:lnTo>
                  <a:lnTo>
                    <a:pt x="1005" y="9"/>
                  </a:lnTo>
                  <a:lnTo>
                    <a:pt x="1044" y="19"/>
                  </a:lnTo>
                  <a:lnTo>
                    <a:pt x="1079" y="30"/>
                  </a:lnTo>
                  <a:lnTo>
                    <a:pt x="1110" y="44"/>
                  </a:lnTo>
                  <a:lnTo>
                    <a:pt x="1137" y="60"/>
                  </a:lnTo>
                  <a:lnTo>
                    <a:pt x="1161" y="77"/>
                  </a:lnTo>
                  <a:lnTo>
                    <a:pt x="1183" y="94"/>
                  </a:lnTo>
                  <a:lnTo>
                    <a:pt x="1200" y="113"/>
                  </a:lnTo>
                  <a:lnTo>
                    <a:pt x="1215" y="130"/>
                  </a:lnTo>
                  <a:lnTo>
                    <a:pt x="1227" y="147"/>
                  </a:lnTo>
                  <a:lnTo>
                    <a:pt x="1235" y="162"/>
                  </a:lnTo>
                  <a:lnTo>
                    <a:pt x="1243" y="175"/>
                  </a:lnTo>
                  <a:lnTo>
                    <a:pt x="1247" y="187"/>
                  </a:lnTo>
                  <a:lnTo>
                    <a:pt x="1249" y="190"/>
                  </a:lnTo>
                  <a:lnTo>
                    <a:pt x="1252" y="201"/>
                  </a:lnTo>
                  <a:lnTo>
                    <a:pt x="1257" y="217"/>
                  </a:lnTo>
                  <a:lnTo>
                    <a:pt x="1263" y="238"/>
                  </a:lnTo>
                  <a:lnTo>
                    <a:pt x="1271" y="265"/>
                  </a:lnTo>
                  <a:lnTo>
                    <a:pt x="1281" y="295"/>
                  </a:lnTo>
                  <a:lnTo>
                    <a:pt x="1290" y="328"/>
                  </a:lnTo>
                  <a:lnTo>
                    <a:pt x="1300" y="365"/>
                  </a:lnTo>
                  <a:lnTo>
                    <a:pt x="1311" y="403"/>
                  </a:lnTo>
                  <a:lnTo>
                    <a:pt x="1321" y="443"/>
                  </a:lnTo>
                  <a:lnTo>
                    <a:pt x="1332" y="485"/>
                  </a:lnTo>
                  <a:lnTo>
                    <a:pt x="1343" y="525"/>
                  </a:lnTo>
                  <a:lnTo>
                    <a:pt x="1351" y="567"/>
                  </a:lnTo>
                  <a:lnTo>
                    <a:pt x="1361" y="606"/>
                  </a:lnTo>
                  <a:lnTo>
                    <a:pt x="1368" y="645"/>
                  </a:lnTo>
                  <a:lnTo>
                    <a:pt x="1373" y="681"/>
                  </a:lnTo>
                  <a:lnTo>
                    <a:pt x="1378" y="714"/>
                  </a:lnTo>
                  <a:lnTo>
                    <a:pt x="1379" y="743"/>
                  </a:lnTo>
                  <a:lnTo>
                    <a:pt x="1379" y="768"/>
                  </a:lnTo>
                  <a:lnTo>
                    <a:pt x="1376" y="789"/>
                  </a:lnTo>
                  <a:lnTo>
                    <a:pt x="1368" y="811"/>
                  </a:lnTo>
                  <a:lnTo>
                    <a:pt x="1354" y="834"/>
                  </a:lnTo>
                  <a:lnTo>
                    <a:pt x="1335" y="857"/>
                  </a:lnTo>
                  <a:lnTo>
                    <a:pt x="1311" y="880"/>
                  </a:lnTo>
                  <a:lnTo>
                    <a:pt x="1282" y="905"/>
                  </a:lnTo>
                  <a:lnTo>
                    <a:pt x="1250" y="928"/>
                  </a:lnTo>
                  <a:lnTo>
                    <a:pt x="1215" y="950"/>
                  </a:lnTo>
                  <a:lnTo>
                    <a:pt x="1178" y="973"/>
                  </a:lnTo>
                  <a:lnTo>
                    <a:pt x="1140" y="994"/>
                  </a:lnTo>
                  <a:lnTo>
                    <a:pt x="1404" y="1879"/>
                  </a:lnTo>
                  <a:lnTo>
                    <a:pt x="970" y="1879"/>
                  </a:lnTo>
                  <a:lnTo>
                    <a:pt x="970" y="2932"/>
                  </a:lnTo>
                  <a:lnTo>
                    <a:pt x="964" y="2960"/>
                  </a:lnTo>
                  <a:lnTo>
                    <a:pt x="956" y="2984"/>
                  </a:lnTo>
                  <a:lnTo>
                    <a:pt x="943" y="3003"/>
                  </a:lnTo>
                  <a:lnTo>
                    <a:pt x="927" y="3018"/>
                  </a:lnTo>
                  <a:lnTo>
                    <a:pt x="908" y="3029"/>
                  </a:lnTo>
                  <a:lnTo>
                    <a:pt x="887" y="3038"/>
                  </a:lnTo>
                  <a:lnTo>
                    <a:pt x="864" y="3042"/>
                  </a:lnTo>
                  <a:lnTo>
                    <a:pt x="839" y="3044"/>
                  </a:lnTo>
                  <a:lnTo>
                    <a:pt x="815" y="3042"/>
                  </a:lnTo>
                  <a:lnTo>
                    <a:pt x="791" y="3038"/>
                  </a:lnTo>
                  <a:lnTo>
                    <a:pt x="771" y="3030"/>
                  </a:lnTo>
                  <a:lnTo>
                    <a:pt x="752" y="3019"/>
                  </a:lnTo>
                  <a:lnTo>
                    <a:pt x="736" y="3004"/>
                  </a:lnTo>
                  <a:lnTo>
                    <a:pt x="723" y="2985"/>
                  </a:lnTo>
                  <a:lnTo>
                    <a:pt x="714" y="2962"/>
                  </a:lnTo>
                  <a:lnTo>
                    <a:pt x="710" y="2933"/>
                  </a:lnTo>
                  <a:lnTo>
                    <a:pt x="667" y="2933"/>
                  </a:lnTo>
                  <a:lnTo>
                    <a:pt x="662" y="2962"/>
                  </a:lnTo>
                  <a:lnTo>
                    <a:pt x="654" y="2985"/>
                  </a:lnTo>
                  <a:lnTo>
                    <a:pt x="640" y="3003"/>
                  </a:lnTo>
                  <a:lnTo>
                    <a:pt x="625" y="3018"/>
                  </a:lnTo>
                  <a:lnTo>
                    <a:pt x="606" y="3029"/>
                  </a:lnTo>
                  <a:lnTo>
                    <a:pt x="585" y="3036"/>
                  </a:lnTo>
                  <a:lnTo>
                    <a:pt x="562" y="3040"/>
                  </a:lnTo>
                  <a:lnTo>
                    <a:pt x="538" y="3041"/>
                  </a:lnTo>
                  <a:lnTo>
                    <a:pt x="513" y="3040"/>
                  </a:lnTo>
                  <a:lnTo>
                    <a:pt x="490" y="3036"/>
                  </a:lnTo>
                  <a:lnTo>
                    <a:pt x="468" y="3028"/>
                  </a:lnTo>
                  <a:lnTo>
                    <a:pt x="449" y="3017"/>
                  </a:lnTo>
                  <a:lnTo>
                    <a:pt x="434" y="3002"/>
                  </a:lnTo>
                  <a:lnTo>
                    <a:pt x="421" y="2982"/>
                  </a:lnTo>
                  <a:lnTo>
                    <a:pt x="412" y="2959"/>
                  </a:lnTo>
                  <a:lnTo>
                    <a:pt x="407" y="2931"/>
                  </a:lnTo>
                  <a:lnTo>
                    <a:pt x="406" y="1879"/>
                  </a:lnTo>
                  <a:lnTo>
                    <a:pt x="0" y="1881"/>
                  </a:lnTo>
                  <a:lnTo>
                    <a:pt x="277" y="1014"/>
                  </a:lnTo>
                  <a:lnTo>
                    <a:pt x="233" y="991"/>
                  </a:lnTo>
                  <a:lnTo>
                    <a:pt x="191" y="967"/>
                  </a:lnTo>
                  <a:lnTo>
                    <a:pt x="151" y="943"/>
                  </a:lnTo>
                  <a:lnTo>
                    <a:pt x="114" y="917"/>
                  </a:lnTo>
                  <a:lnTo>
                    <a:pt x="80" y="890"/>
                  </a:lnTo>
                  <a:lnTo>
                    <a:pt x="51" y="864"/>
                  </a:lnTo>
                  <a:lnTo>
                    <a:pt x="29" y="839"/>
                  </a:lnTo>
                  <a:lnTo>
                    <a:pt x="12" y="813"/>
                  </a:lnTo>
                  <a:lnTo>
                    <a:pt x="2" y="789"/>
                  </a:lnTo>
                  <a:lnTo>
                    <a:pt x="0" y="769"/>
                  </a:lnTo>
                  <a:lnTo>
                    <a:pt x="0" y="745"/>
                  </a:lnTo>
                  <a:lnTo>
                    <a:pt x="2" y="716"/>
                  </a:lnTo>
                  <a:lnTo>
                    <a:pt x="6" y="685"/>
                  </a:lnTo>
                  <a:lnTo>
                    <a:pt x="12" y="649"/>
                  </a:lnTo>
                  <a:lnTo>
                    <a:pt x="19" y="611"/>
                  </a:lnTo>
                  <a:lnTo>
                    <a:pt x="27" y="572"/>
                  </a:lnTo>
                  <a:lnTo>
                    <a:pt x="36" y="531"/>
                  </a:lnTo>
                  <a:lnTo>
                    <a:pt x="47" y="490"/>
                  </a:lnTo>
                  <a:lnTo>
                    <a:pt x="56" y="449"/>
                  </a:lnTo>
                  <a:lnTo>
                    <a:pt x="67" y="409"/>
                  </a:lnTo>
                  <a:lnTo>
                    <a:pt x="78" y="370"/>
                  </a:lnTo>
                  <a:lnTo>
                    <a:pt x="87" y="333"/>
                  </a:lnTo>
                  <a:lnTo>
                    <a:pt x="97" y="300"/>
                  </a:lnTo>
                  <a:lnTo>
                    <a:pt x="105" y="270"/>
                  </a:lnTo>
                  <a:lnTo>
                    <a:pt x="114" y="244"/>
                  </a:lnTo>
                  <a:lnTo>
                    <a:pt x="119" y="222"/>
                  </a:lnTo>
                  <a:lnTo>
                    <a:pt x="124" y="206"/>
                  </a:lnTo>
                  <a:lnTo>
                    <a:pt x="128" y="195"/>
                  </a:lnTo>
                  <a:lnTo>
                    <a:pt x="129" y="191"/>
                  </a:lnTo>
                  <a:lnTo>
                    <a:pt x="134" y="175"/>
                  </a:lnTo>
                  <a:lnTo>
                    <a:pt x="142" y="158"/>
                  </a:lnTo>
                  <a:lnTo>
                    <a:pt x="152" y="140"/>
                  </a:lnTo>
                  <a:lnTo>
                    <a:pt x="164" y="121"/>
                  </a:lnTo>
                  <a:lnTo>
                    <a:pt x="179" y="102"/>
                  </a:lnTo>
                  <a:lnTo>
                    <a:pt x="196" y="83"/>
                  </a:lnTo>
                  <a:lnTo>
                    <a:pt x="217" y="65"/>
                  </a:lnTo>
                  <a:lnTo>
                    <a:pt x="241" y="49"/>
                  </a:lnTo>
                  <a:lnTo>
                    <a:pt x="268" y="34"/>
                  </a:lnTo>
                  <a:lnTo>
                    <a:pt x="299" y="21"/>
                  </a:lnTo>
                  <a:lnTo>
                    <a:pt x="333" y="11"/>
                  </a:lnTo>
                  <a:lnTo>
                    <a:pt x="370" y="5"/>
                  </a:lnTo>
                  <a:lnTo>
                    <a:pt x="413" y="1"/>
                  </a:lnTo>
                  <a:lnTo>
                    <a:pt x="459" y="1"/>
                  </a:lnTo>
                  <a:lnTo>
                    <a:pt x="9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199" name="Rectangle 198"/>
          <p:cNvSpPr/>
          <p:nvPr/>
        </p:nvSpPr>
        <p:spPr>
          <a:xfrm>
            <a:off x="8755348" y="4432545"/>
            <a:ext cx="30012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sz="4400">
                <a:solidFill>
                  <a:srgbClr val="000000"/>
                </a:solidFill>
                <a:latin typeface="Arial"/>
              </a:rPr>
              <a:t>45%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755348" y="2460587"/>
            <a:ext cx="30012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sz="4400">
                <a:solidFill>
                  <a:srgbClr val="000000"/>
                </a:solidFill>
                <a:latin typeface="Arial"/>
              </a:rPr>
              <a:t>55%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6981671" y="1120326"/>
            <a:ext cx="5210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sz="3600">
                <a:solidFill>
                  <a:srgbClr val="000000"/>
                </a:solidFill>
                <a:latin typeface="Arial"/>
              </a:rPr>
              <a:t>Le Titre Va Ici</a:t>
            </a:r>
          </a:p>
        </p:txBody>
      </p:sp>
      <p:sp>
        <p:nvSpPr>
          <p:cNvPr id="205" name="Line Callout 1 (Accent Bar) 204"/>
          <p:cNvSpPr/>
          <p:nvPr/>
        </p:nvSpPr>
        <p:spPr>
          <a:xfrm>
            <a:off x="4697845" y="2580344"/>
            <a:ext cx="1910093" cy="529064"/>
          </a:xfrm>
          <a:prstGeom prst="accentCallout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>Entrez le texte ici</a:t>
            </a:r>
          </a:p>
        </p:txBody>
      </p:sp>
      <p:sp>
        <p:nvSpPr>
          <p:cNvPr id="206" name="Line Callout 1 (Accent Bar) 205"/>
          <p:cNvSpPr/>
          <p:nvPr/>
        </p:nvSpPr>
        <p:spPr>
          <a:xfrm flipH="1">
            <a:off x="346824" y="1124351"/>
            <a:ext cx="1877908" cy="529064"/>
          </a:xfrm>
          <a:prstGeom prst="accent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>Entrez le texte ici</a:t>
            </a:r>
          </a:p>
        </p:txBody>
      </p:sp>
      <p:sp>
        <p:nvSpPr>
          <p:cNvPr id="207" name="Line Callout 1 (Accent Bar) 206"/>
          <p:cNvSpPr/>
          <p:nvPr/>
        </p:nvSpPr>
        <p:spPr>
          <a:xfrm flipH="1">
            <a:off x="581891" y="3365170"/>
            <a:ext cx="1897611" cy="529064"/>
          </a:xfrm>
          <a:prstGeom prst="accentCallout1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>Entrez le texte ici</a:t>
            </a:r>
          </a:p>
        </p:txBody>
      </p:sp>
      <p:sp>
        <p:nvSpPr>
          <p:cNvPr id="208" name="Rectangle 207"/>
          <p:cNvSpPr/>
          <p:nvPr/>
        </p:nvSpPr>
        <p:spPr>
          <a:xfrm>
            <a:off x="1" y="5564379"/>
            <a:ext cx="6981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0" y="6434667"/>
            <a:ext cx="12022652" cy="423333"/>
            <a:chOff x="0" y="6434667"/>
            <a:chExt cx="12022652" cy="423333"/>
          </a:xfrm>
        </p:grpSpPr>
        <p:sp>
          <p:nvSpPr>
            <p:cNvPr id="85" name="Rectangle 84"/>
            <p:cNvSpPr/>
            <p:nvPr/>
          </p:nvSpPr>
          <p:spPr>
            <a:xfrm>
              <a:off x="0" y="6434667"/>
              <a:ext cx="6981669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87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640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58836" y="1959430"/>
            <a:ext cx="9033164" cy="286195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2" name="Freeform 12"/>
          <p:cNvSpPr>
            <a:spLocks/>
          </p:cNvSpPr>
          <p:nvPr/>
        </p:nvSpPr>
        <p:spPr bwMode="auto">
          <a:xfrm>
            <a:off x="762618" y="1246911"/>
            <a:ext cx="3560000" cy="3988954"/>
          </a:xfrm>
          <a:custGeom>
            <a:avLst/>
            <a:gdLst>
              <a:gd name="T0" fmla="*/ 857 w 1471"/>
              <a:gd name="T1" fmla="*/ 119 h 1725"/>
              <a:gd name="T2" fmla="*/ 905 w 1471"/>
              <a:gd name="T3" fmla="*/ 145 h 1725"/>
              <a:gd name="T4" fmla="*/ 1045 w 1471"/>
              <a:gd name="T5" fmla="*/ 155 h 1725"/>
              <a:gd name="T6" fmla="*/ 1106 w 1471"/>
              <a:gd name="T7" fmla="*/ 159 h 1725"/>
              <a:gd name="T8" fmla="*/ 1106 w 1471"/>
              <a:gd name="T9" fmla="*/ 245 h 1725"/>
              <a:gd name="T10" fmla="*/ 1064 w 1471"/>
              <a:gd name="T11" fmla="*/ 207 h 1725"/>
              <a:gd name="T12" fmla="*/ 1166 w 1471"/>
              <a:gd name="T13" fmla="*/ 402 h 1725"/>
              <a:gd name="T14" fmla="*/ 1200 w 1471"/>
              <a:gd name="T15" fmla="*/ 481 h 1725"/>
              <a:gd name="T16" fmla="*/ 1253 w 1471"/>
              <a:gd name="T17" fmla="*/ 559 h 1725"/>
              <a:gd name="T18" fmla="*/ 1296 w 1471"/>
              <a:gd name="T19" fmla="*/ 626 h 1725"/>
              <a:gd name="T20" fmla="*/ 1352 w 1471"/>
              <a:gd name="T21" fmla="*/ 646 h 1725"/>
              <a:gd name="T22" fmla="*/ 1465 w 1471"/>
              <a:gd name="T23" fmla="*/ 622 h 1725"/>
              <a:gd name="T24" fmla="*/ 1418 w 1471"/>
              <a:gd name="T25" fmla="*/ 766 h 1725"/>
              <a:gd name="T26" fmla="*/ 1234 w 1471"/>
              <a:gd name="T27" fmla="*/ 974 h 1725"/>
              <a:gd name="T28" fmla="*/ 1215 w 1471"/>
              <a:gd name="T29" fmla="*/ 1081 h 1725"/>
              <a:gd name="T30" fmla="*/ 1238 w 1471"/>
              <a:gd name="T31" fmla="*/ 1149 h 1725"/>
              <a:gd name="T32" fmla="*/ 1236 w 1471"/>
              <a:gd name="T33" fmla="*/ 1219 h 1725"/>
              <a:gd name="T34" fmla="*/ 1134 w 1471"/>
              <a:gd name="T35" fmla="*/ 1342 h 1725"/>
              <a:gd name="T36" fmla="*/ 1132 w 1471"/>
              <a:gd name="T37" fmla="*/ 1419 h 1725"/>
              <a:gd name="T38" fmla="*/ 1103 w 1471"/>
              <a:gd name="T39" fmla="*/ 1471 h 1725"/>
              <a:gd name="T40" fmla="*/ 1077 w 1471"/>
              <a:gd name="T41" fmla="*/ 1525 h 1725"/>
              <a:gd name="T42" fmla="*/ 1016 w 1471"/>
              <a:gd name="T43" fmla="*/ 1626 h 1725"/>
              <a:gd name="T44" fmla="*/ 924 w 1471"/>
              <a:gd name="T45" fmla="*/ 1704 h 1725"/>
              <a:gd name="T46" fmla="*/ 880 w 1471"/>
              <a:gd name="T47" fmla="*/ 1701 h 1725"/>
              <a:gd name="T48" fmla="*/ 776 w 1471"/>
              <a:gd name="T49" fmla="*/ 1709 h 1725"/>
              <a:gd name="T50" fmla="*/ 755 w 1471"/>
              <a:gd name="T51" fmla="*/ 1673 h 1725"/>
              <a:gd name="T52" fmla="*/ 740 w 1471"/>
              <a:gd name="T53" fmla="*/ 1608 h 1725"/>
              <a:gd name="T54" fmla="*/ 678 w 1471"/>
              <a:gd name="T55" fmla="*/ 1421 h 1725"/>
              <a:gd name="T56" fmla="*/ 619 w 1471"/>
              <a:gd name="T57" fmla="*/ 1276 h 1725"/>
              <a:gd name="T58" fmla="*/ 656 w 1471"/>
              <a:gd name="T59" fmla="*/ 1119 h 1725"/>
              <a:gd name="T60" fmla="*/ 625 w 1471"/>
              <a:gd name="T61" fmla="*/ 1006 h 1725"/>
              <a:gd name="T62" fmla="*/ 579 w 1471"/>
              <a:gd name="T63" fmla="*/ 882 h 1725"/>
              <a:gd name="T64" fmla="*/ 587 w 1471"/>
              <a:gd name="T65" fmla="*/ 831 h 1725"/>
              <a:gd name="T66" fmla="*/ 507 w 1471"/>
              <a:gd name="T67" fmla="*/ 797 h 1725"/>
              <a:gd name="T68" fmla="*/ 354 w 1471"/>
              <a:gd name="T69" fmla="*/ 779 h 1725"/>
              <a:gd name="T70" fmla="*/ 282 w 1471"/>
              <a:gd name="T71" fmla="*/ 781 h 1725"/>
              <a:gd name="T72" fmla="*/ 187 w 1471"/>
              <a:gd name="T73" fmla="*/ 791 h 1725"/>
              <a:gd name="T74" fmla="*/ 68 w 1471"/>
              <a:gd name="T75" fmla="*/ 664 h 1725"/>
              <a:gd name="T76" fmla="*/ 13 w 1471"/>
              <a:gd name="T77" fmla="*/ 608 h 1725"/>
              <a:gd name="T78" fmla="*/ 11 w 1471"/>
              <a:gd name="T79" fmla="*/ 583 h 1725"/>
              <a:gd name="T80" fmla="*/ 32 w 1471"/>
              <a:gd name="T81" fmla="*/ 485 h 1725"/>
              <a:gd name="T82" fmla="*/ 38 w 1471"/>
              <a:gd name="T83" fmla="*/ 358 h 1725"/>
              <a:gd name="T84" fmla="*/ 132 w 1471"/>
              <a:gd name="T85" fmla="*/ 237 h 1725"/>
              <a:gd name="T86" fmla="*/ 179 w 1471"/>
              <a:gd name="T87" fmla="*/ 139 h 1725"/>
              <a:gd name="T88" fmla="*/ 242 w 1471"/>
              <a:gd name="T89" fmla="*/ 64 h 1725"/>
              <a:gd name="T90" fmla="*/ 322 w 1471"/>
              <a:gd name="T91" fmla="*/ 62 h 1725"/>
              <a:gd name="T92" fmla="*/ 469 w 1471"/>
              <a:gd name="T93" fmla="*/ 10 h 1725"/>
              <a:gd name="T94" fmla="*/ 528 w 1471"/>
              <a:gd name="T95" fmla="*/ 6 h 1725"/>
              <a:gd name="T96" fmla="*/ 581 w 1471"/>
              <a:gd name="T97" fmla="*/ 0 h 1725"/>
              <a:gd name="T98" fmla="*/ 615 w 1471"/>
              <a:gd name="T99" fmla="*/ 10 h 1725"/>
              <a:gd name="T100" fmla="*/ 613 w 1471"/>
              <a:gd name="T101" fmla="*/ 48 h 1725"/>
              <a:gd name="T102" fmla="*/ 638 w 1471"/>
              <a:gd name="T103" fmla="*/ 115 h 1725"/>
              <a:gd name="T104" fmla="*/ 781 w 1471"/>
              <a:gd name="T105" fmla="*/ 179 h 1725"/>
              <a:gd name="T106" fmla="*/ 797 w 1471"/>
              <a:gd name="T107" fmla="*/ 151 h 1725"/>
              <a:gd name="T108" fmla="*/ 841 w 1471"/>
              <a:gd name="T109" fmla="*/ 119 h 1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71" h="1725">
                <a:moveTo>
                  <a:pt x="841" y="119"/>
                </a:moveTo>
                <a:cubicBezTo>
                  <a:pt x="857" y="119"/>
                  <a:pt x="857" y="119"/>
                  <a:pt x="857" y="119"/>
                </a:cubicBezTo>
                <a:cubicBezTo>
                  <a:pt x="857" y="130"/>
                  <a:pt x="865" y="133"/>
                  <a:pt x="869" y="137"/>
                </a:cubicBezTo>
                <a:cubicBezTo>
                  <a:pt x="875" y="147"/>
                  <a:pt x="893" y="141"/>
                  <a:pt x="905" y="145"/>
                </a:cubicBezTo>
                <a:cubicBezTo>
                  <a:pt x="929" y="155"/>
                  <a:pt x="963" y="167"/>
                  <a:pt x="990" y="167"/>
                </a:cubicBezTo>
                <a:cubicBezTo>
                  <a:pt x="1014" y="167"/>
                  <a:pt x="1021" y="155"/>
                  <a:pt x="1045" y="155"/>
                </a:cubicBezTo>
                <a:cubicBezTo>
                  <a:pt x="1059" y="155"/>
                  <a:pt x="1068" y="165"/>
                  <a:pt x="1084" y="165"/>
                </a:cubicBezTo>
                <a:cubicBezTo>
                  <a:pt x="1096" y="165"/>
                  <a:pt x="1096" y="161"/>
                  <a:pt x="1106" y="159"/>
                </a:cubicBezTo>
                <a:cubicBezTo>
                  <a:pt x="1111" y="173"/>
                  <a:pt x="1121" y="184"/>
                  <a:pt x="1121" y="199"/>
                </a:cubicBezTo>
                <a:cubicBezTo>
                  <a:pt x="1121" y="206"/>
                  <a:pt x="1109" y="235"/>
                  <a:pt x="1106" y="245"/>
                </a:cubicBezTo>
                <a:cubicBezTo>
                  <a:pt x="1090" y="242"/>
                  <a:pt x="1077" y="207"/>
                  <a:pt x="1064" y="193"/>
                </a:cubicBezTo>
                <a:cubicBezTo>
                  <a:pt x="1064" y="207"/>
                  <a:pt x="1064" y="207"/>
                  <a:pt x="1064" y="207"/>
                </a:cubicBezTo>
                <a:cubicBezTo>
                  <a:pt x="1136" y="340"/>
                  <a:pt x="1136" y="340"/>
                  <a:pt x="1136" y="340"/>
                </a:cubicBezTo>
                <a:cubicBezTo>
                  <a:pt x="1132" y="357"/>
                  <a:pt x="1155" y="392"/>
                  <a:pt x="1166" y="402"/>
                </a:cubicBezTo>
                <a:cubicBezTo>
                  <a:pt x="1166" y="444"/>
                  <a:pt x="1166" y="444"/>
                  <a:pt x="1166" y="444"/>
                </a:cubicBezTo>
                <a:cubicBezTo>
                  <a:pt x="1174" y="465"/>
                  <a:pt x="1189" y="465"/>
                  <a:pt x="1200" y="481"/>
                </a:cubicBezTo>
                <a:cubicBezTo>
                  <a:pt x="1214" y="500"/>
                  <a:pt x="1206" y="521"/>
                  <a:pt x="1219" y="535"/>
                </a:cubicBezTo>
                <a:cubicBezTo>
                  <a:pt x="1231" y="548"/>
                  <a:pt x="1240" y="549"/>
                  <a:pt x="1253" y="559"/>
                </a:cubicBezTo>
                <a:cubicBezTo>
                  <a:pt x="1265" y="568"/>
                  <a:pt x="1272" y="601"/>
                  <a:pt x="1297" y="601"/>
                </a:cubicBezTo>
                <a:cubicBezTo>
                  <a:pt x="1297" y="615"/>
                  <a:pt x="1304" y="617"/>
                  <a:pt x="1296" y="626"/>
                </a:cubicBezTo>
                <a:cubicBezTo>
                  <a:pt x="1306" y="634"/>
                  <a:pt x="1316" y="660"/>
                  <a:pt x="1329" y="660"/>
                </a:cubicBezTo>
                <a:cubicBezTo>
                  <a:pt x="1341" y="660"/>
                  <a:pt x="1342" y="649"/>
                  <a:pt x="1352" y="646"/>
                </a:cubicBezTo>
                <a:cubicBezTo>
                  <a:pt x="1363" y="642"/>
                  <a:pt x="1371" y="648"/>
                  <a:pt x="1382" y="646"/>
                </a:cubicBezTo>
                <a:cubicBezTo>
                  <a:pt x="1411" y="642"/>
                  <a:pt x="1438" y="630"/>
                  <a:pt x="1465" y="622"/>
                </a:cubicBezTo>
                <a:cubicBezTo>
                  <a:pt x="1468" y="627"/>
                  <a:pt x="1471" y="630"/>
                  <a:pt x="1471" y="634"/>
                </a:cubicBezTo>
                <a:cubicBezTo>
                  <a:pt x="1471" y="680"/>
                  <a:pt x="1437" y="739"/>
                  <a:pt x="1418" y="766"/>
                </a:cubicBezTo>
                <a:cubicBezTo>
                  <a:pt x="1395" y="797"/>
                  <a:pt x="1385" y="826"/>
                  <a:pt x="1357" y="849"/>
                </a:cubicBezTo>
                <a:cubicBezTo>
                  <a:pt x="1307" y="890"/>
                  <a:pt x="1253" y="903"/>
                  <a:pt x="1234" y="974"/>
                </a:cubicBezTo>
                <a:cubicBezTo>
                  <a:pt x="1229" y="994"/>
                  <a:pt x="1209" y="999"/>
                  <a:pt x="1209" y="1022"/>
                </a:cubicBezTo>
                <a:cubicBezTo>
                  <a:pt x="1209" y="1046"/>
                  <a:pt x="1215" y="1057"/>
                  <a:pt x="1215" y="1081"/>
                </a:cubicBezTo>
                <a:cubicBezTo>
                  <a:pt x="1215" y="1108"/>
                  <a:pt x="1243" y="1122"/>
                  <a:pt x="1243" y="1137"/>
                </a:cubicBezTo>
                <a:cubicBezTo>
                  <a:pt x="1243" y="1142"/>
                  <a:pt x="1239" y="1147"/>
                  <a:pt x="1238" y="1149"/>
                </a:cubicBezTo>
                <a:cubicBezTo>
                  <a:pt x="1238" y="1169"/>
                  <a:pt x="1238" y="1169"/>
                  <a:pt x="1238" y="1169"/>
                </a:cubicBezTo>
                <a:cubicBezTo>
                  <a:pt x="1238" y="1181"/>
                  <a:pt x="1236" y="1196"/>
                  <a:pt x="1236" y="1219"/>
                </a:cubicBezTo>
                <a:cubicBezTo>
                  <a:pt x="1240" y="1223"/>
                  <a:pt x="1242" y="1228"/>
                  <a:pt x="1242" y="1235"/>
                </a:cubicBezTo>
                <a:cubicBezTo>
                  <a:pt x="1242" y="1297"/>
                  <a:pt x="1142" y="1290"/>
                  <a:pt x="1134" y="1342"/>
                </a:cubicBezTo>
                <a:cubicBezTo>
                  <a:pt x="1123" y="1344"/>
                  <a:pt x="1111" y="1357"/>
                  <a:pt x="1111" y="1366"/>
                </a:cubicBezTo>
                <a:cubicBezTo>
                  <a:pt x="1111" y="1383"/>
                  <a:pt x="1132" y="1395"/>
                  <a:pt x="1132" y="1419"/>
                </a:cubicBezTo>
                <a:cubicBezTo>
                  <a:pt x="1132" y="1432"/>
                  <a:pt x="1131" y="1458"/>
                  <a:pt x="1126" y="1465"/>
                </a:cubicBezTo>
                <a:cubicBezTo>
                  <a:pt x="1121" y="1471"/>
                  <a:pt x="1109" y="1468"/>
                  <a:pt x="1103" y="1471"/>
                </a:cubicBezTo>
                <a:cubicBezTo>
                  <a:pt x="1085" y="1480"/>
                  <a:pt x="1075" y="1488"/>
                  <a:pt x="1065" y="1508"/>
                </a:cubicBezTo>
                <a:cubicBezTo>
                  <a:pt x="1072" y="1512"/>
                  <a:pt x="1077" y="1518"/>
                  <a:pt x="1077" y="1525"/>
                </a:cubicBezTo>
                <a:cubicBezTo>
                  <a:pt x="1077" y="1547"/>
                  <a:pt x="1056" y="1564"/>
                  <a:pt x="1047" y="1574"/>
                </a:cubicBezTo>
                <a:cubicBezTo>
                  <a:pt x="1030" y="1592"/>
                  <a:pt x="1028" y="1610"/>
                  <a:pt x="1016" y="1626"/>
                </a:cubicBezTo>
                <a:cubicBezTo>
                  <a:pt x="997" y="1651"/>
                  <a:pt x="989" y="1673"/>
                  <a:pt x="958" y="1689"/>
                </a:cubicBezTo>
                <a:cubicBezTo>
                  <a:pt x="945" y="1696"/>
                  <a:pt x="926" y="1689"/>
                  <a:pt x="924" y="1704"/>
                </a:cubicBezTo>
                <a:cubicBezTo>
                  <a:pt x="914" y="1704"/>
                  <a:pt x="908" y="1709"/>
                  <a:pt x="901" y="1709"/>
                </a:cubicBezTo>
                <a:cubicBezTo>
                  <a:pt x="893" y="1709"/>
                  <a:pt x="888" y="1701"/>
                  <a:pt x="880" y="1701"/>
                </a:cubicBezTo>
                <a:cubicBezTo>
                  <a:pt x="848" y="1701"/>
                  <a:pt x="829" y="1725"/>
                  <a:pt x="800" y="1725"/>
                </a:cubicBezTo>
                <a:cubicBezTo>
                  <a:pt x="787" y="1725"/>
                  <a:pt x="781" y="1718"/>
                  <a:pt x="776" y="1709"/>
                </a:cubicBezTo>
                <a:cubicBezTo>
                  <a:pt x="772" y="1710"/>
                  <a:pt x="770" y="1712"/>
                  <a:pt x="769" y="1713"/>
                </a:cubicBezTo>
                <a:cubicBezTo>
                  <a:pt x="769" y="1697"/>
                  <a:pt x="761" y="1680"/>
                  <a:pt x="755" y="1673"/>
                </a:cubicBezTo>
                <a:cubicBezTo>
                  <a:pt x="761" y="1667"/>
                  <a:pt x="765" y="1661"/>
                  <a:pt x="765" y="1652"/>
                </a:cubicBezTo>
                <a:cubicBezTo>
                  <a:pt x="765" y="1639"/>
                  <a:pt x="744" y="1615"/>
                  <a:pt x="740" y="1608"/>
                </a:cubicBezTo>
                <a:cubicBezTo>
                  <a:pt x="712" y="1560"/>
                  <a:pt x="678" y="1513"/>
                  <a:pt x="678" y="1443"/>
                </a:cubicBezTo>
                <a:cubicBezTo>
                  <a:pt x="678" y="1430"/>
                  <a:pt x="678" y="1428"/>
                  <a:pt x="678" y="1421"/>
                </a:cubicBezTo>
                <a:cubicBezTo>
                  <a:pt x="678" y="1410"/>
                  <a:pt x="669" y="1406"/>
                  <a:pt x="663" y="1395"/>
                </a:cubicBezTo>
                <a:cubicBezTo>
                  <a:pt x="641" y="1358"/>
                  <a:pt x="619" y="1328"/>
                  <a:pt x="619" y="1276"/>
                </a:cubicBezTo>
                <a:cubicBezTo>
                  <a:pt x="619" y="1220"/>
                  <a:pt x="666" y="1207"/>
                  <a:pt x="666" y="1165"/>
                </a:cubicBezTo>
                <a:cubicBezTo>
                  <a:pt x="666" y="1145"/>
                  <a:pt x="659" y="1137"/>
                  <a:pt x="656" y="1119"/>
                </a:cubicBezTo>
                <a:cubicBezTo>
                  <a:pt x="651" y="1085"/>
                  <a:pt x="645" y="1073"/>
                  <a:pt x="638" y="1053"/>
                </a:cubicBezTo>
                <a:cubicBezTo>
                  <a:pt x="631" y="1037"/>
                  <a:pt x="634" y="1019"/>
                  <a:pt x="625" y="1006"/>
                </a:cubicBezTo>
                <a:cubicBezTo>
                  <a:pt x="605" y="979"/>
                  <a:pt x="562" y="952"/>
                  <a:pt x="562" y="914"/>
                </a:cubicBezTo>
                <a:cubicBezTo>
                  <a:pt x="562" y="905"/>
                  <a:pt x="574" y="886"/>
                  <a:pt x="579" y="882"/>
                </a:cubicBezTo>
                <a:cubicBezTo>
                  <a:pt x="576" y="875"/>
                  <a:pt x="579" y="874"/>
                  <a:pt x="579" y="871"/>
                </a:cubicBezTo>
                <a:cubicBezTo>
                  <a:pt x="579" y="861"/>
                  <a:pt x="579" y="837"/>
                  <a:pt x="587" y="831"/>
                </a:cubicBezTo>
                <a:cubicBezTo>
                  <a:pt x="578" y="813"/>
                  <a:pt x="565" y="797"/>
                  <a:pt x="539" y="797"/>
                </a:cubicBezTo>
                <a:cubicBezTo>
                  <a:pt x="525" y="797"/>
                  <a:pt x="514" y="797"/>
                  <a:pt x="507" y="797"/>
                </a:cubicBezTo>
                <a:cubicBezTo>
                  <a:pt x="485" y="797"/>
                  <a:pt x="479" y="751"/>
                  <a:pt x="448" y="751"/>
                </a:cubicBezTo>
                <a:cubicBezTo>
                  <a:pt x="410" y="751"/>
                  <a:pt x="382" y="770"/>
                  <a:pt x="354" y="779"/>
                </a:cubicBezTo>
                <a:cubicBezTo>
                  <a:pt x="342" y="783"/>
                  <a:pt x="338" y="793"/>
                  <a:pt x="327" y="793"/>
                </a:cubicBezTo>
                <a:cubicBezTo>
                  <a:pt x="316" y="793"/>
                  <a:pt x="297" y="781"/>
                  <a:pt x="282" y="781"/>
                </a:cubicBezTo>
                <a:cubicBezTo>
                  <a:pt x="252" y="781"/>
                  <a:pt x="239" y="797"/>
                  <a:pt x="210" y="797"/>
                </a:cubicBezTo>
                <a:cubicBezTo>
                  <a:pt x="201" y="797"/>
                  <a:pt x="190" y="793"/>
                  <a:pt x="187" y="791"/>
                </a:cubicBezTo>
                <a:cubicBezTo>
                  <a:pt x="166" y="774"/>
                  <a:pt x="122" y="747"/>
                  <a:pt x="106" y="722"/>
                </a:cubicBezTo>
                <a:cubicBezTo>
                  <a:pt x="91" y="699"/>
                  <a:pt x="87" y="680"/>
                  <a:pt x="68" y="664"/>
                </a:cubicBezTo>
                <a:cubicBezTo>
                  <a:pt x="63" y="660"/>
                  <a:pt x="23" y="622"/>
                  <a:pt x="23" y="619"/>
                </a:cubicBezTo>
                <a:cubicBezTo>
                  <a:pt x="19" y="615"/>
                  <a:pt x="16" y="613"/>
                  <a:pt x="13" y="608"/>
                </a:cubicBezTo>
                <a:cubicBezTo>
                  <a:pt x="15" y="608"/>
                  <a:pt x="15" y="608"/>
                  <a:pt x="15" y="608"/>
                </a:cubicBezTo>
                <a:cubicBezTo>
                  <a:pt x="15" y="596"/>
                  <a:pt x="11" y="590"/>
                  <a:pt x="11" y="583"/>
                </a:cubicBezTo>
                <a:cubicBezTo>
                  <a:pt x="11" y="572"/>
                  <a:pt x="5" y="568"/>
                  <a:pt x="0" y="556"/>
                </a:cubicBezTo>
                <a:cubicBezTo>
                  <a:pt x="16" y="548"/>
                  <a:pt x="32" y="505"/>
                  <a:pt x="32" y="485"/>
                </a:cubicBezTo>
                <a:cubicBezTo>
                  <a:pt x="32" y="450"/>
                  <a:pt x="16" y="428"/>
                  <a:pt x="16" y="396"/>
                </a:cubicBezTo>
                <a:cubicBezTo>
                  <a:pt x="16" y="380"/>
                  <a:pt x="34" y="370"/>
                  <a:pt x="38" y="358"/>
                </a:cubicBezTo>
                <a:cubicBezTo>
                  <a:pt x="48" y="327"/>
                  <a:pt x="70" y="285"/>
                  <a:pt x="88" y="258"/>
                </a:cubicBezTo>
                <a:cubicBezTo>
                  <a:pt x="99" y="243"/>
                  <a:pt x="119" y="245"/>
                  <a:pt x="132" y="237"/>
                </a:cubicBezTo>
                <a:cubicBezTo>
                  <a:pt x="144" y="230"/>
                  <a:pt x="163" y="214"/>
                  <a:pt x="166" y="201"/>
                </a:cubicBezTo>
                <a:cubicBezTo>
                  <a:pt x="176" y="172"/>
                  <a:pt x="164" y="159"/>
                  <a:pt x="179" y="139"/>
                </a:cubicBezTo>
                <a:cubicBezTo>
                  <a:pt x="199" y="113"/>
                  <a:pt x="225" y="88"/>
                  <a:pt x="244" y="64"/>
                </a:cubicBezTo>
                <a:cubicBezTo>
                  <a:pt x="242" y="64"/>
                  <a:pt x="242" y="64"/>
                  <a:pt x="242" y="64"/>
                </a:cubicBezTo>
                <a:cubicBezTo>
                  <a:pt x="248" y="56"/>
                  <a:pt x="250" y="48"/>
                  <a:pt x="257" y="42"/>
                </a:cubicBezTo>
                <a:cubicBezTo>
                  <a:pt x="276" y="56"/>
                  <a:pt x="296" y="62"/>
                  <a:pt x="322" y="62"/>
                </a:cubicBezTo>
                <a:cubicBezTo>
                  <a:pt x="338" y="62"/>
                  <a:pt x="341" y="52"/>
                  <a:pt x="350" y="48"/>
                </a:cubicBezTo>
                <a:cubicBezTo>
                  <a:pt x="379" y="33"/>
                  <a:pt x="435" y="10"/>
                  <a:pt x="469" y="10"/>
                </a:cubicBezTo>
                <a:cubicBezTo>
                  <a:pt x="480" y="10"/>
                  <a:pt x="490" y="18"/>
                  <a:pt x="496" y="18"/>
                </a:cubicBezTo>
                <a:cubicBezTo>
                  <a:pt x="504" y="18"/>
                  <a:pt x="516" y="6"/>
                  <a:pt x="528" y="6"/>
                </a:cubicBezTo>
                <a:cubicBezTo>
                  <a:pt x="538" y="6"/>
                  <a:pt x="542" y="12"/>
                  <a:pt x="550" y="12"/>
                </a:cubicBezTo>
                <a:cubicBezTo>
                  <a:pt x="566" y="12"/>
                  <a:pt x="566" y="0"/>
                  <a:pt x="581" y="0"/>
                </a:cubicBezTo>
                <a:cubicBezTo>
                  <a:pt x="595" y="0"/>
                  <a:pt x="591" y="14"/>
                  <a:pt x="603" y="14"/>
                </a:cubicBezTo>
                <a:cubicBezTo>
                  <a:pt x="608" y="14"/>
                  <a:pt x="610" y="10"/>
                  <a:pt x="615" y="10"/>
                </a:cubicBezTo>
                <a:cubicBezTo>
                  <a:pt x="614" y="21"/>
                  <a:pt x="603" y="20"/>
                  <a:pt x="603" y="30"/>
                </a:cubicBezTo>
                <a:cubicBezTo>
                  <a:pt x="603" y="37"/>
                  <a:pt x="613" y="41"/>
                  <a:pt x="613" y="48"/>
                </a:cubicBezTo>
                <a:cubicBezTo>
                  <a:pt x="613" y="60"/>
                  <a:pt x="603" y="66"/>
                  <a:pt x="603" y="78"/>
                </a:cubicBezTo>
                <a:cubicBezTo>
                  <a:pt x="603" y="98"/>
                  <a:pt x="623" y="115"/>
                  <a:pt x="638" y="115"/>
                </a:cubicBezTo>
                <a:cubicBezTo>
                  <a:pt x="647" y="115"/>
                  <a:pt x="653" y="115"/>
                  <a:pt x="659" y="115"/>
                </a:cubicBezTo>
                <a:cubicBezTo>
                  <a:pt x="708" y="115"/>
                  <a:pt x="725" y="179"/>
                  <a:pt x="781" y="179"/>
                </a:cubicBezTo>
                <a:cubicBezTo>
                  <a:pt x="788" y="179"/>
                  <a:pt x="797" y="171"/>
                  <a:pt x="797" y="167"/>
                </a:cubicBezTo>
                <a:cubicBezTo>
                  <a:pt x="797" y="161"/>
                  <a:pt x="797" y="157"/>
                  <a:pt x="797" y="151"/>
                </a:cubicBezTo>
                <a:cubicBezTo>
                  <a:pt x="797" y="126"/>
                  <a:pt x="815" y="126"/>
                  <a:pt x="838" y="118"/>
                </a:cubicBezTo>
                <a:lnTo>
                  <a:pt x="841" y="119"/>
                </a:lnTo>
                <a:close/>
              </a:path>
            </a:pathLst>
          </a:custGeom>
          <a:gradFill flip="none" rotWithShape="1">
            <a:gsLst>
              <a:gs pos="72568">
                <a:schemeClr val="accent4"/>
              </a:gs>
              <a:gs pos="25668">
                <a:schemeClr val="accent2"/>
              </a:gs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  <a:tileRect/>
          </a:gradFill>
          <a:ln w="9525">
            <a:noFill/>
            <a:round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flood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2023" y="739079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6000">
                <a:solidFill>
                  <a:srgbClr val="000000"/>
                </a:solidFill>
                <a:latin typeface="Arial"/>
              </a:rPr>
              <a:t>Titre va ici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53299" y="2547258"/>
            <a:ext cx="0" cy="16862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25247" y="2547258"/>
            <a:ext cx="0" cy="16862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660825594"/>
              </p:ext>
            </p:extLst>
          </p:nvPr>
        </p:nvGraphicFramePr>
        <p:xfrm>
          <a:off x="4500748" y="2292297"/>
          <a:ext cx="1561275" cy="219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3584483792"/>
              </p:ext>
            </p:extLst>
          </p:nvPr>
        </p:nvGraphicFramePr>
        <p:xfrm>
          <a:off x="6417706" y="2374881"/>
          <a:ext cx="2515424" cy="2018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3998181763"/>
              </p:ext>
            </p:extLst>
          </p:nvPr>
        </p:nvGraphicFramePr>
        <p:xfrm>
          <a:off x="9288813" y="2374881"/>
          <a:ext cx="2386610" cy="211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/>
          <p:cNvSpPr/>
          <p:nvPr/>
        </p:nvSpPr>
        <p:spPr>
          <a:xfrm>
            <a:off x="3728852" y="5051199"/>
            <a:ext cx="7861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remplacer Entrez votre texte ici. Ceci est un texte d'exemple. Vous pouvez remplacer Entrez votre texte ici.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16" name="Rectangle 15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18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844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3771" y="2149435"/>
            <a:ext cx="3464721" cy="3376382"/>
            <a:chOff x="8988398" y="4654763"/>
            <a:chExt cx="1150255" cy="1084809"/>
          </a:xfrm>
          <a:gradFill>
            <a:gsLst>
              <a:gs pos="72568">
                <a:schemeClr val="accent4"/>
              </a:gs>
              <a:gs pos="25668">
                <a:schemeClr val="accent2"/>
              </a:gs>
              <a:gs pos="0">
                <a:schemeClr val="accent1"/>
              </a:gs>
              <a:gs pos="50000">
                <a:schemeClr val="accent3"/>
              </a:gs>
              <a:gs pos="100000">
                <a:schemeClr val="accent5"/>
              </a:gs>
            </a:gsLst>
            <a:path path="circle">
              <a:fillToRect l="50000" t="130000" r="50000" b="-30000"/>
            </a:path>
          </a:gradFill>
        </p:grpSpPr>
        <p:sp>
          <p:nvSpPr>
            <p:cNvPr id="2" name="Freeform 38"/>
            <p:cNvSpPr>
              <a:spLocks/>
            </p:cNvSpPr>
            <p:nvPr/>
          </p:nvSpPr>
          <p:spPr bwMode="auto">
            <a:xfrm>
              <a:off x="9882845" y="5620616"/>
              <a:ext cx="109380" cy="118956"/>
            </a:xfrm>
            <a:custGeom>
              <a:avLst/>
              <a:gdLst>
                <a:gd name="T0" fmla="*/ 42 w 83"/>
                <a:gd name="T1" fmla="*/ 13 h 89"/>
                <a:gd name="T2" fmla="*/ 75 w 83"/>
                <a:gd name="T3" fmla="*/ 5 h 89"/>
                <a:gd name="T4" fmla="*/ 83 w 83"/>
                <a:gd name="T5" fmla="*/ 29 h 89"/>
                <a:gd name="T6" fmla="*/ 48 w 83"/>
                <a:gd name="T7" fmla="*/ 89 h 89"/>
                <a:gd name="T8" fmla="*/ 0 w 83"/>
                <a:gd name="T9" fmla="*/ 13 h 89"/>
                <a:gd name="T10" fmla="*/ 42 w 83"/>
                <a:gd name="T11" fmla="*/ 1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89">
                  <a:moveTo>
                    <a:pt x="42" y="13"/>
                  </a:moveTo>
                  <a:cubicBezTo>
                    <a:pt x="52" y="13"/>
                    <a:pt x="65" y="8"/>
                    <a:pt x="75" y="5"/>
                  </a:cubicBezTo>
                  <a:cubicBezTo>
                    <a:pt x="77" y="15"/>
                    <a:pt x="83" y="19"/>
                    <a:pt x="83" y="29"/>
                  </a:cubicBezTo>
                  <a:cubicBezTo>
                    <a:pt x="83" y="47"/>
                    <a:pt x="63" y="89"/>
                    <a:pt x="48" y="89"/>
                  </a:cubicBezTo>
                  <a:cubicBezTo>
                    <a:pt x="25" y="89"/>
                    <a:pt x="0" y="30"/>
                    <a:pt x="0" y="13"/>
                  </a:cubicBezTo>
                  <a:cubicBezTo>
                    <a:pt x="0" y="0"/>
                    <a:pt x="41" y="13"/>
                    <a:pt x="42" y="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" name="Freeform 42"/>
            <p:cNvSpPr>
              <a:spLocks/>
            </p:cNvSpPr>
            <p:nvPr/>
          </p:nvSpPr>
          <p:spPr bwMode="auto">
            <a:xfrm>
              <a:off x="8988398" y="4654763"/>
              <a:ext cx="1150255" cy="917916"/>
            </a:xfrm>
            <a:custGeom>
              <a:avLst/>
              <a:gdLst>
                <a:gd name="T0" fmla="*/ 872 w 872"/>
                <a:gd name="T1" fmla="*/ 420 h 691"/>
                <a:gd name="T2" fmla="*/ 861 w 872"/>
                <a:gd name="T3" fmla="*/ 491 h 691"/>
                <a:gd name="T4" fmla="*/ 821 w 872"/>
                <a:gd name="T5" fmla="*/ 563 h 691"/>
                <a:gd name="T6" fmla="*/ 799 w 872"/>
                <a:gd name="T7" fmla="*/ 633 h 691"/>
                <a:gd name="T8" fmla="*/ 684 w 872"/>
                <a:gd name="T9" fmla="*/ 667 h 691"/>
                <a:gd name="T10" fmla="*/ 576 w 872"/>
                <a:gd name="T11" fmla="*/ 631 h 691"/>
                <a:gd name="T12" fmla="*/ 565 w 872"/>
                <a:gd name="T13" fmla="*/ 595 h 691"/>
                <a:gd name="T14" fmla="*/ 540 w 872"/>
                <a:gd name="T15" fmla="*/ 601 h 691"/>
                <a:gd name="T16" fmla="*/ 538 w 872"/>
                <a:gd name="T17" fmla="*/ 568 h 691"/>
                <a:gd name="T18" fmla="*/ 518 w 872"/>
                <a:gd name="T19" fmla="*/ 593 h 691"/>
                <a:gd name="T20" fmla="*/ 532 w 872"/>
                <a:gd name="T21" fmla="*/ 528 h 691"/>
                <a:gd name="T22" fmla="*/ 477 w 872"/>
                <a:gd name="T23" fmla="*/ 569 h 691"/>
                <a:gd name="T24" fmla="*/ 368 w 872"/>
                <a:gd name="T25" fmla="*/ 498 h 691"/>
                <a:gd name="T26" fmla="*/ 226 w 872"/>
                <a:gd name="T27" fmla="*/ 556 h 691"/>
                <a:gd name="T28" fmla="*/ 159 w 872"/>
                <a:gd name="T29" fmla="*/ 561 h 691"/>
                <a:gd name="T30" fmla="*/ 38 w 872"/>
                <a:gd name="T31" fmla="*/ 560 h 691"/>
                <a:gd name="T32" fmla="*/ 40 w 872"/>
                <a:gd name="T33" fmla="*/ 474 h 691"/>
                <a:gd name="T34" fmla="*/ 4 w 872"/>
                <a:gd name="T35" fmla="*/ 369 h 691"/>
                <a:gd name="T36" fmla="*/ 16 w 872"/>
                <a:gd name="T37" fmla="*/ 369 h 691"/>
                <a:gd name="T38" fmla="*/ 6 w 872"/>
                <a:gd name="T39" fmla="*/ 317 h 691"/>
                <a:gd name="T40" fmla="*/ 15 w 872"/>
                <a:gd name="T41" fmla="*/ 262 h 691"/>
                <a:gd name="T42" fmla="*/ 56 w 872"/>
                <a:gd name="T43" fmla="*/ 239 h 691"/>
                <a:gd name="T44" fmla="*/ 196 w 872"/>
                <a:gd name="T45" fmla="*/ 172 h 691"/>
                <a:gd name="T46" fmla="*/ 206 w 872"/>
                <a:gd name="T47" fmla="*/ 138 h 691"/>
                <a:gd name="T48" fmla="*/ 225 w 872"/>
                <a:gd name="T49" fmla="*/ 128 h 691"/>
                <a:gd name="T50" fmla="*/ 258 w 872"/>
                <a:gd name="T51" fmla="*/ 91 h 691"/>
                <a:gd name="T52" fmla="*/ 321 w 872"/>
                <a:gd name="T53" fmla="*/ 105 h 691"/>
                <a:gd name="T54" fmla="*/ 349 w 872"/>
                <a:gd name="T55" fmla="*/ 103 h 691"/>
                <a:gd name="T56" fmla="*/ 362 w 872"/>
                <a:gd name="T57" fmla="*/ 55 h 691"/>
                <a:gd name="T58" fmla="*/ 419 w 872"/>
                <a:gd name="T59" fmla="*/ 31 h 691"/>
                <a:gd name="T60" fmla="*/ 474 w 872"/>
                <a:gd name="T61" fmla="*/ 35 h 691"/>
                <a:gd name="T62" fmla="*/ 510 w 872"/>
                <a:gd name="T63" fmla="*/ 43 h 691"/>
                <a:gd name="T64" fmla="*/ 483 w 872"/>
                <a:gd name="T65" fmla="*/ 99 h 691"/>
                <a:gd name="T66" fmla="*/ 506 w 872"/>
                <a:gd name="T67" fmla="*/ 122 h 691"/>
                <a:gd name="T68" fmla="*/ 586 w 872"/>
                <a:gd name="T69" fmla="*/ 164 h 691"/>
                <a:gd name="T70" fmla="*/ 618 w 872"/>
                <a:gd name="T71" fmla="*/ 27 h 691"/>
                <a:gd name="T72" fmla="*/ 655 w 872"/>
                <a:gd name="T73" fmla="*/ 51 h 691"/>
                <a:gd name="T74" fmla="*/ 688 w 872"/>
                <a:gd name="T75" fmla="*/ 91 h 691"/>
                <a:gd name="T76" fmla="*/ 720 w 872"/>
                <a:gd name="T77" fmla="*/ 188 h 691"/>
                <a:gd name="T78" fmla="*/ 785 w 872"/>
                <a:gd name="T79" fmla="*/ 263 h 691"/>
                <a:gd name="T80" fmla="*/ 853 w 872"/>
                <a:gd name="T81" fmla="*/ 334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2" h="691">
                  <a:moveTo>
                    <a:pt x="852" y="336"/>
                  </a:moveTo>
                  <a:cubicBezTo>
                    <a:pt x="864" y="353"/>
                    <a:pt x="872" y="396"/>
                    <a:pt x="872" y="420"/>
                  </a:cubicBezTo>
                  <a:cubicBezTo>
                    <a:pt x="872" y="437"/>
                    <a:pt x="867" y="462"/>
                    <a:pt x="861" y="469"/>
                  </a:cubicBezTo>
                  <a:cubicBezTo>
                    <a:pt x="861" y="491"/>
                    <a:pt x="861" y="491"/>
                    <a:pt x="861" y="491"/>
                  </a:cubicBezTo>
                  <a:cubicBezTo>
                    <a:pt x="857" y="498"/>
                    <a:pt x="859" y="501"/>
                    <a:pt x="855" y="507"/>
                  </a:cubicBezTo>
                  <a:cubicBezTo>
                    <a:pt x="842" y="529"/>
                    <a:pt x="828" y="537"/>
                    <a:pt x="821" y="563"/>
                  </a:cubicBezTo>
                  <a:cubicBezTo>
                    <a:pt x="814" y="582"/>
                    <a:pt x="799" y="607"/>
                    <a:pt x="799" y="634"/>
                  </a:cubicBezTo>
                  <a:cubicBezTo>
                    <a:pt x="799" y="633"/>
                    <a:pt x="799" y="633"/>
                    <a:pt x="799" y="633"/>
                  </a:cubicBezTo>
                  <a:cubicBezTo>
                    <a:pt x="790" y="669"/>
                    <a:pt x="728" y="653"/>
                    <a:pt x="722" y="691"/>
                  </a:cubicBezTo>
                  <a:cubicBezTo>
                    <a:pt x="716" y="690"/>
                    <a:pt x="685" y="672"/>
                    <a:pt x="684" y="667"/>
                  </a:cubicBezTo>
                  <a:cubicBezTo>
                    <a:pt x="667" y="669"/>
                    <a:pt x="673" y="684"/>
                    <a:pt x="654" y="684"/>
                  </a:cubicBezTo>
                  <a:cubicBezTo>
                    <a:pt x="624" y="684"/>
                    <a:pt x="576" y="664"/>
                    <a:pt x="576" y="631"/>
                  </a:cubicBezTo>
                  <a:cubicBezTo>
                    <a:pt x="576" y="619"/>
                    <a:pt x="566" y="610"/>
                    <a:pt x="565" y="599"/>
                  </a:cubicBezTo>
                  <a:cubicBezTo>
                    <a:pt x="565" y="599"/>
                    <a:pt x="565" y="596"/>
                    <a:pt x="565" y="595"/>
                  </a:cubicBezTo>
                  <a:cubicBezTo>
                    <a:pt x="559" y="599"/>
                    <a:pt x="555" y="599"/>
                    <a:pt x="549" y="601"/>
                  </a:cubicBezTo>
                  <a:cubicBezTo>
                    <a:pt x="540" y="601"/>
                    <a:pt x="540" y="601"/>
                    <a:pt x="540" y="601"/>
                  </a:cubicBezTo>
                  <a:cubicBezTo>
                    <a:pt x="543" y="596"/>
                    <a:pt x="546" y="591"/>
                    <a:pt x="546" y="584"/>
                  </a:cubicBezTo>
                  <a:cubicBezTo>
                    <a:pt x="546" y="574"/>
                    <a:pt x="541" y="571"/>
                    <a:pt x="538" y="568"/>
                  </a:cubicBezTo>
                  <a:cubicBezTo>
                    <a:pt x="538" y="570"/>
                    <a:pt x="537" y="573"/>
                    <a:pt x="537" y="576"/>
                  </a:cubicBezTo>
                  <a:cubicBezTo>
                    <a:pt x="530" y="579"/>
                    <a:pt x="529" y="593"/>
                    <a:pt x="518" y="593"/>
                  </a:cubicBezTo>
                  <a:cubicBezTo>
                    <a:pt x="514" y="593"/>
                    <a:pt x="510" y="589"/>
                    <a:pt x="510" y="585"/>
                  </a:cubicBezTo>
                  <a:cubicBezTo>
                    <a:pt x="529" y="581"/>
                    <a:pt x="533" y="540"/>
                    <a:pt x="532" y="528"/>
                  </a:cubicBezTo>
                  <a:cubicBezTo>
                    <a:pt x="518" y="542"/>
                    <a:pt x="499" y="584"/>
                    <a:pt x="483" y="584"/>
                  </a:cubicBezTo>
                  <a:cubicBezTo>
                    <a:pt x="474" y="584"/>
                    <a:pt x="477" y="569"/>
                    <a:pt x="477" y="569"/>
                  </a:cubicBezTo>
                  <a:cubicBezTo>
                    <a:pt x="472" y="569"/>
                    <a:pt x="455" y="530"/>
                    <a:pt x="449" y="522"/>
                  </a:cubicBezTo>
                  <a:cubicBezTo>
                    <a:pt x="437" y="506"/>
                    <a:pt x="393" y="498"/>
                    <a:pt x="368" y="498"/>
                  </a:cubicBezTo>
                  <a:cubicBezTo>
                    <a:pt x="340" y="498"/>
                    <a:pt x="335" y="510"/>
                    <a:pt x="318" y="516"/>
                  </a:cubicBezTo>
                  <a:cubicBezTo>
                    <a:pt x="280" y="529"/>
                    <a:pt x="232" y="515"/>
                    <a:pt x="226" y="556"/>
                  </a:cubicBezTo>
                  <a:cubicBezTo>
                    <a:pt x="210" y="557"/>
                    <a:pt x="197" y="561"/>
                    <a:pt x="181" y="561"/>
                  </a:cubicBezTo>
                  <a:cubicBezTo>
                    <a:pt x="168" y="555"/>
                    <a:pt x="168" y="561"/>
                    <a:pt x="159" y="561"/>
                  </a:cubicBezTo>
                  <a:cubicBezTo>
                    <a:pt x="133" y="561"/>
                    <a:pt x="121" y="588"/>
                    <a:pt x="87" y="588"/>
                  </a:cubicBezTo>
                  <a:cubicBezTo>
                    <a:pt x="75" y="588"/>
                    <a:pt x="38" y="571"/>
                    <a:pt x="38" y="560"/>
                  </a:cubicBezTo>
                  <a:cubicBezTo>
                    <a:pt x="38" y="548"/>
                    <a:pt x="56" y="542"/>
                    <a:pt x="56" y="524"/>
                  </a:cubicBezTo>
                  <a:cubicBezTo>
                    <a:pt x="56" y="501"/>
                    <a:pt x="44" y="488"/>
                    <a:pt x="40" y="474"/>
                  </a:cubicBezTo>
                  <a:cubicBezTo>
                    <a:pt x="31" y="439"/>
                    <a:pt x="29" y="428"/>
                    <a:pt x="19" y="397"/>
                  </a:cubicBezTo>
                  <a:cubicBezTo>
                    <a:pt x="16" y="385"/>
                    <a:pt x="0" y="381"/>
                    <a:pt x="4" y="369"/>
                  </a:cubicBezTo>
                  <a:cubicBezTo>
                    <a:pt x="6" y="366"/>
                    <a:pt x="6" y="363"/>
                    <a:pt x="9" y="359"/>
                  </a:cubicBezTo>
                  <a:cubicBezTo>
                    <a:pt x="10" y="363"/>
                    <a:pt x="13" y="367"/>
                    <a:pt x="16" y="369"/>
                  </a:cubicBezTo>
                  <a:cubicBezTo>
                    <a:pt x="18" y="366"/>
                    <a:pt x="16" y="363"/>
                    <a:pt x="16" y="359"/>
                  </a:cubicBezTo>
                  <a:cubicBezTo>
                    <a:pt x="16" y="347"/>
                    <a:pt x="6" y="337"/>
                    <a:pt x="6" y="317"/>
                  </a:cubicBezTo>
                  <a:cubicBezTo>
                    <a:pt x="6" y="293"/>
                    <a:pt x="6" y="292"/>
                    <a:pt x="6" y="271"/>
                  </a:cubicBezTo>
                  <a:cubicBezTo>
                    <a:pt x="6" y="265"/>
                    <a:pt x="12" y="263"/>
                    <a:pt x="15" y="262"/>
                  </a:cubicBezTo>
                  <a:cubicBezTo>
                    <a:pt x="16" y="264"/>
                    <a:pt x="16" y="267"/>
                    <a:pt x="16" y="270"/>
                  </a:cubicBezTo>
                  <a:cubicBezTo>
                    <a:pt x="30" y="268"/>
                    <a:pt x="47" y="248"/>
                    <a:pt x="56" y="239"/>
                  </a:cubicBezTo>
                  <a:cubicBezTo>
                    <a:pt x="65" y="230"/>
                    <a:pt x="92" y="228"/>
                    <a:pt x="106" y="226"/>
                  </a:cubicBezTo>
                  <a:cubicBezTo>
                    <a:pt x="134" y="221"/>
                    <a:pt x="196" y="199"/>
                    <a:pt x="196" y="172"/>
                  </a:cubicBezTo>
                  <a:cubicBezTo>
                    <a:pt x="196" y="167"/>
                    <a:pt x="196" y="163"/>
                    <a:pt x="196" y="158"/>
                  </a:cubicBezTo>
                  <a:cubicBezTo>
                    <a:pt x="196" y="150"/>
                    <a:pt x="198" y="142"/>
                    <a:pt x="206" y="138"/>
                  </a:cubicBezTo>
                  <a:cubicBezTo>
                    <a:pt x="209" y="145"/>
                    <a:pt x="214" y="149"/>
                    <a:pt x="217" y="154"/>
                  </a:cubicBezTo>
                  <a:cubicBezTo>
                    <a:pt x="225" y="149"/>
                    <a:pt x="221" y="137"/>
                    <a:pt x="225" y="128"/>
                  </a:cubicBezTo>
                  <a:cubicBezTo>
                    <a:pt x="231" y="131"/>
                    <a:pt x="235" y="134"/>
                    <a:pt x="241" y="134"/>
                  </a:cubicBezTo>
                  <a:cubicBezTo>
                    <a:pt x="241" y="112"/>
                    <a:pt x="256" y="109"/>
                    <a:pt x="258" y="91"/>
                  </a:cubicBezTo>
                  <a:cubicBezTo>
                    <a:pt x="278" y="91"/>
                    <a:pt x="282" y="75"/>
                    <a:pt x="298" y="75"/>
                  </a:cubicBezTo>
                  <a:cubicBezTo>
                    <a:pt x="312" y="75"/>
                    <a:pt x="319" y="91"/>
                    <a:pt x="321" y="105"/>
                  </a:cubicBezTo>
                  <a:cubicBezTo>
                    <a:pt x="324" y="99"/>
                    <a:pt x="330" y="96"/>
                    <a:pt x="337" y="96"/>
                  </a:cubicBezTo>
                  <a:cubicBezTo>
                    <a:pt x="341" y="96"/>
                    <a:pt x="347" y="102"/>
                    <a:pt x="349" y="103"/>
                  </a:cubicBezTo>
                  <a:cubicBezTo>
                    <a:pt x="353" y="95"/>
                    <a:pt x="351" y="90"/>
                    <a:pt x="351" y="83"/>
                  </a:cubicBezTo>
                  <a:cubicBezTo>
                    <a:pt x="351" y="72"/>
                    <a:pt x="362" y="66"/>
                    <a:pt x="362" y="55"/>
                  </a:cubicBezTo>
                  <a:cubicBezTo>
                    <a:pt x="362" y="44"/>
                    <a:pt x="393" y="37"/>
                    <a:pt x="405" y="37"/>
                  </a:cubicBezTo>
                  <a:cubicBezTo>
                    <a:pt x="411" y="37"/>
                    <a:pt x="417" y="32"/>
                    <a:pt x="419" y="31"/>
                  </a:cubicBezTo>
                  <a:cubicBezTo>
                    <a:pt x="415" y="24"/>
                    <a:pt x="407" y="22"/>
                    <a:pt x="405" y="13"/>
                  </a:cubicBezTo>
                  <a:cubicBezTo>
                    <a:pt x="431" y="24"/>
                    <a:pt x="446" y="35"/>
                    <a:pt x="474" y="35"/>
                  </a:cubicBezTo>
                  <a:cubicBezTo>
                    <a:pt x="483" y="35"/>
                    <a:pt x="487" y="29"/>
                    <a:pt x="495" y="29"/>
                  </a:cubicBezTo>
                  <a:cubicBezTo>
                    <a:pt x="499" y="29"/>
                    <a:pt x="510" y="37"/>
                    <a:pt x="510" y="43"/>
                  </a:cubicBezTo>
                  <a:cubicBezTo>
                    <a:pt x="510" y="53"/>
                    <a:pt x="499" y="54"/>
                    <a:pt x="493" y="59"/>
                  </a:cubicBezTo>
                  <a:cubicBezTo>
                    <a:pt x="483" y="99"/>
                    <a:pt x="483" y="99"/>
                    <a:pt x="483" y="99"/>
                  </a:cubicBezTo>
                  <a:cubicBezTo>
                    <a:pt x="483" y="105"/>
                    <a:pt x="494" y="103"/>
                    <a:pt x="499" y="107"/>
                  </a:cubicBezTo>
                  <a:cubicBezTo>
                    <a:pt x="503" y="110"/>
                    <a:pt x="503" y="122"/>
                    <a:pt x="506" y="122"/>
                  </a:cubicBezTo>
                  <a:cubicBezTo>
                    <a:pt x="527" y="130"/>
                    <a:pt x="538" y="134"/>
                    <a:pt x="557" y="142"/>
                  </a:cubicBezTo>
                  <a:cubicBezTo>
                    <a:pt x="568" y="146"/>
                    <a:pt x="571" y="164"/>
                    <a:pt x="586" y="164"/>
                  </a:cubicBezTo>
                  <a:cubicBezTo>
                    <a:pt x="609" y="164"/>
                    <a:pt x="614" y="117"/>
                    <a:pt x="618" y="99"/>
                  </a:cubicBezTo>
                  <a:cubicBezTo>
                    <a:pt x="618" y="27"/>
                    <a:pt x="618" y="27"/>
                    <a:pt x="618" y="27"/>
                  </a:cubicBezTo>
                  <a:cubicBezTo>
                    <a:pt x="630" y="17"/>
                    <a:pt x="626" y="7"/>
                    <a:pt x="639" y="0"/>
                  </a:cubicBezTo>
                  <a:cubicBezTo>
                    <a:pt x="641" y="22"/>
                    <a:pt x="651" y="36"/>
                    <a:pt x="655" y="51"/>
                  </a:cubicBezTo>
                  <a:cubicBezTo>
                    <a:pt x="658" y="62"/>
                    <a:pt x="655" y="76"/>
                    <a:pt x="663" y="83"/>
                  </a:cubicBezTo>
                  <a:cubicBezTo>
                    <a:pt x="671" y="85"/>
                    <a:pt x="685" y="90"/>
                    <a:pt x="688" y="91"/>
                  </a:cubicBezTo>
                  <a:cubicBezTo>
                    <a:pt x="697" y="98"/>
                    <a:pt x="697" y="123"/>
                    <a:pt x="701" y="136"/>
                  </a:cubicBezTo>
                  <a:cubicBezTo>
                    <a:pt x="708" y="157"/>
                    <a:pt x="714" y="168"/>
                    <a:pt x="720" y="188"/>
                  </a:cubicBezTo>
                  <a:cubicBezTo>
                    <a:pt x="726" y="207"/>
                    <a:pt x="758" y="214"/>
                    <a:pt x="771" y="227"/>
                  </a:cubicBezTo>
                  <a:cubicBezTo>
                    <a:pt x="780" y="237"/>
                    <a:pt x="782" y="252"/>
                    <a:pt x="785" y="263"/>
                  </a:cubicBezTo>
                  <a:cubicBezTo>
                    <a:pt x="788" y="273"/>
                    <a:pt x="800" y="273"/>
                    <a:pt x="810" y="273"/>
                  </a:cubicBezTo>
                  <a:cubicBezTo>
                    <a:pt x="810" y="305"/>
                    <a:pt x="839" y="319"/>
                    <a:pt x="853" y="334"/>
                  </a:cubicBezTo>
                  <a:lnTo>
                    <a:pt x="852" y="33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flood" dir="t"/>
            </a:scene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320146" y="3111332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6" name="Rectangle 5"/>
          <p:cNvSpPr/>
          <p:nvPr/>
        </p:nvSpPr>
        <p:spPr>
          <a:xfrm>
            <a:off x="5320146" y="3828371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7" name="Rectangle 6"/>
          <p:cNvSpPr/>
          <p:nvPr/>
        </p:nvSpPr>
        <p:spPr>
          <a:xfrm>
            <a:off x="5320146" y="4545410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8" name="Rectangle 7"/>
          <p:cNvSpPr/>
          <p:nvPr/>
        </p:nvSpPr>
        <p:spPr>
          <a:xfrm>
            <a:off x="5320146" y="5252044"/>
            <a:ext cx="5225143" cy="4512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9" name="Rectangle 8"/>
          <p:cNvSpPr/>
          <p:nvPr/>
        </p:nvSpPr>
        <p:spPr>
          <a:xfrm>
            <a:off x="5320146" y="3111332"/>
            <a:ext cx="2208811" cy="451263"/>
          </a:xfrm>
          <a:prstGeom prst="rect">
            <a:avLst/>
          </a:prstGeom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10" name="Rectangle 9"/>
          <p:cNvSpPr/>
          <p:nvPr/>
        </p:nvSpPr>
        <p:spPr>
          <a:xfrm>
            <a:off x="5320145" y="3828371"/>
            <a:ext cx="3040084" cy="45126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11" name="Rectangle 10"/>
          <p:cNvSpPr/>
          <p:nvPr/>
        </p:nvSpPr>
        <p:spPr>
          <a:xfrm>
            <a:off x="5320145" y="4545410"/>
            <a:ext cx="1555668" cy="45126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12" name="Rectangle 11"/>
          <p:cNvSpPr/>
          <p:nvPr/>
        </p:nvSpPr>
        <p:spPr>
          <a:xfrm>
            <a:off x="5320144" y="5252044"/>
            <a:ext cx="3467595" cy="45126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13" name="Rectangle 12"/>
          <p:cNvSpPr/>
          <p:nvPr/>
        </p:nvSpPr>
        <p:spPr>
          <a:xfrm>
            <a:off x="5201390" y="1856831"/>
            <a:ext cx="5759534" cy="878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Entrez votre texte ici. Ceci est un texte d'exemple. Vous pouvez le remplacer Entrez votre texte ici.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6017" y="865856"/>
            <a:ext cx="561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6000">
                <a:solidFill>
                  <a:srgbClr val="000000"/>
                </a:solidFill>
                <a:latin typeface="Arial"/>
              </a:rPr>
              <a:t>Titre va ici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739417" y="3152297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sz="2400">
                <a:solidFill>
                  <a:srgbClr val="000000"/>
                </a:solidFill>
                <a:latin typeface="Arial"/>
              </a:rPr>
              <a:t>40%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39417" y="3828371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sz="2400">
                <a:solidFill>
                  <a:srgbClr val="000000"/>
                </a:solidFill>
                <a:latin typeface="Arial"/>
              </a:rPr>
              <a:t>54%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739417" y="4545410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sz="2400">
                <a:solidFill>
                  <a:srgbClr val="000000"/>
                </a:solidFill>
                <a:latin typeface="Arial"/>
              </a:rPr>
              <a:t>25%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739417" y="5252044"/>
            <a:ext cx="744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sz="2400">
                <a:solidFill>
                  <a:srgbClr val="000000"/>
                </a:solidFill>
                <a:latin typeface="Arial"/>
              </a:rPr>
              <a:t>65%</a:t>
            </a:r>
          </a:p>
        </p:txBody>
      </p: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5457924" y="3215626"/>
            <a:ext cx="298733" cy="253080"/>
            <a:chOff x="518" y="386"/>
            <a:chExt cx="3154" cy="2672"/>
          </a:xfrm>
          <a:solidFill>
            <a:schemeClr val="bg1"/>
          </a:solidFill>
        </p:grpSpPr>
        <p:sp>
          <p:nvSpPr>
            <p:cNvPr id="25" name="Freeform 6"/>
            <p:cNvSpPr>
              <a:spLocks noEditPoints="1"/>
            </p:cNvSpPr>
            <p:nvPr/>
          </p:nvSpPr>
          <p:spPr bwMode="auto">
            <a:xfrm>
              <a:off x="518" y="386"/>
              <a:ext cx="1649" cy="2672"/>
            </a:xfrm>
            <a:custGeom>
              <a:avLst/>
              <a:gdLst>
                <a:gd name="T0" fmla="*/ 1596 w 3298"/>
                <a:gd name="T1" fmla="*/ 4589 h 5346"/>
                <a:gd name="T2" fmla="*/ 1502 w 3298"/>
                <a:gd name="T3" fmla="*/ 4629 h 5346"/>
                <a:gd name="T4" fmla="*/ 1432 w 3298"/>
                <a:gd name="T5" fmla="*/ 4700 h 5346"/>
                <a:gd name="T6" fmla="*/ 1391 w 3298"/>
                <a:gd name="T7" fmla="*/ 4794 h 5346"/>
                <a:gd name="T8" fmla="*/ 1391 w 3298"/>
                <a:gd name="T9" fmla="*/ 4901 h 5346"/>
                <a:gd name="T10" fmla="*/ 1432 w 3298"/>
                <a:gd name="T11" fmla="*/ 4995 h 5346"/>
                <a:gd name="T12" fmla="*/ 1502 w 3298"/>
                <a:gd name="T13" fmla="*/ 5066 h 5346"/>
                <a:gd name="T14" fmla="*/ 1596 w 3298"/>
                <a:gd name="T15" fmla="*/ 5104 h 5346"/>
                <a:gd name="T16" fmla="*/ 1702 w 3298"/>
                <a:gd name="T17" fmla="*/ 5104 h 5346"/>
                <a:gd name="T18" fmla="*/ 1796 w 3298"/>
                <a:gd name="T19" fmla="*/ 5066 h 5346"/>
                <a:gd name="T20" fmla="*/ 1867 w 3298"/>
                <a:gd name="T21" fmla="*/ 4995 h 5346"/>
                <a:gd name="T22" fmla="*/ 1907 w 3298"/>
                <a:gd name="T23" fmla="*/ 4901 h 5346"/>
                <a:gd name="T24" fmla="*/ 1907 w 3298"/>
                <a:gd name="T25" fmla="*/ 4794 h 5346"/>
                <a:gd name="T26" fmla="*/ 1867 w 3298"/>
                <a:gd name="T27" fmla="*/ 4700 h 5346"/>
                <a:gd name="T28" fmla="*/ 1796 w 3298"/>
                <a:gd name="T29" fmla="*/ 4629 h 5346"/>
                <a:gd name="T30" fmla="*/ 1702 w 3298"/>
                <a:gd name="T31" fmla="*/ 4589 h 5346"/>
                <a:gd name="T32" fmla="*/ 554 w 3298"/>
                <a:gd name="T33" fmla="*/ 443 h 5346"/>
                <a:gd name="T34" fmla="*/ 502 w 3298"/>
                <a:gd name="T35" fmla="*/ 460 h 5346"/>
                <a:gd name="T36" fmla="*/ 471 w 3298"/>
                <a:gd name="T37" fmla="*/ 502 h 5346"/>
                <a:gd name="T38" fmla="*/ 466 w 3298"/>
                <a:gd name="T39" fmla="*/ 4317 h 5346"/>
                <a:gd name="T40" fmla="*/ 483 w 3298"/>
                <a:gd name="T41" fmla="*/ 4369 h 5346"/>
                <a:gd name="T42" fmla="*/ 525 w 3298"/>
                <a:gd name="T43" fmla="*/ 4400 h 5346"/>
                <a:gd name="T44" fmla="*/ 2744 w 3298"/>
                <a:gd name="T45" fmla="*/ 4403 h 5346"/>
                <a:gd name="T46" fmla="*/ 2796 w 3298"/>
                <a:gd name="T47" fmla="*/ 4388 h 5346"/>
                <a:gd name="T48" fmla="*/ 2827 w 3298"/>
                <a:gd name="T49" fmla="*/ 4344 h 5346"/>
                <a:gd name="T50" fmla="*/ 2832 w 3298"/>
                <a:gd name="T51" fmla="*/ 531 h 5346"/>
                <a:gd name="T52" fmla="*/ 2815 w 3298"/>
                <a:gd name="T53" fmla="*/ 479 h 5346"/>
                <a:gd name="T54" fmla="*/ 2773 w 3298"/>
                <a:gd name="T55" fmla="*/ 449 h 5346"/>
                <a:gd name="T56" fmla="*/ 554 w 3298"/>
                <a:gd name="T57" fmla="*/ 443 h 5346"/>
                <a:gd name="T58" fmla="*/ 2880 w 3298"/>
                <a:gd name="T59" fmla="*/ 0 h 5346"/>
                <a:gd name="T60" fmla="*/ 3013 w 3298"/>
                <a:gd name="T61" fmla="*/ 21 h 5346"/>
                <a:gd name="T62" fmla="*/ 3128 w 3298"/>
                <a:gd name="T63" fmla="*/ 81 h 5346"/>
                <a:gd name="T64" fmla="*/ 3218 w 3298"/>
                <a:gd name="T65" fmla="*/ 171 h 5346"/>
                <a:gd name="T66" fmla="*/ 3277 w 3298"/>
                <a:gd name="T67" fmla="*/ 286 h 5346"/>
                <a:gd name="T68" fmla="*/ 3298 w 3298"/>
                <a:gd name="T69" fmla="*/ 418 h 5346"/>
                <a:gd name="T70" fmla="*/ 3292 w 3298"/>
                <a:gd name="T71" fmla="*/ 4997 h 5346"/>
                <a:gd name="T72" fmla="*/ 3252 w 3298"/>
                <a:gd name="T73" fmla="*/ 5122 h 5346"/>
                <a:gd name="T74" fmla="*/ 3175 w 3298"/>
                <a:gd name="T75" fmla="*/ 5223 h 5346"/>
                <a:gd name="T76" fmla="*/ 3072 w 3298"/>
                <a:gd name="T77" fmla="*/ 5300 h 5346"/>
                <a:gd name="T78" fmla="*/ 2949 w 3298"/>
                <a:gd name="T79" fmla="*/ 5340 h 5346"/>
                <a:gd name="T80" fmla="*/ 416 w 3298"/>
                <a:gd name="T81" fmla="*/ 5346 h 5346"/>
                <a:gd name="T82" fmla="*/ 286 w 3298"/>
                <a:gd name="T83" fmla="*/ 5325 h 5346"/>
                <a:gd name="T84" fmla="*/ 171 w 3298"/>
                <a:gd name="T85" fmla="*/ 5265 h 5346"/>
                <a:gd name="T86" fmla="*/ 80 w 3298"/>
                <a:gd name="T87" fmla="*/ 5175 h 5346"/>
                <a:gd name="T88" fmla="*/ 21 w 3298"/>
                <a:gd name="T89" fmla="*/ 5060 h 5346"/>
                <a:gd name="T90" fmla="*/ 0 w 3298"/>
                <a:gd name="T91" fmla="*/ 4930 h 5346"/>
                <a:gd name="T92" fmla="*/ 0 w 3298"/>
                <a:gd name="T93" fmla="*/ 418 h 5346"/>
                <a:gd name="T94" fmla="*/ 21 w 3298"/>
                <a:gd name="T95" fmla="*/ 286 h 5346"/>
                <a:gd name="T96" fmla="*/ 80 w 3298"/>
                <a:gd name="T97" fmla="*/ 171 h 5346"/>
                <a:gd name="T98" fmla="*/ 171 w 3298"/>
                <a:gd name="T99" fmla="*/ 81 h 5346"/>
                <a:gd name="T100" fmla="*/ 286 w 3298"/>
                <a:gd name="T101" fmla="*/ 21 h 5346"/>
                <a:gd name="T102" fmla="*/ 416 w 3298"/>
                <a:gd name="T103" fmla="*/ 0 h 5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298" h="5346">
                  <a:moveTo>
                    <a:pt x="1648" y="4584"/>
                  </a:moveTo>
                  <a:lnTo>
                    <a:pt x="1596" y="4589"/>
                  </a:lnTo>
                  <a:lnTo>
                    <a:pt x="1547" y="4605"/>
                  </a:lnTo>
                  <a:lnTo>
                    <a:pt x="1502" y="4629"/>
                  </a:lnTo>
                  <a:lnTo>
                    <a:pt x="1462" y="4662"/>
                  </a:lnTo>
                  <a:lnTo>
                    <a:pt x="1432" y="4700"/>
                  </a:lnTo>
                  <a:lnTo>
                    <a:pt x="1407" y="4744"/>
                  </a:lnTo>
                  <a:lnTo>
                    <a:pt x="1391" y="4794"/>
                  </a:lnTo>
                  <a:lnTo>
                    <a:pt x="1386" y="4848"/>
                  </a:lnTo>
                  <a:lnTo>
                    <a:pt x="1391" y="4901"/>
                  </a:lnTo>
                  <a:lnTo>
                    <a:pt x="1407" y="4949"/>
                  </a:lnTo>
                  <a:lnTo>
                    <a:pt x="1432" y="4995"/>
                  </a:lnTo>
                  <a:lnTo>
                    <a:pt x="1462" y="5034"/>
                  </a:lnTo>
                  <a:lnTo>
                    <a:pt x="1502" y="5066"/>
                  </a:lnTo>
                  <a:lnTo>
                    <a:pt x="1547" y="5089"/>
                  </a:lnTo>
                  <a:lnTo>
                    <a:pt x="1596" y="5104"/>
                  </a:lnTo>
                  <a:lnTo>
                    <a:pt x="1648" y="5110"/>
                  </a:lnTo>
                  <a:lnTo>
                    <a:pt x="1702" y="5104"/>
                  </a:lnTo>
                  <a:lnTo>
                    <a:pt x="1752" y="5089"/>
                  </a:lnTo>
                  <a:lnTo>
                    <a:pt x="1796" y="5066"/>
                  </a:lnTo>
                  <a:lnTo>
                    <a:pt x="1836" y="5034"/>
                  </a:lnTo>
                  <a:lnTo>
                    <a:pt x="1867" y="4995"/>
                  </a:lnTo>
                  <a:lnTo>
                    <a:pt x="1891" y="4949"/>
                  </a:lnTo>
                  <a:lnTo>
                    <a:pt x="1907" y="4901"/>
                  </a:lnTo>
                  <a:lnTo>
                    <a:pt x="1913" y="4848"/>
                  </a:lnTo>
                  <a:lnTo>
                    <a:pt x="1907" y="4794"/>
                  </a:lnTo>
                  <a:lnTo>
                    <a:pt x="1891" y="4744"/>
                  </a:lnTo>
                  <a:lnTo>
                    <a:pt x="1867" y="4700"/>
                  </a:lnTo>
                  <a:lnTo>
                    <a:pt x="1836" y="4662"/>
                  </a:lnTo>
                  <a:lnTo>
                    <a:pt x="1796" y="4629"/>
                  </a:lnTo>
                  <a:lnTo>
                    <a:pt x="1752" y="4605"/>
                  </a:lnTo>
                  <a:lnTo>
                    <a:pt x="1702" y="4589"/>
                  </a:lnTo>
                  <a:lnTo>
                    <a:pt x="1648" y="4584"/>
                  </a:lnTo>
                  <a:close/>
                  <a:moveTo>
                    <a:pt x="554" y="443"/>
                  </a:moveTo>
                  <a:lnTo>
                    <a:pt x="525" y="449"/>
                  </a:lnTo>
                  <a:lnTo>
                    <a:pt x="502" y="460"/>
                  </a:lnTo>
                  <a:lnTo>
                    <a:pt x="483" y="479"/>
                  </a:lnTo>
                  <a:lnTo>
                    <a:pt x="471" y="502"/>
                  </a:lnTo>
                  <a:lnTo>
                    <a:pt x="466" y="531"/>
                  </a:lnTo>
                  <a:lnTo>
                    <a:pt x="466" y="4317"/>
                  </a:lnTo>
                  <a:lnTo>
                    <a:pt x="471" y="4344"/>
                  </a:lnTo>
                  <a:lnTo>
                    <a:pt x="483" y="4369"/>
                  </a:lnTo>
                  <a:lnTo>
                    <a:pt x="502" y="4388"/>
                  </a:lnTo>
                  <a:lnTo>
                    <a:pt x="525" y="4400"/>
                  </a:lnTo>
                  <a:lnTo>
                    <a:pt x="554" y="4403"/>
                  </a:lnTo>
                  <a:lnTo>
                    <a:pt x="2744" y="4403"/>
                  </a:lnTo>
                  <a:lnTo>
                    <a:pt x="2773" y="4400"/>
                  </a:lnTo>
                  <a:lnTo>
                    <a:pt x="2796" y="4388"/>
                  </a:lnTo>
                  <a:lnTo>
                    <a:pt x="2815" y="4369"/>
                  </a:lnTo>
                  <a:lnTo>
                    <a:pt x="2827" y="4344"/>
                  </a:lnTo>
                  <a:lnTo>
                    <a:pt x="2832" y="4317"/>
                  </a:lnTo>
                  <a:lnTo>
                    <a:pt x="2832" y="531"/>
                  </a:lnTo>
                  <a:lnTo>
                    <a:pt x="2827" y="502"/>
                  </a:lnTo>
                  <a:lnTo>
                    <a:pt x="2815" y="479"/>
                  </a:lnTo>
                  <a:lnTo>
                    <a:pt x="2796" y="460"/>
                  </a:lnTo>
                  <a:lnTo>
                    <a:pt x="2773" y="449"/>
                  </a:lnTo>
                  <a:lnTo>
                    <a:pt x="2744" y="443"/>
                  </a:lnTo>
                  <a:lnTo>
                    <a:pt x="554" y="443"/>
                  </a:lnTo>
                  <a:close/>
                  <a:moveTo>
                    <a:pt x="416" y="0"/>
                  </a:moveTo>
                  <a:lnTo>
                    <a:pt x="2880" y="0"/>
                  </a:lnTo>
                  <a:lnTo>
                    <a:pt x="2949" y="6"/>
                  </a:lnTo>
                  <a:lnTo>
                    <a:pt x="3013" y="21"/>
                  </a:lnTo>
                  <a:lnTo>
                    <a:pt x="3072" y="46"/>
                  </a:lnTo>
                  <a:lnTo>
                    <a:pt x="3128" y="81"/>
                  </a:lnTo>
                  <a:lnTo>
                    <a:pt x="3175" y="123"/>
                  </a:lnTo>
                  <a:lnTo>
                    <a:pt x="3218" y="171"/>
                  </a:lnTo>
                  <a:lnTo>
                    <a:pt x="3252" y="226"/>
                  </a:lnTo>
                  <a:lnTo>
                    <a:pt x="3277" y="286"/>
                  </a:lnTo>
                  <a:lnTo>
                    <a:pt x="3292" y="349"/>
                  </a:lnTo>
                  <a:lnTo>
                    <a:pt x="3298" y="418"/>
                  </a:lnTo>
                  <a:lnTo>
                    <a:pt x="3298" y="4930"/>
                  </a:lnTo>
                  <a:lnTo>
                    <a:pt x="3292" y="4997"/>
                  </a:lnTo>
                  <a:lnTo>
                    <a:pt x="3277" y="5060"/>
                  </a:lnTo>
                  <a:lnTo>
                    <a:pt x="3252" y="5122"/>
                  </a:lnTo>
                  <a:lnTo>
                    <a:pt x="3218" y="5175"/>
                  </a:lnTo>
                  <a:lnTo>
                    <a:pt x="3175" y="5223"/>
                  </a:lnTo>
                  <a:lnTo>
                    <a:pt x="3128" y="5265"/>
                  </a:lnTo>
                  <a:lnTo>
                    <a:pt x="3072" y="5300"/>
                  </a:lnTo>
                  <a:lnTo>
                    <a:pt x="3013" y="5325"/>
                  </a:lnTo>
                  <a:lnTo>
                    <a:pt x="2949" y="5340"/>
                  </a:lnTo>
                  <a:lnTo>
                    <a:pt x="2880" y="5346"/>
                  </a:lnTo>
                  <a:lnTo>
                    <a:pt x="416" y="5346"/>
                  </a:lnTo>
                  <a:lnTo>
                    <a:pt x="349" y="5340"/>
                  </a:lnTo>
                  <a:lnTo>
                    <a:pt x="286" y="5325"/>
                  </a:lnTo>
                  <a:lnTo>
                    <a:pt x="226" y="5300"/>
                  </a:lnTo>
                  <a:lnTo>
                    <a:pt x="171" y="5265"/>
                  </a:lnTo>
                  <a:lnTo>
                    <a:pt x="123" y="5223"/>
                  </a:lnTo>
                  <a:lnTo>
                    <a:pt x="80" y="5175"/>
                  </a:lnTo>
                  <a:lnTo>
                    <a:pt x="46" y="5122"/>
                  </a:lnTo>
                  <a:lnTo>
                    <a:pt x="21" y="5060"/>
                  </a:lnTo>
                  <a:lnTo>
                    <a:pt x="6" y="4997"/>
                  </a:lnTo>
                  <a:lnTo>
                    <a:pt x="0" y="4930"/>
                  </a:lnTo>
                  <a:lnTo>
                    <a:pt x="0" y="2678"/>
                  </a:lnTo>
                  <a:lnTo>
                    <a:pt x="0" y="418"/>
                  </a:lnTo>
                  <a:lnTo>
                    <a:pt x="6" y="349"/>
                  </a:lnTo>
                  <a:lnTo>
                    <a:pt x="21" y="286"/>
                  </a:lnTo>
                  <a:lnTo>
                    <a:pt x="46" y="226"/>
                  </a:lnTo>
                  <a:lnTo>
                    <a:pt x="80" y="171"/>
                  </a:lnTo>
                  <a:lnTo>
                    <a:pt x="123" y="123"/>
                  </a:lnTo>
                  <a:lnTo>
                    <a:pt x="171" y="81"/>
                  </a:lnTo>
                  <a:lnTo>
                    <a:pt x="226" y="46"/>
                  </a:lnTo>
                  <a:lnTo>
                    <a:pt x="286" y="21"/>
                  </a:lnTo>
                  <a:lnTo>
                    <a:pt x="349" y="6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3078" y="628"/>
              <a:ext cx="594" cy="2022"/>
            </a:xfrm>
            <a:custGeom>
              <a:avLst/>
              <a:gdLst>
                <a:gd name="T0" fmla="*/ 264 w 1188"/>
                <a:gd name="T1" fmla="*/ 6 h 4045"/>
                <a:gd name="T2" fmla="*/ 344 w 1188"/>
                <a:gd name="T3" fmla="*/ 38 h 4045"/>
                <a:gd name="T4" fmla="*/ 494 w 1188"/>
                <a:gd name="T5" fmla="*/ 188 h 4045"/>
                <a:gd name="T6" fmla="*/ 699 w 1188"/>
                <a:gd name="T7" fmla="*/ 448 h 4045"/>
                <a:gd name="T8" fmla="*/ 868 w 1188"/>
                <a:gd name="T9" fmla="*/ 726 h 4045"/>
                <a:gd name="T10" fmla="*/ 1000 w 1188"/>
                <a:gd name="T11" fmla="*/ 1017 h 4045"/>
                <a:gd name="T12" fmla="*/ 1098 w 1188"/>
                <a:gd name="T13" fmla="*/ 1320 h 4045"/>
                <a:gd name="T14" fmla="*/ 1161 w 1188"/>
                <a:gd name="T15" fmla="*/ 1630 h 4045"/>
                <a:gd name="T16" fmla="*/ 1188 w 1188"/>
                <a:gd name="T17" fmla="*/ 1944 h 4045"/>
                <a:gd name="T18" fmla="*/ 1178 w 1188"/>
                <a:gd name="T19" fmla="*/ 2258 h 4045"/>
                <a:gd name="T20" fmla="*/ 1134 w 1188"/>
                <a:gd name="T21" fmla="*/ 2570 h 4045"/>
                <a:gd name="T22" fmla="*/ 1054 w 1188"/>
                <a:gd name="T23" fmla="*/ 2877 h 4045"/>
                <a:gd name="T24" fmla="*/ 939 w 1188"/>
                <a:gd name="T25" fmla="*/ 3175 h 4045"/>
                <a:gd name="T26" fmla="*/ 787 w 1188"/>
                <a:gd name="T27" fmla="*/ 3459 h 4045"/>
                <a:gd name="T28" fmla="*/ 601 w 1188"/>
                <a:gd name="T29" fmla="*/ 3729 h 4045"/>
                <a:gd name="T30" fmla="*/ 379 w 1188"/>
                <a:gd name="T31" fmla="*/ 3980 h 4045"/>
                <a:gd name="T32" fmla="*/ 306 w 1188"/>
                <a:gd name="T33" fmla="*/ 4028 h 4045"/>
                <a:gd name="T34" fmla="*/ 222 w 1188"/>
                <a:gd name="T35" fmla="*/ 4045 h 4045"/>
                <a:gd name="T36" fmla="*/ 139 w 1188"/>
                <a:gd name="T37" fmla="*/ 4028 h 4045"/>
                <a:gd name="T38" fmla="*/ 65 w 1188"/>
                <a:gd name="T39" fmla="*/ 3980 h 4045"/>
                <a:gd name="T40" fmla="*/ 17 w 1188"/>
                <a:gd name="T41" fmla="*/ 3905 h 4045"/>
                <a:gd name="T42" fmla="*/ 0 w 1188"/>
                <a:gd name="T43" fmla="*/ 3823 h 4045"/>
                <a:gd name="T44" fmla="*/ 17 w 1188"/>
                <a:gd name="T45" fmla="*/ 3738 h 4045"/>
                <a:gd name="T46" fmla="*/ 65 w 1188"/>
                <a:gd name="T47" fmla="*/ 3666 h 4045"/>
                <a:gd name="T48" fmla="*/ 266 w 1188"/>
                <a:gd name="T49" fmla="*/ 3438 h 4045"/>
                <a:gd name="T50" fmla="*/ 431 w 1188"/>
                <a:gd name="T51" fmla="*/ 3193 h 4045"/>
                <a:gd name="T52" fmla="*/ 561 w 1188"/>
                <a:gd name="T53" fmla="*/ 2930 h 4045"/>
                <a:gd name="T54" fmla="*/ 657 w 1188"/>
                <a:gd name="T55" fmla="*/ 2658 h 4045"/>
                <a:gd name="T56" fmla="*/ 718 w 1188"/>
                <a:gd name="T57" fmla="*/ 2379 h 4045"/>
                <a:gd name="T58" fmla="*/ 745 w 1188"/>
                <a:gd name="T59" fmla="*/ 2093 h 4045"/>
                <a:gd name="T60" fmla="*/ 735 w 1188"/>
                <a:gd name="T61" fmla="*/ 1808 h 4045"/>
                <a:gd name="T62" fmla="*/ 691 w 1188"/>
                <a:gd name="T63" fmla="*/ 1526 h 4045"/>
                <a:gd name="T64" fmla="*/ 613 w 1188"/>
                <a:gd name="T65" fmla="*/ 1249 h 4045"/>
                <a:gd name="T66" fmla="*/ 500 w 1188"/>
                <a:gd name="T67" fmla="*/ 982 h 4045"/>
                <a:gd name="T68" fmla="*/ 352 w 1188"/>
                <a:gd name="T69" fmla="*/ 728 h 4045"/>
                <a:gd name="T70" fmla="*/ 170 w 1188"/>
                <a:gd name="T71" fmla="*/ 490 h 4045"/>
                <a:gd name="T72" fmla="*/ 36 w 1188"/>
                <a:gd name="T73" fmla="*/ 345 h 4045"/>
                <a:gd name="T74" fmla="*/ 3 w 1188"/>
                <a:gd name="T75" fmla="*/ 264 h 4045"/>
                <a:gd name="T76" fmla="*/ 3 w 1188"/>
                <a:gd name="T77" fmla="*/ 180 h 4045"/>
                <a:gd name="T78" fmla="*/ 36 w 1188"/>
                <a:gd name="T79" fmla="*/ 101 h 4045"/>
                <a:gd name="T80" fmla="*/ 99 w 1188"/>
                <a:gd name="T81" fmla="*/ 38 h 4045"/>
                <a:gd name="T82" fmla="*/ 180 w 1188"/>
                <a:gd name="T83" fmla="*/ 6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8" h="4045">
                  <a:moveTo>
                    <a:pt x="222" y="0"/>
                  </a:moveTo>
                  <a:lnTo>
                    <a:pt x="264" y="6"/>
                  </a:lnTo>
                  <a:lnTo>
                    <a:pt x="306" y="17"/>
                  </a:lnTo>
                  <a:lnTo>
                    <a:pt x="344" y="38"/>
                  </a:lnTo>
                  <a:lnTo>
                    <a:pt x="379" y="65"/>
                  </a:lnTo>
                  <a:lnTo>
                    <a:pt x="494" y="188"/>
                  </a:lnTo>
                  <a:lnTo>
                    <a:pt x="601" y="316"/>
                  </a:lnTo>
                  <a:lnTo>
                    <a:pt x="699" y="448"/>
                  </a:lnTo>
                  <a:lnTo>
                    <a:pt x="787" y="586"/>
                  </a:lnTo>
                  <a:lnTo>
                    <a:pt x="868" y="726"/>
                  </a:lnTo>
                  <a:lnTo>
                    <a:pt x="939" y="871"/>
                  </a:lnTo>
                  <a:lnTo>
                    <a:pt x="1000" y="1017"/>
                  </a:lnTo>
                  <a:lnTo>
                    <a:pt x="1054" y="1168"/>
                  </a:lnTo>
                  <a:lnTo>
                    <a:pt x="1098" y="1320"/>
                  </a:lnTo>
                  <a:lnTo>
                    <a:pt x="1134" y="1475"/>
                  </a:lnTo>
                  <a:lnTo>
                    <a:pt x="1161" y="1630"/>
                  </a:lnTo>
                  <a:lnTo>
                    <a:pt x="1178" y="1787"/>
                  </a:lnTo>
                  <a:lnTo>
                    <a:pt x="1188" y="1944"/>
                  </a:lnTo>
                  <a:lnTo>
                    <a:pt x="1188" y="2101"/>
                  </a:lnTo>
                  <a:lnTo>
                    <a:pt x="1178" y="2258"/>
                  </a:lnTo>
                  <a:lnTo>
                    <a:pt x="1161" y="2415"/>
                  </a:lnTo>
                  <a:lnTo>
                    <a:pt x="1134" y="2570"/>
                  </a:lnTo>
                  <a:lnTo>
                    <a:pt x="1098" y="2725"/>
                  </a:lnTo>
                  <a:lnTo>
                    <a:pt x="1054" y="2877"/>
                  </a:lnTo>
                  <a:lnTo>
                    <a:pt x="1000" y="3028"/>
                  </a:lnTo>
                  <a:lnTo>
                    <a:pt x="939" y="3175"/>
                  </a:lnTo>
                  <a:lnTo>
                    <a:pt x="868" y="3319"/>
                  </a:lnTo>
                  <a:lnTo>
                    <a:pt x="787" y="3459"/>
                  </a:lnTo>
                  <a:lnTo>
                    <a:pt x="699" y="3597"/>
                  </a:lnTo>
                  <a:lnTo>
                    <a:pt x="601" y="3729"/>
                  </a:lnTo>
                  <a:lnTo>
                    <a:pt x="494" y="3857"/>
                  </a:lnTo>
                  <a:lnTo>
                    <a:pt x="379" y="3980"/>
                  </a:lnTo>
                  <a:lnTo>
                    <a:pt x="344" y="4008"/>
                  </a:lnTo>
                  <a:lnTo>
                    <a:pt x="306" y="4028"/>
                  </a:lnTo>
                  <a:lnTo>
                    <a:pt x="264" y="4039"/>
                  </a:lnTo>
                  <a:lnTo>
                    <a:pt x="222" y="4045"/>
                  </a:lnTo>
                  <a:lnTo>
                    <a:pt x="180" y="4039"/>
                  </a:lnTo>
                  <a:lnTo>
                    <a:pt x="139" y="4028"/>
                  </a:lnTo>
                  <a:lnTo>
                    <a:pt x="99" y="4008"/>
                  </a:lnTo>
                  <a:lnTo>
                    <a:pt x="65" y="3980"/>
                  </a:lnTo>
                  <a:lnTo>
                    <a:pt x="36" y="3945"/>
                  </a:lnTo>
                  <a:lnTo>
                    <a:pt x="17" y="3905"/>
                  </a:lnTo>
                  <a:lnTo>
                    <a:pt x="3" y="3865"/>
                  </a:lnTo>
                  <a:lnTo>
                    <a:pt x="0" y="3823"/>
                  </a:lnTo>
                  <a:lnTo>
                    <a:pt x="3" y="3781"/>
                  </a:lnTo>
                  <a:lnTo>
                    <a:pt x="17" y="3738"/>
                  </a:lnTo>
                  <a:lnTo>
                    <a:pt x="36" y="3700"/>
                  </a:lnTo>
                  <a:lnTo>
                    <a:pt x="65" y="3666"/>
                  </a:lnTo>
                  <a:lnTo>
                    <a:pt x="170" y="3555"/>
                  </a:lnTo>
                  <a:lnTo>
                    <a:pt x="266" y="3438"/>
                  </a:lnTo>
                  <a:lnTo>
                    <a:pt x="352" y="3317"/>
                  </a:lnTo>
                  <a:lnTo>
                    <a:pt x="431" y="3193"/>
                  </a:lnTo>
                  <a:lnTo>
                    <a:pt x="500" y="3062"/>
                  </a:lnTo>
                  <a:lnTo>
                    <a:pt x="561" y="2930"/>
                  </a:lnTo>
                  <a:lnTo>
                    <a:pt x="613" y="2796"/>
                  </a:lnTo>
                  <a:lnTo>
                    <a:pt x="657" y="2658"/>
                  </a:lnTo>
                  <a:lnTo>
                    <a:pt x="691" y="2518"/>
                  </a:lnTo>
                  <a:lnTo>
                    <a:pt x="718" y="2379"/>
                  </a:lnTo>
                  <a:lnTo>
                    <a:pt x="735" y="2237"/>
                  </a:lnTo>
                  <a:lnTo>
                    <a:pt x="745" y="2093"/>
                  </a:lnTo>
                  <a:lnTo>
                    <a:pt x="745" y="1952"/>
                  </a:lnTo>
                  <a:lnTo>
                    <a:pt x="735" y="1808"/>
                  </a:lnTo>
                  <a:lnTo>
                    <a:pt x="718" y="1666"/>
                  </a:lnTo>
                  <a:lnTo>
                    <a:pt x="691" y="1526"/>
                  </a:lnTo>
                  <a:lnTo>
                    <a:pt x="657" y="1387"/>
                  </a:lnTo>
                  <a:lnTo>
                    <a:pt x="613" y="1249"/>
                  </a:lnTo>
                  <a:lnTo>
                    <a:pt x="561" y="1115"/>
                  </a:lnTo>
                  <a:lnTo>
                    <a:pt x="500" y="982"/>
                  </a:lnTo>
                  <a:lnTo>
                    <a:pt x="431" y="852"/>
                  </a:lnTo>
                  <a:lnTo>
                    <a:pt x="352" y="728"/>
                  </a:lnTo>
                  <a:lnTo>
                    <a:pt x="266" y="607"/>
                  </a:lnTo>
                  <a:lnTo>
                    <a:pt x="170" y="490"/>
                  </a:lnTo>
                  <a:lnTo>
                    <a:pt x="65" y="379"/>
                  </a:lnTo>
                  <a:lnTo>
                    <a:pt x="36" y="345"/>
                  </a:lnTo>
                  <a:lnTo>
                    <a:pt x="17" y="306"/>
                  </a:lnTo>
                  <a:lnTo>
                    <a:pt x="3" y="264"/>
                  </a:lnTo>
                  <a:lnTo>
                    <a:pt x="0" y="222"/>
                  </a:lnTo>
                  <a:lnTo>
                    <a:pt x="3" y="180"/>
                  </a:lnTo>
                  <a:lnTo>
                    <a:pt x="17" y="140"/>
                  </a:lnTo>
                  <a:lnTo>
                    <a:pt x="36" y="101"/>
                  </a:lnTo>
                  <a:lnTo>
                    <a:pt x="65" y="65"/>
                  </a:lnTo>
                  <a:lnTo>
                    <a:pt x="99" y="38"/>
                  </a:lnTo>
                  <a:lnTo>
                    <a:pt x="139" y="17"/>
                  </a:lnTo>
                  <a:lnTo>
                    <a:pt x="180" y="6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2755" y="952"/>
              <a:ext cx="460" cy="1375"/>
            </a:xfrm>
            <a:custGeom>
              <a:avLst/>
              <a:gdLst>
                <a:gd name="T0" fmla="*/ 264 w 920"/>
                <a:gd name="T1" fmla="*/ 4 h 2751"/>
                <a:gd name="T2" fmla="*/ 343 w 920"/>
                <a:gd name="T3" fmla="*/ 37 h 2751"/>
                <a:gd name="T4" fmla="*/ 473 w 920"/>
                <a:gd name="T5" fmla="*/ 167 h 2751"/>
                <a:gd name="T6" fmla="*/ 634 w 920"/>
                <a:gd name="T7" fmla="*/ 383 h 2751"/>
                <a:gd name="T8" fmla="*/ 759 w 920"/>
                <a:gd name="T9" fmla="*/ 617 h 2751"/>
                <a:gd name="T10" fmla="*/ 849 w 920"/>
                <a:gd name="T11" fmla="*/ 864 h 2751"/>
                <a:gd name="T12" fmla="*/ 902 w 920"/>
                <a:gd name="T13" fmla="*/ 1117 h 2751"/>
                <a:gd name="T14" fmla="*/ 920 w 920"/>
                <a:gd name="T15" fmla="*/ 1375 h 2751"/>
                <a:gd name="T16" fmla="*/ 902 w 920"/>
                <a:gd name="T17" fmla="*/ 1634 h 2751"/>
                <a:gd name="T18" fmla="*/ 849 w 920"/>
                <a:gd name="T19" fmla="*/ 1889 h 2751"/>
                <a:gd name="T20" fmla="*/ 759 w 920"/>
                <a:gd name="T21" fmla="*/ 2134 h 2751"/>
                <a:gd name="T22" fmla="*/ 634 w 920"/>
                <a:gd name="T23" fmla="*/ 2367 h 2751"/>
                <a:gd name="T24" fmla="*/ 473 w 920"/>
                <a:gd name="T25" fmla="*/ 2584 h 2751"/>
                <a:gd name="T26" fmla="*/ 343 w 920"/>
                <a:gd name="T27" fmla="*/ 2714 h 2751"/>
                <a:gd name="T28" fmla="*/ 264 w 920"/>
                <a:gd name="T29" fmla="*/ 2747 h 2751"/>
                <a:gd name="T30" fmla="*/ 180 w 920"/>
                <a:gd name="T31" fmla="*/ 2747 h 2751"/>
                <a:gd name="T32" fmla="*/ 99 w 920"/>
                <a:gd name="T33" fmla="*/ 2714 h 2751"/>
                <a:gd name="T34" fmla="*/ 36 w 920"/>
                <a:gd name="T35" fmla="*/ 2651 h 2751"/>
                <a:gd name="T36" fmla="*/ 4 w 920"/>
                <a:gd name="T37" fmla="*/ 2572 h 2751"/>
                <a:gd name="T38" fmla="*/ 4 w 920"/>
                <a:gd name="T39" fmla="*/ 2486 h 2751"/>
                <a:gd name="T40" fmla="*/ 36 w 920"/>
                <a:gd name="T41" fmla="*/ 2408 h 2751"/>
                <a:gd name="T42" fmla="*/ 147 w 920"/>
                <a:gd name="T43" fmla="*/ 2283 h 2751"/>
                <a:gd name="T44" fmla="*/ 283 w 920"/>
                <a:gd name="T45" fmla="*/ 2090 h 2751"/>
                <a:gd name="T46" fmla="*/ 385 w 920"/>
                <a:gd name="T47" fmla="*/ 1879 h 2751"/>
                <a:gd name="T48" fmla="*/ 448 w 920"/>
                <a:gd name="T49" fmla="*/ 1659 h 2751"/>
                <a:gd name="T50" fmla="*/ 477 w 920"/>
                <a:gd name="T51" fmla="*/ 1433 h 2751"/>
                <a:gd name="T52" fmla="*/ 467 w 920"/>
                <a:gd name="T53" fmla="*/ 1205 h 2751"/>
                <a:gd name="T54" fmla="*/ 421 w 920"/>
                <a:gd name="T55" fmla="*/ 981 h 2751"/>
                <a:gd name="T56" fmla="*/ 339 w 920"/>
                <a:gd name="T57" fmla="*/ 764 h 2751"/>
                <a:gd name="T58" fmla="*/ 220 w 920"/>
                <a:gd name="T59" fmla="*/ 563 h 2751"/>
                <a:gd name="T60" fmla="*/ 65 w 920"/>
                <a:gd name="T61" fmla="*/ 378 h 2751"/>
                <a:gd name="T62" fmla="*/ 17 w 920"/>
                <a:gd name="T63" fmla="*/ 305 h 2751"/>
                <a:gd name="T64" fmla="*/ 0 w 920"/>
                <a:gd name="T65" fmla="*/ 222 h 2751"/>
                <a:gd name="T66" fmla="*/ 17 w 920"/>
                <a:gd name="T67" fmla="*/ 138 h 2751"/>
                <a:gd name="T68" fmla="*/ 65 w 920"/>
                <a:gd name="T69" fmla="*/ 65 h 2751"/>
                <a:gd name="T70" fmla="*/ 138 w 920"/>
                <a:gd name="T71" fmla="*/ 16 h 2751"/>
                <a:gd name="T72" fmla="*/ 222 w 920"/>
                <a:gd name="T73" fmla="*/ 0 h 2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0" h="2751">
                  <a:moveTo>
                    <a:pt x="222" y="0"/>
                  </a:moveTo>
                  <a:lnTo>
                    <a:pt x="264" y="4"/>
                  </a:lnTo>
                  <a:lnTo>
                    <a:pt x="304" y="16"/>
                  </a:lnTo>
                  <a:lnTo>
                    <a:pt x="343" y="37"/>
                  </a:lnTo>
                  <a:lnTo>
                    <a:pt x="379" y="65"/>
                  </a:lnTo>
                  <a:lnTo>
                    <a:pt x="473" y="167"/>
                  </a:lnTo>
                  <a:lnTo>
                    <a:pt x="557" y="272"/>
                  </a:lnTo>
                  <a:lnTo>
                    <a:pt x="634" y="383"/>
                  </a:lnTo>
                  <a:lnTo>
                    <a:pt x="701" y="498"/>
                  </a:lnTo>
                  <a:lnTo>
                    <a:pt x="759" y="617"/>
                  </a:lnTo>
                  <a:lnTo>
                    <a:pt x="808" y="740"/>
                  </a:lnTo>
                  <a:lnTo>
                    <a:pt x="849" y="864"/>
                  </a:lnTo>
                  <a:lnTo>
                    <a:pt x="879" y="990"/>
                  </a:lnTo>
                  <a:lnTo>
                    <a:pt x="902" y="1117"/>
                  </a:lnTo>
                  <a:lnTo>
                    <a:pt x="916" y="1247"/>
                  </a:lnTo>
                  <a:lnTo>
                    <a:pt x="920" y="1375"/>
                  </a:lnTo>
                  <a:lnTo>
                    <a:pt x="916" y="1506"/>
                  </a:lnTo>
                  <a:lnTo>
                    <a:pt x="902" y="1634"/>
                  </a:lnTo>
                  <a:lnTo>
                    <a:pt x="879" y="1762"/>
                  </a:lnTo>
                  <a:lnTo>
                    <a:pt x="849" y="1889"/>
                  </a:lnTo>
                  <a:lnTo>
                    <a:pt x="808" y="2011"/>
                  </a:lnTo>
                  <a:lnTo>
                    <a:pt x="759" y="2134"/>
                  </a:lnTo>
                  <a:lnTo>
                    <a:pt x="701" y="2253"/>
                  </a:lnTo>
                  <a:lnTo>
                    <a:pt x="634" y="2367"/>
                  </a:lnTo>
                  <a:lnTo>
                    <a:pt x="557" y="2479"/>
                  </a:lnTo>
                  <a:lnTo>
                    <a:pt x="473" y="2584"/>
                  </a:lnTo>
                  <a:lnTo>
                    <a:pt x="379" y="2685"/>
                  </a:lnTo>
                  <a:lnTo>
                    <a:pt x="343" y="2714"/>
                  </a:lnTo>
                  <a:lnTo>
                    <a:pt x="304" y="2735"/>
                  </a:lnTo>
                  <a:lnTo>
                    <a:pt x="264" y="2747"/>
                  </a:lnTo>
                  <a:lnTo>
                    <a:pt x="222" y="2751"/>
                  </a:lnTo>
                  <a:lnTo>
                    <a:pt x="180" y="2747"/>
                  </a:lnTo>
                  <a:lnTo>
                    <a:pt x="138" y="2735"/>
                  </a:lnTo>
                  <a:lnTo>
                    <a:pt x="99" y="2714"/>
                  </a:lnTo>
                  <a:lnTo>
                    <a:pt x="65" y="2685"/>
                  </a:lnTo>
                  <a:lnTo>
                    <a:pt x="36" y="2651"/>
                  </a:lnTo>
                  <a:lnTo>
                    <a:pt x="17" y="2613"/>
                  </a:lnTo>
                  <a:lnTo>
                    <a:pt x="4" y="2572"/>
                  </a:lnTo>
                  <a:lnTo>
                    <a:pt x="0" y="2528"/>
                  </a:lnTo>
                  <a:lnTo>
                    <a:pt x="4" y="2486"/>
                  </a:lnTo>
                  <a:lnTo>
                    <a:pt x="17" y="2446"/>
                  </a:lnTo>
                  <a:lnTo>
                    <a:pt x="36" y="2408"/>
                  </a:lnTo>
                  <a:lnTo>
                    <a:pt x="65" y="2373"/>
                  </a:lnTo>
                  <a:lnTo>
                    <a:pt x="147" y="2283"/>
                  </a:lnTo>
                  <a:lnTo>
                    <a:pt x="220" y="2187"/>
                  </a:lnTo>
                  <a:lnTo>
                    <a:pt x="283" y="2090"/>
                  </a:lnTo>
                  <a:lnTo>
                    <a:pt x="339" y="1986"/>
                  </a:lnTo>
                  <a:lnTo>
                    <a:pt x="385" y="1879"/>
                  </a:lnTo>
                  <a:lnTo>
                    <a:pt x="421" y="1770"/>
                  </a:lnTo>
                  <a:lnTo>
                    <a:pt x="448" y="1659"/>
                  </a:lnTo>
                  <a:lnTo>
                    <a:pt x="467" y="1546"/>
                  </a:lnTo>
                  <a:lnTo>
                    <a:pt x="477" y="1433"/>
                  </a:lnTo>
                  <a:lnTo>
                    <a:pt x="477" y="1318"/>
                  </a:lnTo>
                  <a:lnTo>
                    <a:pt x="467" y="1205"/>
                  </a:lnTo>
                  <a:lnTo>
                    <a:pt x="448" y="1092"/>
                  </a:lnTo>
                  <a:lnTo>
                    <a:pt x="421" y="981"/>
                  </a:lnTo>
                  <a:lnTo>
                    <a:pt x="385" y="872"/>
                  </a:lnTo>
                  <a:lnTo>
                    <a:pt x="339" y="764"/>
                  </a:lnTo>
                  <a:lnTo>
                    <a:pt x="283" y="661"/>
                  </a:lnTo>
                  <a:lnTo>
                    <a:pt x="220" y="563"/>
                  </a:lnTo>
                  <a:lnTo>
                    <a:pt x="147" y="468"/>
                  </a:lnTo>
                  <a:lnTo>
                    <a:pt x="65" y="378"/>
                  </a:lnTo>
                  <a:lnTo>
                    <a:pt x="36" y="343"/>
                  </a:lnTo>
                  <a:lnTo>
                    <a:pt x="17" y="305"/>
                  </a:lnTo>
                  <a:lnTo>
                    <a:pt x="4" y="265"/>
                  </a:lnTo>
                  <a:lnTo>
                    <a:pt x="0" y="222"/>
                  </a:lnTo>
                  <a:lnTo>
                    <a:pt x="4" y="180"/>
                  </a:lnTo>
                  <a:lnTo>
                    <a:pt x="17" y="138"/>
                  </a:lnTo>
                  <a:lnTo>
                    <a:pt x="36" y="100"/>
                  </a:lnTo>
                  <a:lnTo>
                    <a:pt x="65" y="65"/>
                  </a:lnTo>
                  <a:lnTo>
                    <a:pt x="99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2429" y="1278"/>
              <a:ext cx="325" cy="722"/>
            </a:xfrm>
            <a:custGeom>
              <a:avLst/>
              <a:gdLst>
                <a:gd name="T0" fmla="*/ 223 w 652"/>
                <a:gd name="T1" fmla="*/ 0 h 1444"/>
                <a:gd name="T2" fmla="*/ 265 w 652"/>
                <a:gd name="T3" fmla="*/ 4 h 1444"/>
                <a:gd name="T4" fmla="*/ 305 w 652"/>
                <a:gd name="T5" fmla="*/ 16 h 1444"/>
                <a:gd name="T6" fmla="*/ 345 w 652"/>
                <a:gd name="T7" fmla="*/ 37 h 1444"/>
                <a:gd name="T8" fmla="*/ 380 w 652"/>
                <a:gd name="T9" fmla="*/ 66 h 1444"/>
                <a:gd name="T10" fmla="*/ 443 w 652"/>
                <a:gd name="T11" fmla="*/ 134 h 1444"/>
                <a:gd name="T12" fmla="*/ 498 w 652"/>
                <a:gd name="T13" fmla="*/ 211 h 1444"/>
                <a:gd name="T14" fmla="*/ 544 w 652"/>
                <a:gd name="T15" fmla="*/ 290 h 1444"/>
                <a:gd name="T16" fmla="*/ 583 w 652"/>
                <a:gd name="T17" fmla="*/ 372 h 1444"/>
                <a:gd name="T18" fmla="*/ 613 w 652"/>
                <a:gd name="T19" fmla="*/ 458 h 1444"/>
                <a:gd name="T20" fmla="*/ 635 w 652"/>
                <a:gd name="T21" fmla="*/ 544 h 1444"/>
                <a:gd name="T22" fmla="*/ 648 w 652"/>
                <a:gd name="T23" fmla="*/ 632 h 1444"/>
                <a:gd name="T24" fmla="*/ 652 w 652"/>
                <a:gd name="T25" fmla="*/ 722 h 1444"/>
                <a:gd name="T26" fmla="*/ 648 w 652"/>
                <a:gd name="T27" fmla="*/ 812 h 1444"/>
                <a:gd name="T28" fmla="*/ 635 w 652"/>
                <a:gd name="T29" fmla="*/ 901 h 1444"/>
                <a:gd name="T30" fmla="*/ 613 w 652"/>
                <a:gd name="T31" fmla="*/ 987 h 1444"/>
                <a:gd name="T32" fmla="*/ 583 w 652"/>
                <a:gd name="T33" fmla="*/ 1073 h 1444"/>
                <a:gd name="T34" fmla="*/ 544 w 652"/>
                <a:gd name="T35" fmla="*/ 1155 h 1444"/>
                <a:gd name="T36" fmla="*/ 498 w 652"/>
                <a:gd name="T37" fmla="*/ 1234 h 1444"/>
                <a:gd name="T38" fmla="*/ 443 w 652"/>
                <a:gd name="T39" fmla="*/ 1310 h 1444"/>
                <a:gd name="T40" fmla="*/ 380 w 652"/>
                <a:gd name="T41" fmla="*/ 1381 h 1444"/>
                <a:gd name="T42" fmla="*/ 345 w 652"/>
                <a:gd name="T43" fmla="*/ 1408 h 1444"/>
                <a:gd name="T44" fmla="*/ 305 w 652"/>
                <a:gd name="T45" fmla="*/ 1429 h 1444"/>
                <a:gd name="T46" fmla="*/ 265 w 652"/>
                <a:gd name="T47" fmla="*/ 1441 h 1444"/>
                <a:gd name="T48" fmla="*/ 223 w 652"/>
                <a:gd name="T49" fmla="*/ 1444 h 1444"/>
                <a:gd name="T50" fmla="*/ 180 w 652"/>
                <a:gd name="T51" fmla="*/ 1441 h 1444"/>
                <a:gd name="T52" fmla="*/ 138 w 652"/>
                <a:gd name="T53" fmla="*/ 1429 h 1444"/>
                <a:gd name="T54" fmla="*/ 100 w 652"/>
                <a:gd name="T55" fmla="*/ 1408 h 1444"/>
                <a:gd name="T56" fmla="*/ 65 w 652"/>
                <a:gd name="T57" fmla="*/ 1381 h 1444"/>
                <a:gd name="T58" fmla="*/ 37 w 652"/>
                <a:gd name="T59" fmla="*/ 1345 h 1444"/>
                <a:gd name="T60" fmla="*/ 17 w 652"/>
                <a:gd name="T61" fmla="*/ 1307 h 1444"/>
                <a:gd name="T62" fmla="*/ 4 w 652"/>
                <a:gd name="T63" fmla="*/ 1266 h 1444"/>
                <a:gd name="T64" fmla="*/ 0 w 652"/>
                <a:gd name="T65" fmla="*/ 1224 h 1444"/>
                <a:gd name="T66" fmla="*/ 4 w 652"/>
                <a:gd name="T67" fmla="*/ 1182 h 1444"/>
                <a:gd name="T68" fmla="*/ 17 w 652"/>
                <a:gd name="T69" fmla="*/ 1140 h 1444"/>
                <a:gd name="T70" fmla="*/ 37 w 652"/>
                <a:gd name="T71" fmla="*/ 1102 h 1444"/>
                <a:gd name="T72" fmla="*/ 65 w 652"/>
                <a:gd name="T73" fmla="*/ 1067 h 1444"/>
                <a:gd name="T74" fmla="*/ 113 w 652"/>
                <a:gd name="T75" fmla="*/ 1012 h 1444"/>
                <a:gd name="T76" fmla="*/ 150 w 652"/>
                <a:gd name="T77" fmla="*/ 952 h 1444"/>
                <a:gd name="T78" fmla="*/ 178 w 652"/>
                <a:gd name="T79" fmla="*/ 889 h 1444"/>
                <a:gd name="T80" fmla="*/ 198 w 652"/>
                <a:gd name="T81" fmla="*/ 824 h 1444"/>
                <a:gd name="T82" fmla="*/ 207 w 652"/>
                <a:gd name="T83" fmla="*/ 757 h 1444"/>
                <a:gd name="T84" fmla="*/ 207 w 652"/>
                <a:gd name="T85" fmla="*/ 688 h 1444"/>
                <a:gd name="T86" fmla="*/ 198 w 652"/>
                <a:gd name="T87" fmla="*/ 621 h 1444"/>
                <a:gd name="T88" fmla="*/ 178 w 652"/>
                <a:gd name="T89" fmla="*/ 556 h 1444"/>
                <a:gd name="T90" fmla="*/ 150 w 652"/>
                <a:gd name="T91" fmla="*/ 493 h 1444"/>
                <a:gd name="T92" fmla="*/ 113 w 652"/>
                <a:gd name="T93" fmla="*/ 433 h 1444"/>
                <a:gd name="T94" fmla="*/ 65 w 652"/>
                <a:gd name="T95" fmla="*/ 378 h 1444"/>
                <a:gd name="T96" fmla="*/ 37 w 652"/>
                <a:gd name="T97" fmla="*/ 343 h 1444"/>
                <a:gd name="T98" fmla="*/ 17 w 652"/>
                <a:gd name="T99" fmla="*/ 305 h 1444"/>
                <a:gd name="T100" fmla="*/ 4 w 652"/>
                <a:gd name="T101" fmla="*/ 263 h 1444"/>
                <a:gd name="T102" fmla="*/ 0 w 652"/>
                <a:gd name="T103" fmla="*/ 221 h 1444"/>
                <a:gd name="T104" fmla="*/ 4 w 652"/>
                <a:gd name="T105" fmla="*/ 178 h 1444"/>
                <a:gd name="T106" fmla="*/ 17 w 652"/>
                <a:gd name="T107" fmla="*/ 138 h 1444"/>
                <a:gd name="T108" fmla="*/ 37 w 652"/>
                <a:gd name="T109" fmla="*/ 100 h 1444"/>
                <a:gd name="T110" fmla="*/ 65 w 652"/>
                <a:gd name="T111" fmla="*/ 66 h 1444"/>
                <a:gd name="T112" fmla="*/ 100 w 652"/>
                <a:gd name="T113" fmla="*/ 37 h 1444"/>
                <a:gd name="T114" fmla="*/ 138 w 652"/>
                <a:gd name="T115" fmla="*/ 16 h 1444"/>
                <a:gd name="T116" fmla="*/ 180 w 652"/>
                <a:gd name="T117" fmla="*/ 4 h 1444"/>
                <a:gd name="T118" fmla="*/ 223 w 652"/>
                <a:gd name="T119" fmla="*/ 0 h 1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2" h="1444">
                  <a:moveTo>
                    <a:pt x="223" y="0"/>
                  </a:moveTo>
                  <a:lnTo>
                    <a:pt x="265" y="4"/>
                  </a:lnTo>
                  <a:lnTo>
                    <a:pt x="305" y="16"/>
                  </a:lnTo>
                  <a:lnTo>
                    <a:pt x="345" y="37"/>
                  </a:lnTo>
                  <a:lnTo>
                    <a:pt x="380" y="66"/>
                  </a:lnTo>
                  <a:lnTo>
                    <a:pt x="443" y="134"/>
                  </a:lnTo>
                  <a:lnTo>
                    <a:pt x="498" y="211"/>
                  </a:lnTo>
                  <a:lnTo>
                    <a:pt x="544" y="290"/>
                  </a:lnTo>
                  <a:lnTo>
                    <a:pt x="583" y="372"/>
                  </a:lnTo>
                  <a:lnTo>
                    <a:pt x="613" y="458"/>
                  </a:lnTo>
                  <a:lnTo>
                    <a:pt x="635" y="544"/>
                  </a:lnTo>
                  <a:lnTo>
                    <a:pt x="648" y="632"/>
                  </a:lnTo>
                  <a:lnTo>
                    <a:pt x="652" y="722"/>
                  </a:lnTo>
                  <a:lnTo>
                    <a:pt x="648" y="812"/>
                  </a:lnTo>
                  <a:lnTo>
                    <a:pt x="635" y="901"/>
                  </a:lnTo>
                  <a:lnTo>
                    <a:pt x="613" y="987"/>
                  </a:lnTo>
                  <a:lnTo>
                    <a:pt x="583" y="1073"/>
                  </a:lnTo>
                  <a:lnTo>
                    <a:pt x="544" y="1155"/>
                  </a:lnTo>
                  <a:lnTo>
                    <a:pt x="498" y="1234"/>
                  </a:lnTo>
                  <a:lnTo>
                    <a:pt x="443" y="1310"/>
                  </a:lnTo>
                  <a:lnTo>
                    <a:pt x="380" y="1381"/>
                  </a:lnTo>
                  <a:lnTo>
                    <a:pt x="345" y="1408"/>
                  </a:lnTo>
                  <a:lnTo>
                    <a:pt x="305" y="1429"/>
                  </a:lnTo>
                  <a:lnTo>
                    <a:pt x="265" y="1441"/>
                  </a:lnTo>
                  <a:lnTo>
                    <a:pt x="223" y="1444"/>
                  </a:lnTo>
                  <a:lnTo>
                    <a:pt x="180" y="1441"/>
                  </a:lnTo>
                  <a:lnTo>
                    <a:pt x="138" y="1429"/>
                  </a:lnTo>
                  <a:lnTo>
                    <a:pt x="100" y="1408"/>
                  </a:lnTo>
                  <a:lnTo>
                    <a:pt x="65" y="1381"/>
                  </a:lnTo>
                  <a:lnTo>
                    <a:pt x="37" y="1345"/>
                  </a:lnTo>
                  <a:lnTo>
                    <a:pt x="17" y="1307"/>
                  </a:lnTo>
                  <a:lnTo>
                    <a:pt x="4" y="1266"/>
                  </a:lnTo>
                  <a:lnTo>
                    <a:pt x="0" y="1224"/>
                  </a:lnTo>
                  <a:lnTo>
                    <a:pt x="4" y="1182"/>
                  </a:lnTo>
                  <a:lnTo>
                    <a:pt x="17" y="1140"/>
                  </a:lnTo>
                  <a:lnTo>
                    <a:pt x="37" y="1102"/>
                  </a:lnTo>
                  <a:lnTo>
                    <a:pt x="65" y="1067"/>
                  </a:lnTo>
                  <a:lnTo>
                    <a:pt x="113" y="1012"/>
                  </a:lnTo>
                  <a:lnTo>
                    <a:pt x="150" y="952"/>
                  </a:lnTo>
                  <a:lnTo>
                    <a:pt x="178" y="889"/>
                  </a:lnTo>
                  <a:lnTo>
                    <a:pt x="198" y="824"/>
                  </a:lnTo>
                  <a:lnTo>
                    <a:pt x="207" y="757"/>
                  </a:lnTo>
                  <a:lnTo>
                    <a:pt x="207" y="688"/>
                  </a:lnTo>
                  <a:lnTo>
                    <a:pt x="198" y="621"/>
                  </a:lnTo>
                  <a:lnTo>
                    <a:pt x="178" y="556"/>
                  </a:lnTo>
                  <a:lnTo>
                    <a:pt x="150" y="493"/>
                  </a:lnTo>
                  <a:lnTo>
                    <a:pt x="113" y="433"/>
                  </a:lnTo>
                  <a:lnTo>
                    <a:pt x="65" y="378"/>
                  </a:lnTo>
                  <a:lnTo>
                    <a:pt x="37" y="343"/>
                  </a:lnTo>
                  <a:lnTo>
                    <a:pt x="17" y="305"/>
                  </a:lnTo>
                  <a:lnTo>
                    <a:pt x="4" y="263"/>
                  </a:lnTo>
                  <a:lnTo>
                    <a:pt x="0" y="221"/>
                  </a:lnTo>
                  <a:lnTo>
                    <a:pt x="4" y="178"/>
                  </a:lnTo>
                  <a:lnTo>
                    <a:pt x="17" y="138"/>
                  </a:lnTo>
                  <a:lnTo>
                    <a:pt x="37" y="100"/>
                  </a:lnTo>
                  <a:lnTo>
                    <a:pt x="65" y="66"/>
                  </a:lnTo>
                  <a:lnTo>
                    <a:pt x="100" y="37"/>
                  </a:lnTo>
                  <a:lnTo>
                    <a:pt x="138" y="16"/>
                  </a:lnTo>
                  <a:lnTo>
                    <a:pt x="180" y="4"/>
                  </a:lnTo>
                  <a:lnTo>
                    <a:pt x="2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30" name="Group 12"/>
          <p:cNvGrpSpPr>
            <a:grpSpLocks noChangeAspect="1"/>
          </p:cNvGrpSpPr>
          <p:nvPr/>
        </p:nvGrpSpPr>
        <p:grpSpPr bwMode="auto">
          <a:xfrm>
            <a:off x="5485222" y="3904715"/>
            <a:ext cx="244137" cy="287273"/>
            <a:chOff x="2493" y="575"/>
            <a:chExt cx="2694" cy="3170"/>
          </a:xfrm>
          <a:solidFill>
            <a:schemeClr val="bg1"/>
          </a:solidFill>
        </p:grpSpPr>
        <p:sp>
          <p:nvSpPr>
            <p:cNvPr id="33" name="Freeform 14"/>
            <p:cNvSpPr>
              <a:spLocks noEditPoints="1"/>
            </p:cNvSpPr>
            <p:nvPr/>
          </p:nvSpPr>
          <p:spPr bwMode="auto">
            <a:xfrm>
              <a:off x="2493" y="1160"/>
              <a:ext cx="1592" cy="2585"/>
            </a:xfrm>
            <a:custGeom>
              <a:avLst/>
              <a:gdLst>
                <a:gd name="T0" fmla="*/ 1541 w 3184"/>
                <a:gd name="T1" fmla="*/ 4439 h 5171"/>
                <a:gd name="T2" fmla="*/ 1450 w 3184"/>
                <a:gd name="T3" fmla="*/ 4477 h 5171"/>
                <a:gd name="T4" fmla="*/ 1381 w 3184"/>
                <a:gd name="T5" fmla="*/ 4545 h 5171"/>
                <a:gd name="T6" fmla="*/ 1342 w 3184"/>
                <a:gd name="T7" fmla="*/ 4636 h 5171"/>
                <a:gd name="T8" fmla="*/ 1342 w 3184"/>
                <a:gd name="T9" fmla="*/ 4738 h 5171"/>
                <a:gd name="T10" fmla="*/ 1381 w 3184"/>
                <a:gd name="T11" fmla="*/ 4831 h 5171"/>
                <a:gd name="T12" fmla="*/ 1450 w 3184"/>
                <a:gd name="T13" fmla="*/ 4898 h 5171"/>
                <a:gd name="T14" fmla="*/ 1541 w 3184"/>
                <a:gd name="T15" fmla="*/ 4937 h 5171"/>
                <a:gd name="T16" fmla="*/ 1643 w 3184"/>
                <a:gd name="T17" fmla="*/ 4937 h 5171"/>
                <a:gd name="T18" fmla="*/ 1734 w 3184"/>
                <a:gd name="T19" fmla="*/ 4898 h 5171"/>
                <a:gd name="T20" fmla="*/ 1803 w 3184"/>
                <a:gd name="T21" fmla="*/ 4831 h 5171"/>
                <a:gd name="T22" fmla="*/ 1842 w 3184"/>
                <a:gd name="T23" fmla="*/ 4738 h 5171"/>
                <a:gd name="T24" fmla="*/ 1842 w 3184"/>
                <a:gd name="T25" fmla="*/ 4636 h 5171"/>
                <a:gd name="T26" fmla="*/ 1803 w 3184"/>
                <a:gd name="T27" fmla="*/ 4545 h 5171"/>
                <a:gd name="T28" fmla="*/ 1734 w 3184"/>
                <a:gd name="T29" fmla="*/ 4477 h 5171"/>
                <a:gd name="T30" fmla="*/ 1643 w 3184"/>
                <a:gd name="T31" fmla="*/ 4439 h 5171"/>
                <a:gd name="T32" fmla="*/ 403 w 3184"/>
                <a:gd name="T33" fmla="*/ 0 h 5171"/>
                <a:gd name="T34" fmla="*/ 1905 w 3184"/>
                <a:gd name="T35" fmla="*/ 428 h 5171"/>
                <a:gd name="T36" fmla="*/ 507 w 3184"/>
                <a:gd name="T37" fmla="*/ 432 h 5171"/>
                <a:gd name="T38" fmla="*/ 467 w 3184"/>
                <a:gd name="T39" fmla="*/ 463 h 5171"/>
                <a:gd name="T40" fmla="*/ 449 w 3184"/>
                <a:gd name="T41" fmla="*/ 511 h 5171"/>
                <a:gd name="T42" fmla="*/ 455 w 3184"/>
                <a:gd name="T43" fmla="*/ 4201 h 5171"/>
                <a:gd name="T44" fmla="*/ 484 w 3184"/>
                <a:gd name="T45" fmla="*/ 4244 h 5171"/>
                <a:gd name="T46" fmla="*/ 534 w 3184"/>
                <a:gd name="T47" fmla="*/ 4259 h 5171"/>
                <a:gd name="T48" fmla="*/ 2677 w 3184"/>
                <a:gd name="T49" fmla="*/ 4255 h 5171"/>
                <a:gd name="T50" fmla="*/ 2717 w 3184"/>
                <a:gd name="T51" fmla="*/ 4224 h 5171"/>
                <a:gd name="T52" fmla="*/ 2734 w 3184"/>
                <a:gd name="T53" fmla="*/ 4174 h 5171"/>
                <a:gd name="T54" fmla="*/ 2740 w 3184"/>
                <a:gd name="T55" fmla="*/ 1842 h 5171"/>
                <a:gd name="T56" fmla="*/ 2754 w 3184"/>
                <a:gd name="T57" fmla="*/ 1857 h 5171"/>
                <a:gd name="T58" fmla="*/ 2864 w 3184"/>
                <a:gd name="T59" fmla="*/ 1927 h 5171"/>
                <a:gd name="T60" fmla="*/ 2991 w 3184"/>
                <a:gd name="T61" fmla="*/ 1963 h 5171"/>
                <a:gd name="T62" fmla="*/ 3120 w 3184"/>
                <a:gd name="T63" fmla="*/ 1963 h 5171"/>
                <a:gd name="T64" fmla="*/ 3184 w 3184"/>
                <a:gd name="T65" fmla="*/ 4767 h 5171"/>
                <a:gd name="T66" fmla="*/ 3163 w 3184"/>
                <a:gd name="T67" fmla="*/ 4894 h 5171"/>
                <a:gd name="T68" fmla="*/ 3107 w 3184"/>
                <a:gd name="T69" fmla="*/ 5004 h 5171"/>
                <a:gd name="T70" fmla="*/ 3020 w 3184"/>
                <a:gd name="T71" fmla="*/ 5091 h 5171"/>
                <a:gd name="T72" fmla="*/ 2908 w 3184"/>
                <a:gd name="T73" fmla="*/ 5149 h 5171"/>
                <a:gd name="T74" fmla="*/ 2781 w 3184"/>
                <a:gd name="T75" fmla="*/ 5171 h 5171"/>
                <a:gd name="T76" fmla="*/ 337 w 3184"/>
                <a:gd name="T77" fmla="*/ 5165 h 5171"/>
                <a:gd name="T78" fmla="*/ 218 w 3184"/>
                <a:gd name="T79" fmla="*/ 5124 h 5171"/>
                <a:gd name="T80" fmla="*/ 118 w 3184"/>
                <a:gd name="T81" fmla="*/ 5053 h 5171"/>
                <a:gd name="T82" fmla="*/ 44 w 3184"/>
                <a:gd name="T83" fmla="*/ 4952 h 5171"/>
                <a:gd name="T84" fmla="*/ 6 w 3184"/>
                <a:gd name="T85" fmla="*/ 4833 h 5171"/>
                <a:gd name="T86" fmla="*/ 0 w 3184"/>
                <a:gd name="T87" fmla="*/ 401 h 5171"/>
                <a:gd name="T88" fmla="*/ 21 w 3184"/>
                <a:gd name="T89" fmla="*/ 274 h 5171"/>
                <a:gd name="T90" fmla="*/ 77 w 3184"/>
                <a:gd name="T91" fmla="*/ 164 h 5171"/>
                <a:gd name="T92" fmla="*/ 164 w 3184"/>
                <a:gd name="T93" fmla="*/ 77 h 5171"/>
                <a:gd name="T94" fmla="*/ 276 w 3184"/>
                <a:gd name="T95" fmla="*/ 19 h 5171"/>
                <a:gd name="T96" fmla="*/ 403 w 3184"/>
                <a:gd name="T97" fmla="*/ 0 h 5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84" h="5171">
                  <a:moveTo>
                    <a:pt x="1593" y="4433"/>
                  </a:moveTo>
                  <a:lnTo>
                    <a:pt x="1541" y="4439"/>
                  </a:lnTo>
                  <a:lnTo>
                    <a:pt x="1493" y="4452"/>
                  </a:lnTo>
                  <a:lnTo>
                    <a:pt x="1450" y="4477"/>
                  </a:lnTo>
                  <a:lnTo>
                    <a:pt x="1412" y="4508"/>
                  </a:lnTo>
                  <a:lnTo>
                    <a:pt x="1381" y="4545"/>
                  </a:lnTo>
                  <a:lnTo>
                    <a:pt x="1358" y="4589"/>
                  </a:lnTo>
                  <a:lnTo>
                    <a:pt x="1342" y="4636"/>
                  </a:lnTo>
                  <a:lnTo>
                    <a:pt x="1338" y="4688"/>
                  </a:lnTo>
                  <a:lnTo>
                    <a:pt x="1342" y="4738"/>
                  </a:lnTo>
                  <a:lnTo>
                    <a:pt x="1358" y="4786"/>
                  </a:lnTo>
                  <a:lnTo>
                    <a:pt x="1381" y="4831"/>
                  </a:lnTo>
                  <a:lnTo>
                    <a:pt x="1412" y="4867"/>
                  </a:lnTo>
                  <a:lnTo>
                    <a:pt x="1450" y="4898"/>
                  </a:lnTo>
                  <a:lnTo>
                    <a:pt x="1493" y="4921"/>
                  </a:lnTo>
                  <a:lnTo>
                    <a:pt x="1541" y="4937"/>
                  </a:lnTo>
                  <a:lnTo>
                    <a:pt x="1593" y="4943"/>
                  </a:lnTo>
                  <a:lnTo>
                    <a:pt x="1643" y="4937"/>
                  </a:lnTo>
                  <a:lnTo>
                    <a:pt x="1691" y="4921"/>
                  </a:lnTo>
                  <a:lnTo>
                    <a:pt x="1734" y="4898"/>
                  </a:lnTo>
                  <a:lnTo>
                    <a:pt x="1772" y="4867"/>
                  </a:lnTo>
                  <a:lnTo>
                    <a:pt x="1803" y="4831"/>
                  </a:lnTo>
                  <a:lnTo>
                    <a:pt x="1826" y="4786"/>
                  </a:lnTo>
                  <a:lnTo>
                    <a:pt x="1842" y="4738"/>
                  </a:lnTo>
                  <a:lnTo>
                    <a:pt x="1845" y="4688"/>
                  </a:lnTo>
                  <a:lnTo>
                    <a:pt x="1842" y="4636"/>
                  </a:lnTo>
                  <a:lnTo>
                    <a:pt x="1826" y="4589"/>
                  </a:lnTo>
                  <a:lnTo>
                    <a:pt x="1803" y="4545"/>
                  </a:lnTo>
                  <a:lnTo>
                    <a:pt x="1772" y="4508"/>
                  </a:lnTo>
                  <a:lnTo>
                    <a:pt x="1734" y="4477"/>
                  </a:lnTo>
                  <a:lnTo>
                    <a:pt x="1691" y="4452"/>
                  </a:lnTo>
                  <a:lnTo>
                    <a:pt x="1643" y="4439"/>
                  </a:lnTo>
                  <a:lnTo>
                    <a:pt x="1593" y="4433"/>
                  </a:lnTo>
                  <a:close/>
                  <a:moveTo>
                    <a:pt x="403" y="0"/>
                  </a:moveTo>
                  <a:lnTo>
                    <a:pt x="1905" y="0"/>
                  </a:lnTo>
                  <a:lnTo>
                    <a:pt x="1905" y="428"/>
                  </a:lnTo>
                  <a:lnTo>
                    <a:pt x="534" y="428"/>
                  </a:lnTo>
                  <a:lnTo>
                    <a:pt x="507" y="432"/>
                  </a:lnTo>
                  <a:lnTo>
                    <a:pt x="484" y="444"/>
                  </a:lnTo>
                  <a:lnTo>
                    <a:pt x="467" y="463"/>
                  </a:lnTo>
                  <a:lnTo>
                    <a:pt x="455" y="484"/>
                  </a:lnTo>
                  <a:lnTo>
                    <a:pt x="449" y="511"/>
                  </a:lnTo>
                  <a:lnTo>
                    <a:pt x="449" y="4174"/>
                  </a:lnTo>
                  <a:lnTo>
                    <a:pt x="455" y="4201"/>
                  </a:lnTo>
                  <a:lnTo>
                    <a:pt x="467" y="4224"/>
                  </a:lnTo>
                  <a:lnTo>
                    <a:pt x="484" y="4244"/>
                  </a:lnTo>
                  <a:lnTo>
                    <a:pt x="507" y="4255"/>
                  </a:lnTo>
                  <a:lnTo>
                    <a:pt x="534" y="4259"/>
                  </a:lnTo>
                  <a:lnTo>
                    <a:pt x="2650" y="4259"/>
                  </a:lnTo>
                  <a:lnTo>
                    <a:pt x="2677" y="4255"/>
                  </a:lnTo>
                  <a:lnTo>
                    <a:pt x="2700" y="4244"/>
                  </a:lnTo>
                  <a:lnTo>
                    <a:pt x="2717" y="4224"/>
                  </a:lnTo>
                  <a:lnTo>
                    <a:pt x="2729" y="4201"/>
                  </a:lnTo>
                  <a:lnTo>
                    <a:pt x="2734" y="4174"/>
                  </a:lnTo>
                  <a:lnTo>
                    <a:pt x="2734" y="1834"/>
                  </a:lnTo>
                  <a:lnTo>
                    <a:pt x="2740" y="1842"/>
                  </a:lnTo>
                  <a:lnTo>
                    <a:pt x="2746" y="1849"/>
                  </a:lnTo>
                  <a:lnTo>
                    <a:pt x="2754" y="1857"/>
                  </a:lnTo>
                  <a:lnTo>
                    <a:pt x="2806" y="1896"/>
                  </a:lnTo>
                  <a:lnTo>
                    <a:pt x="2864" y="1927"/>
                  </a:lnTo>
                  <a:lnTo>
                    <a:pt x="2925" y="1950"/>
                  </a:lnTo>
                  <a:lnTo>
                    <a:pt x="2991" y="1963"/>
                  </a:lnTo>
                  <a:lnTo>
                    <a:pt x="3057" y="1967"/>
                  </a:lnTo>
                  <a:lnTo>
                    <a:pt x="3120" y="1963"/>
                  </a:lnTo>
                  <a:lnTo>
                    <a:pt x="3184" y="1950"/>
                  </a:lnTo>
                  <a:lnTo>
                    <a:pt x="3184" y="4767"/>
                  </a:lnTo>
                  <a:lnTo>
                    <a:pt x="3178" y="4833"/>
                  </a:lnTo>
                  <a:lnTo>
                    <a:pt x="3163" y="4894"/>
                  </a:lnTo>
                  <a:lnTo>
                    <a:pt x="3139" y="4952"/>
                  </a:lnTo>
                  <a:lnTo>
                    <a:pt x="3107" y="5004"/>
                  </a:lnTo>
                  <a:lnTo>
                    <a:pt x="3066" y="5053"/>
                  </a:lnTo>
                  <a:lnTo>
                    <a:pt x="3020" y="5091"/>
                  </a:lnTo>
                  <a:lnTo>
                    <a:pt x="2966" y="5124"/>
                  </a:lnTo>
                  <a:lnTo>
                    <a:pt x="2908" y="5149"/>
                  </a:lnTo>
                  <a:lnTo>
                    <a:pt x="2846" y="5165"/>
                  </a:lnTo>
                  <a:lnTo>
                    <a:pt x="2781" y="5171"/>
                  </a:lnTo>
                  <a:lnTo>
                    <a:pt x="403" y="5171"/>
                  </a:lnTo>
                  <a:lnTo>
                    <a:pt x="337" y="5165"/>
                  </a:lnTo>
                  <a:lnTo>
                    <a:pt x="276" y="5149"/>
                  </a:lnTo>
                  <a:lnTo>
                    <a:pt x="218" y="5124"/>
                  </a:lnTo>
                  <a:lnTo>
                    <a:pt x="164" y="5091"/>
                  </a:lnTo>
                  <a:lnTo>
                    <a:pt x="118" y="5053"/>
                  </a:lnTo>
                  <a:lnTo>
                    <a:pt x="77" y="5004"/>
                  </a:lnTo>
                  <a:lnTo>
                    <a:pt x="44" y="4952"/>
                  </a:lnTo>
                  <a:lnTo>
                    <a:pt x="21" y="4894"/>
                  </a:lnTo>
                  <a:lnTo>
                    <a:pt x="6" y="4833"/>
                  </a:lnTo>
                  <a:lnTo>
                    <a:pt x="0" y="4767"/>
                  </a:lnTo>
                  <a:lnTo>
                    <a:pt x="0" y="401"/>
                  </a:lnTo>
                  <a:lnTo>
                    <a:pt x="6" y="337"/>
                  </a:lnTo>
                  <a:lnTo>
                    <a:pt x="21" y="274"/>
                  </a:lnTo>
                  <a:lnTo>
                    <a:pt x="44" y="216"/>
                  </a:lnTo>
                  <a:lnTo>
                    <a:pt x="77" y="164"/>
                  </a:lnTo>
                  <a:lnTo>
                    <a:pt x="118" y="117"/>
                  </a:lnTo>
                  <a:lnTo>
                    <a:pt x="164" y="77"/>
                  </a:lnTo>
                  <a:lnTo>
                    <a:pt x="218" y="44"/>
                  </a:lnTo>
                  <a:lnTo>
                    <a:pt x="276" y="19"/>
                  </a:lnTo>
                  <a:lnTo>
                    <a:pt x="337" y="3"/>
                  </a:lnTo>
                  <a:lnTo>
                    <a:pt x="40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4" name="Freeform 15"/>
            <p:cNvSpPr>
              <a:spLocks/>
            </p:cNvSpPr>
            <p:nvPr/>
          </p:nvSpPr>
          <p:spPr bwMode="auto">
            <a:xfrm>
              <a:off x="3660" y="575"/>
              <a:ext cx="1527" cy="1354"/>
            </a:xfrm>
            <a:custGeom>
              <a:avLst/>
              <a:gdLst>
                <a:gd name="T0" fmla="*/ 373 w 3055"/>
                <a:gd name="T1" fmla="*/ 0 h 2710"/>
                <a:gd name="T2" fmla="*/ 2683 w 3055"/>
                <a:gd name="T3" fmla="*/ 0 h 2710"/>
                <a:gd name="T4" fmla="*/ 2748 w 3055"/>
                <a:gd name="T5" fmla="*/ 6 h 2710"/>
                <a:gd name="T6" fmla="*/ 2812 w 3055"/>
                <a:gd name="T7" fmla="*/ 24 h 2710"/>
                <a:gd name="T8" fmla="*/ 2870 w 3055"/>
                <a:gd name="T9" fmla="*/ 51 h 2710"/>
                <a:gd name="T10" fmla="*/ 2922 w 3055"/>
                <a:gd name="T11" fmla="*/ 87 h 2710"/>
                <a:gd name="T12" fmla="*/ 2966 w 3055"/>
                <a:gd name="T13" fmla="*/ 132 h 2710"/>
                <a:gd name="T14" fmla="*/ 3003 w 3055"/>
                <a:gd name="T15" fmla="*/ 184 h 2710"/>
                <a:gd name="T16" fmla="*/ 3032 w 3055"/>
                <a:gd name="T17" fmla="*/ 244 h 2710"/>
                <a:gd name="T18" fmla="*/ 3049 w 3055"/>
                <a:gd name="T19" fmla="*/ 306 h 2710"/>
                <a:gd name="T20" fmla="*/ 3055 w 3055"/>
                <a:gd name="T21" fmla="*/ 373 h 2710"/>
                <a:gd name="T22" fmla="*/ 3055 w 3055"/>
                <a:gd name="T23" fmla="*/ 1659 h 2710"/>
                <a:gd name="T24" fmla="*/ 3049 w 3055"/>
                <a:gd name="T25" fmla="*/ 1727 h 2710"/>
                <a:gd name="T26" fmla="*/ 3032 w 3055"/>
                <a:gd name="T27" fmla="*/ 1790 h 2710"/>
                <a:gd name="T28" fmla="*/ 3003 w 3055"/>
                <a:gd name="T29" fmla="*/ 1848 h 2710"/>
                <a:gd name="T30" fmla="*/ 2966 w 3055"/>
                <a:gd name="T31" fmla="*/ 1900 h 2710"/>
                <a:gd name="T32" fmla="*/ 2922 w 3055"/>
                <a:gd name="T33" fmla="*/ 1945 h 2710"/>
                <a:gd name="T34" fmla="*/ 2870 w 3055"/>
                <a:gd name="T35" fmla="*/ 1982 h 2710"/>
                <a:gd name="T36" fmla="*/ 2812 w 3055"/>
                <a:gd name="T37" fmla="*/ 2009 h 2710"/>
                <a:gd name="T38" fmla="*/ 2748 w 3055"/>
                <a:gd name="T39" fmla="*/ 2026 h 2710"/>
                <a:gd name="T40" fmla="*/ 2683 w 3055"/>
                <a:gd name="T41" fmla="*/ 2032 h 2710"/>
                <a:gd name="T42" fmla="*/ 1931 w 3055"/>
                <a:gd name="T43" fmla="*/ 2032 h 2710"/>
                <a:gd name="T44" fmla="*/ 745 w 3055"/>
                <a:gd name="T45" fmla="*/ 2706 h 2710"/>
                <a:gd name="T46" fmla="*/ 735 w 3055"/>
                <a:gd name="T47" fmla="*/ 2710 h 2710"/>
                <a:gd name="T48" fmla="*/ 724 w 3055"/>
                <a:gd name="T49" fmla="*/ 2710 h 2710"/>
                <a:gd name="T50" fmla="*/ 714 w 3055"/>
                <a:gd name="T51" fmla="*/ 2710 h 2710"/>
                <a:gd name="T52" fmla="*/ 704 w 3055"/>
                <a:gd name="T53" fmla="*/ 2706 h 2710"/>
                <a:gd name="T54" fmla="*/ 697 w 3055"/>
                <a:gd name="T55" fmla="*/ 2700 h 2710"/>
                <a:gd name="T56" fmla="*/ 687 w 3055"/>
                <a:gd name="T57" fmla="*/ 2686 h 2710"/>
                <a:gd name="T58" fmla="*/ 681 w 3055"/>
                <a:gd name="T59" fmla="*/ 2671 h 2710"/>
                <a:gd name="T60" fmla="*/ 685 w 3055"/>
                <a:gd name="T61" fmla="*/ 2654 h 2710"/>
                <a:gd name="T62" fmla="*/ 914 w 3055"/>
                <a:gd name="T63" fmla="*/ 2032 h 2710"/>
                <a:gd name="T64" fmla="*/ 373 w 3055"/>
                <a:gd name="T65" fmla="*/ 2032 h 2710"/>
                <a:gd name="T66" fmla="*/ 305 w 3055"/>
                <a:gd name="T67" fmla="*/ 2026 h 2710"/>
                <a:gd name="T68" fmla="*/ 243 w 3055"/>
                <a:gd name="T69" fmla="*/ 2009 h 2710"/>
                <a:gd name="T70" fmla="*/ 184 w 3055"/>
                <a:gd name="T71" fmla="*/ 1982 h 2710"/>
                <a:gd name="T72" fmla="*/ 133 w 3055"/>
                <a:gd name="T73" fmla="*/ 1945 h 2710"/>
                <a:gd name="T74" fmla="*/ 87 w 3055"/>
                <a:gd name="T75" fmla="*/ 1900 h 2710"/>
                <a:gd name="T76" fmla="*/ 51 w 3055"/>
                <a:gd name="T77" fmla="*/ 1848 h 2710"/>
                <a:gd name="T78" fmla="*/ 24 w 3055"/>
                <a:gd name="T79" fmla="*/ 1790 h 2710"/>
                <a:gd name="T80" fmla="*/ 6 w 3055"/>
                <a:gd name="T81" fmla="*/ 1727 h 2710"/>
                <a:gd name="T82" fmla="*/ 0 w 3055"/>
                <a:gd name="T83" fmla="*/ 1659 h 2710"/>
                <a:gd name="T84" fmla="*/ 0 w 3055"/>
                <a:gd name="T85" fmla="*/ 373 h 2710"/>
                <a:gd name="T86" fmla="*/ 6 w 3055"/>
                <a:gd name="T87" fmla="*/ 306 h 2710"/>
                <a:gd name="T88" fmla="*/ 24 w 3055"/>
                <a:gd name="T89" fmla="*/ 244 h 2710"/>
                <a:gd name="T90" fmla="*/ 51 w 3055"/>
                <a:gd name="T91" fmla="*/ 184 h 2710"/>
                <a:gd name="T92" fmla="*/ 87 w 3055"/>
                <a:gd name="T93" fmla="*/ 132 h 2710"/>
                <a:gd name="T94" fmla="*/ 133 w 3055"/>
                <a:gd name="T95" fmla="*/ 87 h 2710"/>
                <a:gd name="T96" fmla="*/ 184 w 3055"/>
                <a:gd name="T97" fmla="*/ 51 h 2710"/>
                <a:gd name="T98" fmla="*/ 243 w 3055"/>
                <a:gd name="T99" fmla="*/ 24 h 2710"/>
                <a:gd name="T100" fmla="*/ 305 w 3055"/>
                <a:gd name="T101" fmla="*/ 6 h 2710"/>
                <a:gd name="T102" fmla="*/ 373 w 3055"/>
                <a:gd name="T103" fmla="*/ 0 h 2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55" h="2710">
                  <a:moveTo>
                    <a:pt x="373" y="0"/>
                  </a:moveTo>
                  <a:lnTo>
                    <a:pt x="2683" y="0"/>
                  </a:lnTo>
                  <a:lnTo>
                    <a:pt x="2748" y="6"/>
                  </a:lnTo>
                  <a:lnTo>
                    <a:pt x="2812" y="24"/>
                  </a:lnTo>
                  <a:lnTo>
                    <a:pt x="2870" y="51"/>
                  </a:lnTo>
                  <a:lnTo>
                    <a:pt x="2922" y="87"/>
                  </a:lnTo>
                  <a:lnTo>
                    <a:pt x="2966" y="132"/>
                  </a:lnTo>
                  <a:lnTo>
                    <a:pt x="3003" y="184"/>
                  </a:lnTo>
                  <a:lnTo>
                    <a:pt x="3032" y="244"/>
                  </a:lnTo>
                  <a:lnTo>
                    <a:pt x="3049" y="306"/>
                  </a:lnTo>
                  <a:lnTo>
                    <a:pt x="3055" y="373"/>
                  </a:lnTo>
                  <a:lnTo>
                    <a:pt x="3055" y="1659"/>
                  </a:lnTo>
                  <a:lnTo>
                    <a:pt x="3049" y="1727"/>
                  </a:lnTo>
                  <a:lnTo>
                    <a:pt x="3032" y="1790"/>
                  </a:lnTo>
                  <a:lnTo>
                    <a:pt x="3003" y="1848"/>
                  </a:lnTo>
                  <a:lnTo>
                    <a:pt x="2966" y="1900"/>
                  </a:lnTo>
                  <a:lnTo>
                    <a:pt x="2922" y="1945"/>
                  </a:lnTo>
                  <a:lnTo>
                    <a:pt x="2870" y="1982"/>
                  </a:lnTo>
                  <a:lnTo>
                    <a:pt x="2812" y="2009"/>
                  </a:lnTo>
                  <a:lnTo>
                    <a:pt x="2748" y="2026"/>
                  </a:lnTo>
                  <a:lnTo>
                    <a:pt x="2683" y="2032"/>
                  </a:lnTo>
                  <a:lnTo>
                    <a:pt x="1931" y="2032"/>
                  </a:lnTo>
                  <a:lnTo>
                    <a:pt x="745" y="2706"/>
                  </a:lnTo>
                  <a:lnTo>
                    <a:pt x="735" y="2710"/>
                  </a:lnTo>
                  <a:lnTo>
                    <a:pt x="724" y="2710"/>
                  </a:lnTo>
                  <a:lnTo>
                    <a:pt x="714" y="2710"/>
                  </a:lnTo>
                  <a:lnTo>
                    <a:pt x="704" y="2706"/>
                  </a:lnTo>
                  <a:lnTo>
                    <a:pt x="697" y="2700"/>
                  </a:lnTo>
                  <a:lnTo>
                    <a:pt x="687" y="2686"/>
                  </a:lnTo>
                  <a:lnTo>
                    <a:pt x="681" y="2671"/>
                  </a:lnTo>
                  <a:lnTo>
                    <a:pt x="685" y="2654"/>
                  </a:lnTo>
                  <a:lnTo>
                    <a:pt x="914" y="2032"/>
                  </a:lnTo>
                  <a:lnTo>
                    <a:pt x="373" y="2032"/>
                  </a:lnTo>
                  <a:lnTo>
                    <a:pt x="305" y="2026"/>
                  </a:lnTo>
                  <a:lnTo>
                    <a:pt x="243" y="2009"/>
                  </a:lnTo>
                  <a:lnTo>
                    <a:pt x="184" y="1982"/>
                  </a:lnTo>
                  <a:lnTo>
                    <a:pt x="133" y="1945"/>
                  </a:lnTo>
                  <a:lnTo>
                    <a:pt x="87" y="1900"/>
                  </a:lnTo>
                  <a:lnTo>
                    <a:pt x="51" y="1848"/>
                  </a:lnTo>
                  <a:lnTo>
                    <a:pt x="24" y="1790"/>
                  </a:lnTo>
                  <a:lnTo>
                    <a:pt x="6" y="1727"/>
                  </a:lnTo>
                  <a:lnTo>
                    <a:pt x="0" y="1659"/>
                  </a:lnTo>
                  <a:lnTo>
                    <a:pt x="0" y="373"/>
                  </a:lnTo>
                  <a:lnTo>
                    <a:pt x="6" y="306"/>
                  </a:lnTo>
                  <a:lnTo>
                    <a:pt x="24" y="244"/>
                  </a:lnTo>
                  <a:lnTo>
                    <a:pt x="51" y="184"/>
                  </a:lnTo>
                  <a:lnTo>
                    <a:pt x="87" y="132"/>
                  </a:lnTo>
                  <a:lnTo>
                    <a:pt x="133" y="87"/>
                  </a:lnTo>
                  <a:lnTo>
                    <a:pt x="184" y="51"/>
                  </a:lnTo>
                  <a:lnTo>
                    <a:pt x="243" y="24"/>
                  </a:lnTo>
                  <a:lnTo>
                    <a:pt x="305" y="6"/>
                  </a:lnTo>
                  <a:lnTo>
                    <a:pt x="3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36" name="Group 18"/>
          <p:cNvGrpSpPr>
            <a:grpSpLocks noChangeAspect="1"/>
          </p:cNvGrpSpPr>
          <p:nvPr/>
        </p:nvGrpSpPr>
        <p:grpSpPr bwMode="auto">
          <a:xfrm>
            <a:off x="5484899" y="4632320"/>
            <a:ext cx="244782" cy="246644"/>
            <a:chOff x="2259" y="569"/>
            <a:chExt cx="3155" cy="3179"/>
          </a:xfrm>
          <a:solidFill>
            <a:schemeClr val="bg1"/>
          </a:solidFill>
        </p:grpSpPr>
        <p:sp>
          <p:nvSpPr>
            <p:cNvPr id="39" name="Freeform 20"/>
            <p:cNvSpPr>
              <a:spLocks/>
            </p:cNvSpPr>
            <p:nvPr/>
          </p:nvSpPr>
          <p:spPr bwMode="auto">
            <a:xfrm>
              <a:off x="2259" y="3206"/>
              <a:ext cx="3099" cy="542"/>
            </a:xfrm>
            <a:custGeom>
              <a:avLst/>
              <a:gdLst>
                <a:gd name="T0" fmla="*/ 631 w 6198"/>
                <a:gd name="T1" fmla="*/ 0 h 1086"/>
                <a:gd name="T2" fmla="*/ 5567 w 6198"/>
                <a:gd name="T3" fmla="*/ 0 h 1086"/>
                <a:gd name="T4" fmla="*/ 5631 w 6198"/>
                <a:gd name="T5" fmla="*/ 6 h 1086"/>
                <a:gd name="T6" fmla="*/ 5693 w 6198"/>
                <a:gd name="T7" fmla="*/ 20 h 1086"/>
                <a:gd name="T8" fmla="*/ 5753 w 6198"/>
                <a:gd name="T9" fmla="*/ 43 h 1086"/>
                <a:gd name="T10" fmla="*/ 5807 w 6198"/>
                <a:gd name="T11" fmla="*/ 74 h 1086"/>
                <a:gd name="T12" fmla="*/ 5855 w 6198"/>
                <a:gd name="T13" fmla="*/ 114 h 1086"/>
                <a:gd name="T14" fmla="*/ 5898 w 6198"/>
                <a:gd name="T15" fmla="*/ 159 h 1086"/>
                <a:gd name="T16" fmla="*/ 5935 w 6198"/>
                <a:gd name="T17" fmla="*/ 213 h 1086"/>
                <a:gd name="T18" fmla="*/ 5962 w 6198"/>
                <a:gd name="T19" fmla="*/ 271 h 1086"/>
                <a:gd name="T20" fmla="*/ 6187 w 6198"/>
                <a:gd name="T21" fmla="*/ 842 h 1086"/>
                <a:gd name="T22" fmla="*/ 6196 w 6198"/>
                <a:gd name="T23" fmla="*/ 884 h 1086"/>
                <a:gd name="T24" fmla="*/ 6198 w 6198"/>
                <a:gd name="T25" fmla="*/ 927 h 1086"/>
                <a:gd name="T26" fmla="*/ 6187 w 6198"/>
                <a:gd name="T27" fmla="*/ 969 h 1086"/>
                <a:gd name="T28" fmla="*/ 6167 w 6198"/>
                <a:gd name="T29" fmla="*/ 1008 h 1086"/>
                <a:gd name="T30" fmla="*/ 6146 w 6198"/>
                <a:gd name="T31" fmla="*/ 1033 h 1086"/>
                <a:gd name="T32" fmla="*/ 6119 w 6198"/>
                <a:gd name="T33" fmla="*/ 1057 h 1086"/>
                <a:gd name="T34" fmla="*/ 6088 w 6198"/>
                <a:gd name="T35" fmla="*/ 1072 h 1086"/>
                <a:gd name="T36" fmla="*/ 6055 w 6198"/>
                <a:gd name="T37" fmla="*/ 1082 h 1086"/>
                <a:gd name="T38" fmla="*/ 6020 w 6198"/>
                <a:gd name="T39" fmla="*/ 1086 h 1086"/>
                <a:gd name="T40" fmla="*/ 178 w 6198"/>
                <a:gd name="T41" fmla="*/ 1086 h 1086"/>
                <a:gd name="T42" fmla="*/ 143 w 6198"/>
                <a:gd name="T43" fmla="*/ 1082 h 1086"/>
                <a:gd name="T44" fmla="*/ 110 w 6198"/>
                <a:gd name="T45" fmla="*/ 1072 h 1086"/>
                <a:gd name="T46" fmla="*/ 79 w 6198"/>
                <a:gd name="T47" fmla="*/ 1057 h 1086"/>
                <a:gd name="T48" fmla="*/ 52 w 6198"/>
                <a:gd name="T49" fmla="*/ 1033 h 1086"/>
                <a:gd name="T50" fmla="*/ 31 w 6198"/>
                <a:gd name="T51" fmla="*/ 1008 h 1086"/>
                <a:gd name="T52" fmla="*/ 10 w 6198"/>
                <a:gd name="T53" fmla="*/ 969 h 1086"/>
                <a:gd name="T54" fmla="*/ 0 w 6198"/>
                <a:gd name="T55" fmla="*/ 927 h 1086"/>
                <a:gd name="T56" fmla="*/ 0 w 6198"/>
                <a:gd name="T57" fmla="*/ 884 h 1086"/>
                <a:gd name="T58" fmla="*/ 12 w 6198"/>
                <a:gd name="T59" fmla="*/ 842 h 1086"/>
                <a:gd name="T60" fmla="*/ 234 w 6198"/>
                <a:gd name="T61" fmla="*/ 271 h 1086"/>
                <a:gd name="T62" fmla="*/ 263 w 6198"/>
                <a:gd name="T63" fmla="*/ 213 h 1086"/>
                <a:gd name="T64" fmla="*/ 298 w 6198"/>
                <a:gd name="T65" fmla="*/ 159 h 1086"/>
                <a:gd name="T66" fmla="*/ 343 w 6198"/>
                <a:gd name="T67" fmla="*/ 114 h 1086"/>
                <a:gd name="T68" fmla="*/ 391 w 6198"/>
                <a:gd name="T69" fmla="*/ 74 h 1086"/>
                <a:gd name="T70" fmla="*/ 445 w 6198"/>
                <a:gd name="T71" fmla="*/ 43 h 1086"/>
                <a:gd name="T72" fmla="*/ 503 w 6198"/>
                <a:gd name="T73" fmla="*/ 20 h 1086"/>
                <a:gd name="T74" fmla="*/ 565 w 6198"/>
                <a:gd name="T75" fmla="*/ 6 h 1086"/>
                <a:gd name="T76" fmla="*/ 631 w 6198"/>
                <a:gd name="T77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198" h="1086">
                  <a:moveTo>
                    <a:pt x="631" y="0"/>
                  </a:moveTo>
                  <a:lnTo>
                    <a:pt x="5567" y="0"/>
                  </a:lnTo>
                  <a:lnTo>
                    <a:pt x="5631" y="6"/>
                  </a:lnTo>
                  <a:lnTo>
                    <a:pt x="5693" y="20"/>
                  </a:lnTo>
                  <a:lnTo>
                    <a:pt x="5753" y="43"/>
                  </a:lnTo>
                  <a:lnTo>
                    <a:pt x="5807" y="74"/>
                  </a:lnTo>
                  <a:lnTo>
                    <a:pt x="5855" y="114"/>
                  </a:lnTo>
                  <a:lnTo>
                    <a:pt x="5898" y="159"/>
                  </a:lnTo>
                  <a:lnTo>
                    <a:pt x="5935" y="213"/>
                  </a:lnTo>
                  <a:lnTo>
                    <a:pt x="5962" y="271"/>
                  </a:lnTo>
                  <a:lnTo>
                    <a:pt x="6187" y="842"/>
                  </a:lnTo>
                  <a:lnTo>
                    <a:pt x="6196" y="884"/>
                  </a:lnTo>
                  <a:lnTo>
                    <a:pt x="6198" y="927"/>
                  </a:lnTo>
                  <a:lnTo>
                    <a:pt x="6187" y="969"/>
                  </a:lnTo>
                  <a:lnTo>
                    <a:pt x="6167" y="1008"/>
                  </a:lnTo>
                  <a:lnTo>
                    <a:pt x="6146" y="1033"/>
                  </a:lnTo>
                  <a:lnTo>
                    <a:pt x="6119" y="1057"/>
                  </a:lnTo>
                  <a:lnTo>
                    <a:pt x="6088" y="1072"/>
                  </a:lnTo>
                  <a:lnTo>
                    <a:pt x="6055" y="1082"/>
                  </a:lnTo>
                  <a:lnTo>
                    <a:pt x="6020" y="1086"/>
                  </a:lnTo>
                  <a:lnTo>
                    <a:pt x="178" y="1086"/>
                  </a:lnTo>
                  <a:lnTo>
                    <a:pt x="143" y="1082"/>
                  </a:lnTo>
                  <a:lnTo>
                    <a:pt x="110" y="1072"/>
                  </a:lnTo>
                  <a:lnTo>
                    <a:pt x="79" y="1057"/>
                  </a:lnTo>
                  <a:lnTo>
                    <a:pt x="52" y="1033"/>
                  </a:lnTo>
                  <a:lnTo>
                    <a:pt x="31" y="1008"/>
                  </a:lnTo>
                  <a:lnTo>
                    <a:pt x="10" y="969"/>
                  </a:lnTo>
                  <a:lnTo>
                    <a:pt x="0" y="927"/>
                  </a:lnTo>
                  <a:lnTo>
                    <a:pt x="0" y="884"/>
                  </a:lnTo>
                  <a:lnTo>
                    <a:pt x="12" y="842"/>
                  </a:lnTo>
                  <a:lnTo>
                    <a:pt x="234" y="271"/>
                  </a:lnTo>
                  <a:lnTo>
                    <a:pt x="263" y="213"/>
                  </a:lnTo>
                  <a:lnTo>
                    <a:pt x="298" y="159"/>
                  </a:lnTo>
                  <a:lnTo>
                    <a:pt x="343" y="114"/>
                  </a:lnTo>
                  <a:lnTo>
                    <a:pt x="391" y="74"/>
                  </a:lnTo>
                  <a:lnTo>
                    <a:pt x="445" y="43"/>
                  </a:lnTo>
                  <a:lnTo>
                    <a:pt x="503" y="20"/>
                  </a:lnTo>
                  <a:lnTo>
                    <a:pt x="565" y="6"/>
                  </a:lnTo>
                  <a:lnTo>
                    <a:pt x="6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0" name="Freeform 21"/>
            <p:cNvSpPr>
              <a:spLocks/>
            </p:cNvSpPr>
            <p:nvPr/>
          </p:nvSpPr>
          <p:spPr bwMode="auto">
            <a:xfrm>
              <a:off x="2445" y="1082"/>
              <a:ext cx="2727" cy="1905"/>
            </a:xfrm>
            <a:custGeom>
              <a:avLst/>
              <a:gdLst>
                <a:gd name="T0" fmla="*/ 424 w 5454"/>
                <a:gd name="T1" fmla="*/ 0 h 3809"/>
                <a:gd name="T2" fmla="*/ 2486 w 5454"/>
                <a:gd name="T3" fmla="*/ 0 h 3809"/>
                <a:gd name="T4" fmla="*/ 2486 w 5454"/>
                <a:gd name="T5" fmla="*/ 424 h 3809"/>
                <a:gd name="T6" fmla="*/ 424 w 5454"/>
                <a:gd name="T7" fmla="*/ 424 h 3809"/>
                <a:gd name="T8" fmla="*/ 424 w 5454"/>
                <a:gd name="T9" fmla="*/ 3383 h 3809"/>
                <a:gd name="T10" fmla="*/ 5028 w 5454"/>
                <a:gd name="T11" fmla="*/ 3385 h 3809"/>
                <a:gd name="T12" fmla="*/ 5028 w 5454"/>
                <a:gd name="T13" fmla="*/ 1406 h 3809"/>
                <a:gd name="T14" fmla="*/ 5454 w 5454"/>
                <a:gd name="T15" fmla="*/ 1406 h 3809"/>
                <a:gd name="T16" fmla="*/ 5454 w 5454"/>
                <a:gd name="T17" fmla="*/ 3383 h 3809"/>
                <a:gd name="T18" fmla="*/ 5449 w 5454"/>
                <a:gd name="T19" fmla="*/ 3453 h 3809"/>
                <a:gd name="T20" fmla="*/ 5433 w 5454"/>
                <a:gd name="T21" fmla="*/ 3519 h 3809"/>
                <a:gd name="T22" fmla="*/ 5406 w 5454"/>
                <a:gd name="T23" fmla="*/ 3579 h 3809"/>
                <a:gd name="T24" fmla="*/ 5371 w 5454"/>
                <a:gd name="T25" fmla="*/ 3635 h 3809"/>
                <a:gd name="T26" fmla="*/ 5329 w 5454"/>
                <a:gd name="T27" fmla="*/ 3683 h 3809"/>
                <a:gd name="T28" fmla="*/ 5280 w 5454"/>
                <a:gd name="T29" fmla="*/ 3726 h 3809"/>
                <a:gd name="T30" fmla="*/ 5224 w 5454"/>
                <a:gd name="T31" fmla="*/ 3761 h 3809"/>
                <a:gd name="T32" fmla="*/ 5164 w 5454"/>
                <a:gd name="T33" fmla="*/ 3786 h 3809"/>
                <a:gd name="T34" fmla="*/ 5098 w 5454"/>
                <a:gd name="T35" fmla="*/ 3803 h 3809"/>
                <a:gd name="T36" fmla="*/ 5028 w 5454"/>
                <a:gd name="T37" fmla="*/ 3809 h 3809"/>
                <a:gd name="T38" fmla="*/ 424 w 5454"/>
                <a:gd name="T39" fmla="*/ 3809 h 3809"/>
                <a:gd name="T40" fmla="*/ 356 w 5454"/>
                <a:gd name="T41" fmla="*/ 3803 h 3809"/>
                <a:gd name="T42" fmla="*/ 290 w 5454"/>
                <a:gd name="T43" fmla="*/ 3786 h 3809"/>
                <a:gd name="T44" fmla="*/ 230 w 5454"/>
                <a:gd name="T45" fmla="*/ 3761 h 3809"/>
                <a:gd name="T46" fmla="*/ 174 w 5454"/>
                <a:gd name="T47" fmla="*/ 3726 h 3809"/>
                <a:gd name="T48" fmla="*/ 124 w 5454"/>
                <a:gd name="T49" fmla="*/ 3683 h 3809"/>
                <a:gd name="T50" fmla="*/ 81 w 5454"/>
                <a:gd name="T51" fmla="*/ 3635 h 3809"/>
                <a:gd name="T52" fmla="*/ 46 w 5454"/>
                <a:gd name="T53" fmla="*/ 3579 h 3809"/>
                <a:gd name="T54" fmla="*/ 21 w 5454"/>
                <a:gd name="T55" fmla="*/ 3519 h 3809"/>
                <a:gd name="T56" fmla="*/ 6 w 5454"/>
                <a:gd name="T57" fmla="*/ 3453 h 3809"/>
                <a:gd name="T58" fmla="*/ 0 w 5454"/>
                <a:gd name="T59" fmla="*/ 3383 h 3809"/>
                <a:gd name="T60" fmla="*/ 0 w 5454"/>
                <a:gd name="T61" fmla="*/ 424 h 3809"/>
                <a:gd name="T62" fmla="*/ 6 w 5454"/>
                <a:gd name="T63" fmla="*/ 356 h 3809"/>
                <a:gd name="T64" fmla="*/ 21 w 5454"/>
                <a:gd name="T65" fmla="*/ 290 h 3809"/>
                <a:gd name="T66" fmla="*/ 46 w 5454"/>
                <a:gd name="T67" fmla="*/ 230 h 3809"/>
                <a:gd name="T68" fmla="*/ 81 w 5454"/>
                <a:gd name="T69" fmla="*/ 174 h 3809"/>
                <a:gd name="T70" fmla="*/ 124 w 5454"/>
                <a:gd name="T71" fmla="*/ 124 h 3809"/>
                <a:gd name="T72" fmla="*/ 174 w 5454"/>
                <a:gd name="T73" fmla="*/ 81 h 3809"/>
                <a:gd name="T74" fmla="*/ 230 w 5454"/>
                <a:gd name="T75" fmla="*/ 48 h 3809"/>
                <a:gd name="T76" fmla="*/ 290 w 5454"/>
                <a:gd name="T77" fmla="*/ 21 h 3809"/>
                <a:gd name="T78" fmla="*/ 356 w 5454"/>
                <a:gd name="T79" fmla="*/ 6 h 3809"/>
                <a:gd name="T80" fmla="*/ 424 w 5454"/>
                <a:gd name="T81" fmla="*/ 0 h 3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54" h="3809">
                  <a:moveTo>
                    <a:pt x="424" y="0"/>
                  </a:moveTo>
                  <a:lnTo>
                    <a:pt x="2486" y="0"/>
                  </a:lnTo>
                  <a:lnTo>
                    <a:pt x="2486" y="424"/>
                  </a:lnTo>
                  <a:lnTo>
                    <a:pt x="424" y="424"/>
                  </a:lnTo>
                  <a:lnTo>
                    <a:pt x="424" y="3383"/>
                  </a:lnTo>
                  <a:lnTo>
                    <a:pt x="5028" y="3385"/>
                  </a:lnTo>
                  <a:lnTo>
                    <a:pt x="5028" y="1406"/>
                  </a:lnTo>
                  <a:lnTo>
                    <a:pt x="5454" y="1406"/>
                  </a:lnTo>
                  <a:lnTo>
                    <a:pt x="5454" y="3383"/>
                  </a:lnTo>
                  <a:lnTo>
                    <a:pt x="5449" y="3453"/>
                  </a:lnTo>
                  <a:lnTo>
                    <a:pt x="5433" y="3519"/>
                  </a:lnTo>
                  <a:lnTo>
                    <a:pt x="5406" y="3579"/>
                  </a:lnTo>
                  <a:lnTo>
                    <a:pt x="5371" y="3635"/>
                  </a:lnTo>
                  <a:lnTo>
                    <a:pt x="5329" y="3683"/>
                  </a:lnTo>
                  <a:lnTo>
                    <a:pt x="5280" y="3726"/>
                  </a:lnTo>
                  <a:lnTo>
                    <a:pt x="5224" y="3761"/>
                  </a:lnTo>
                  <a:lnTo>
                    <a:pt x="5164" y="3786"/>
                  </a:lnTo>
                  <a:lnTo>
                    <a:pt x="5098" y="3803"/>
                  </a:lnTo>
                  <a:lnTo>
                    <a:pt x="5028" y="3809"/>
                  </a:lnTo>
                  <a:lnTo>
                    <a:pt x="424" y="3809"/>
                  </a:lnTo>
                  <a:lnTo>
                    <a:pt x="356" y="3803"/>
                  </a:lnTo>
                  <a:lnTo>
                    <a:pt x="290" y="3786"/>
                  </a:lnTo>
                  <a:lnTo>
                    <a:pt x="230" y="3761"/>
                  </a:lnTo>
                  <a:lnTo>
                    <a:pt x="174" y="3726"/>
                  </a:lnTo>
                  <a:lnTo>
                    <a:pt x="124" y="3683"/>
                  </a:lnTo>
                  <a:lnTo>
                    <a:pt x="81" y="3635"/>
                  </a:lnTo>
                  <a:lnTo>
                    <a:pt x="46" y="3579"/>
                  </a:lnTo>
                  <a:lnTo>
                    <a:pt x="21" y="3519"/>
                  </a:lnTo>
                  <a:lnTo>
                    <a:pt x="6" y="3453"/>
                  </a:lnTo>
                  <a:lnTo>
                    <a:pt x="0" y="3383"/>
                  </a:lnTo>
                  <a:lnTo>
                    <a:pt x="0" y="424"/>
                  </a:lnTo>
                  <a:lnTo>
                    <a:pt x="6" y="356"/>
                  </a:lnTo>
                  <a:lnTo>
                    <a:pt x="21" y="290"/>
                  </a:lnTo>
                  <a:lnTo>
                    <a:pt x="46" y="230"/>
                  </a:lnTo>
                  <a:lnTo>
                    <a:pt x="81" y="174"/>
                  </a:lnTo>
                  <a:lnTo>
                    <a:pt x="124" y="124"/>
                  </a:lnTo>
                  <a:lnTo>
                    <a:pt x="174" y="81"/>
                  </a:lnTo>
                  <a:lnTo>
                    <a:pt x="230" y="48"/>
                  </a:lnTo>
                  <a:lnTo>
                    <a:pt x="290" y="21"/>
                  </a:lnTo>
                  <a:lnTo>
                    <a:pt x="356" y="6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1" name="Freeform 22"/>
            <p:cNvSpPr>
              <a:spLocks/>
            </p:cNvSpPr>
            <p:nvPr/>
          </p:nvSpPr>
          <p:spPr bwMode="auto">
            <a:xfrm>
              <a:off x="3900" y="569"/>
              <a:ext cx="1514" cy="1340"/>
            </a:xfrm>
            <a:custGeom>
              <a:avLst/>
              <a:gdLst>
                <a:gd name="T0" fmla="*/ 370 w 3028"/>
                <a:gd name="T1" fmla="*/ 0 h 2679"/>
                <a:gd name="T2" fmla="*/ 2659 w 3028"/>
                <a:gd name="T3" fmla="*/ 0 h 2679"/>
                <a:gd name="T4" fmla="*/ 2724 w 3028"/>
                <a:gd name="T5" fmla="*/ 5 h 2679"/>
                <a:gd name="T6" fmla="*/ 2788 w 3028"/>
                <a:gd name="T7" fmla="*/ 23 h 2679"/>
                <a:gd name="T8" fmla="*/ 2844 w 3028"/>
                <a:gd name="T9" fmla="*/ 50 h 2679"/>
                <a:gd name="T10" fmla="*/ 2897 w 3028"/>
                <a:gd name="T11" fmla="*/ 85 h 2679"/>
                <a:gd name="T12" fmla="*/ 2941 w 3028"/>
                <a:gd name="T13" fmla="*/ 129 h 2679"/>
                <a:gd name="T14" fmla="*/ 2978 w 3028"/>
                <a:gd name="T15" fmla="*/ 182 h 2679"/>
                <a:gd name="T16" fmla="*/ 3005 w 3028"/>
                <a:gd name="T17" fmla="*/ 240 h 2679"/>
                <a:gd name="T18" fmla="*/ 3023 w 3028"/>
                <a:gd name="T19" fmla="*/ 301 h 2679"/>
                <a:gd name="T20" fmla="*/ 3028 w 3028"/>
                <a:gd name="T21" fmla="*/ 367 h 2679"/>
                <a:gd name="T22" fmla="*/ 3028 w 3028"/>
                <a:gd name="T23" fmla="*/ 1640 h 2679"/>
                <a:gd name="T24" fmla="*/ 3023 w 3028"/>
                <a:gd name="T25" fmla="*/ 1706 h 2679"/>
                <a:gd name="T26" fmla="*/ 3005 w 3028"/>
                <a:gd name="T27" fmla="*/ 1770 h 2679"/>
                <a:gd name="T28" fmla="*/ 2978 w 3028"/>
                <a:gd name="T29" fmla="*/ 1826 h 2679"/>
                <a:gd name="T30" fmla="*/ 2941 w 3028"/>
                <a:gd name="T31" fmla="*/ 1878 h 2679"/>
                <a:gd name="T32" fmla="*/ 2897 w 3028"/>
                <a:gd name="T33" fmla="*/ 1923 h 2679"/>
                <a:gd name="T34" fmla="*/ 2844 w 3028"/>
                <a:gd name="T35" fmla="*/ 1959 h 2679"/>
                <a:gd name="T36" fmla="*/ 2788 w 3028"/>
                <a:gd name="T37" fmla="*/ 1986 h 2679"/>
                <a:gd name="T38" fmla="*/ 2724 w 3028"/>
                <a:gd name="T39" fmla="*/ 2004 h 2679"/>
                <a:gd name="T40" fmla="*/ 2659 w 3028"/>
                <a:gd name="T41" fmla="*/ 2010 h 2679"/>
                <a:gd name="T42" fmla="*/ 1915 w 3028"/>
                <a:gd name="T43" fmla="*/ 2010 h 2679"/>
                <a:gd name="T44" fmla="*/ 738 w 3028"/>
                <a:gd name="T45" fmla="*/ 2673 h 2679"/>
                <a:gd name="T46" fmla="*/ 732 w 3028"/>
                <a:gd name="T47" fmla="*/ 2677 h 2679"/>
                <a:gd name="T48" fmla="*/ 724 w 3028"/>
                <a:gd name="T49" fmla="*/ 2679 h 2679"/>
                <a:gd name="T50" fmla="*/ 718 w 3028"/>
                <a:gd name="T51" fmla="*/ 2679 h 2679"/>
                <a:gd name="T52" fmla="*/ 709 w 3028"/>
                <a:gd name="T53" fmla="*/ 2679 h 2679"/>
                <a:gd name="T54" fmla="*/ 699 w 3028"/>
                <a:gd name="T55" fmla="*/ 2675 h 2679"/>
                <a:gd name="T56" fmla="*/ 691 w 3028"/>
                <a:gd name="T57" fmla="*/ 2669 h 2679"/>
                <a:gd name="T58" fmla="*/ 680 w 3028"/>
                <a:gd name="T59" fmla="*/ 2656 h 2679"/>
                <a:gd name="T60" fmla="*/ 676 w 3028"/>
                <a:gd name="T61" fmla="*/ 2640 h 2679"/>
                <a:gd name="T62" fmla="*/ 680 w 3028"/>
                <a:gd name="T63" fmla="*/ 2623 h 2679"/>
                <a:gd name="T64" fmla="*/ 908 w 3028"/>
                <a:gd name="T65" fmla="*/ 2010 h 2679"/>
                <a:gd name="T66" fmla="*/ 370 w 3028"/>
                <a:gd name="T67" fmla="*/ 2010 h 2679"/>
                <a:gd name="T68" fmla="*/ 304 w 3028"/>
                <a:gd name="T69" fmla="*/ 2004 h 2679"/>
                <a:gd name="T70" fmla="*/ 240 w 3028"/>
                <a:gd name="T71" fmla="*/ 1986 h 2679"/>
                <a:gd name="T72" fmla="*/ 184 w 3028"/>
                <a:gd name="T73" fmla="*/ 1959 h 2679"/>
                <a:gd name="T74" fmla="*/ 132 w 3028"/>
                <a:gd name="T75" fmla="*/ 1923 h 2679"/>
                <a:gd name="T76" fmla="*/ 87 w 3028"/>
                <a:gd name="T77" fmla="*/ 1878 h 2679"/>
                <a:gd name="T78" fmla="*/ 50 w 3028"/>
                <a:gd name="T79" fmla="*/ 1826 h 2679"/>
                <a:gd name="T80" fmla="*/ 23 w 3028"/>
                <a:gd name="T81" fmla="*/ 1770 h 2679"/>
                <a:gd name="T82" fmla="*/ 6 w 3028"/>
                <a:gd name="T83" fmla="*/ 1706 h 2679"/>
                <a:gd name="T84" fmla="*/ 0 w 3028"/>
                <a:gd name="T85" fmla="*/ 1640 h 2679"/>
                <a:gd name="T86" fmla="*/ 0 w 3028"/>
                <a:gd name="T87" fmla="*/ 367 h 2679"/>
                <a:gd name="T88" fmla="*/ 6 w 3028"/>
                <a:gd name="T89" fmla="*/ 301 h 2679"/>
                <a:gd name="T90" fmla="*/ 23 w 3028"/>
                <a:gd name="T91" fmla="*/ 240 h 2679"/>
                <a:gd name="T92" fmla="*/ 50 w 3028"/>
                <a:gd name="T93" fmla="*/ 182 h 2679"/>
                <a:gd name="T94" fmla="*/ 87 w 3028"/>
                <a:gd name="T95" fmla="*/ 129 h 2679"/>
                <a:gd name="T96" fmla="*/ 132 w 3028"/>
                <a:gd name="T97" fmla="*/ 85 h 2679"/>
                <a:gd name="T98" fmla="*/ 184 w 3028"/>
                <a:gd name="T99" fmla="*/ 50 h 2679"/>
                <a:gd name="T100" fmla="*/ 240 w 3028"/>
                <a:gd name="T101" fmla="*/ 23 h 2679"/>
                <a:gd name="T102" fmla="*/ 304 w 3028"/>
                <a:gd name="T103" fmla="*/ 5 h 2679"/>
                <a:gd name="T104" fmla="*/ 370 w 3028"/>
                <a:gd name="T105" fmla="*/ 0 h 2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28" h="2679">
                  <a:moveTo>
                    <a:pt x="370" y="0"/>
                  </a:moveTo>
                  <a:lnTo>
                    <a:pt x="2659" y="0"/>
                  </a:lnTo>
                  <a:lnTo>
                    <a:pt x="2724" y="5"/>
                  </a:lnTo>
                  <a:lnTo>
                    <a:pt x="2788" y="23"/>
                  </a:lnTo>
                  <a:lnTo>
                    <a:pt x="2844" y="50"/>
                  </a:lnTo>
                  <a:lnTo>
                    <a:pt x="2897" y="85"/>
                  </a:lnTo>
                  <a:lnTo>
                    <a:pt x="2941" y="129"/>
                  </a:lnTo>
                  <a:lnTo>
                    <a:pt x="2978" y="182"/>
                  </a:lnTo>
                  <a:lnTo>
                    <a:pt x="3005" y="240"/>
                  </a:lnTo>
                  <a:lnTo>
                    <a:pt x="3023" y="301"/>
                  </a:lnTo>
                  <a:lnTo>
                    <a:pt x="3028" y="367"/>
                  </a:lnTo>
                  <a:lnTo>
                    <a:pt x="3028" y="1640"/>
                  </a:lnTo>
                  <a:lnTo>
                    <a:pt x="3023" y="1706"/>
                  </a:lnTo>
                  <a:lnTo>
                    <a:pt x="3005" y="1770"/>
                  </a:lnTo>
                  <a:lnTo>
                    <a:pt x="2978" y="1826"/>
                  </a:lnTo>
                  <a:lnTo>
                    <a:pt x="2941" y="1878"/>
                  </a:lnTo>
                  <a:lnTo>
                    <a:pt x="2897" y="1923"/>
                  </a:lnTo>
                  <a:lnTo>
                    <a:pt x="2844" y="1959"/>
                  </a:lnTo>
                  <a:lnTo>
                    <a:pt x="2788" y="1986"/>
                  </a:lnTo>
                  <a:lnTo>
                    <a:pt x="2724" y="2004"/>
                  </a:lnTo>
                  <a:lnTo>
                    <a:pt x="2659" y="2010"/>
                  </a:lnTo>
                  <a:lnTo>
                    <a:pt x="1915" y="2010"/>
                  </a:lnTo>
                  <a:lnTo>
                    <a:pt x="738" y="2673"/>
                  </a:lnTo>
                  <a:lnTo>
                    <a:pt x="732" y="2677"/>
                  </a:lnTo>
                  <a:lnTo>
                    <a:pt x="724" y="2679"/>
                  </a:lnTo>
                  <a:lnTo>
                    <a:pt x="718" y="2679"/>
                  </a:lnTo>
                  <a:lnTo>
                    <a:pt x="709" y="2679"/>
                  </a:lnTo>
                  <a:lnTo>
                    <a:pt x="699" y="2675"/>
                  </a:lnTo>
                  <a:lnTo>
                    <a:pt x="691" y="2669"/>
                  </a:lnTo>
                  <a:lnTo>
                    <a:pt x="680" y="2656"/>
                  </a:lnTo>
                  <a:lnTo>
                    <a:pt x="676" y="2640"/>
                  </a:lnTo>
                  <a:lnTo>
                    <a:pt x="680" y="2623"/>
                  </a:lnTo>
                  <a:lnTo>
                    <a:pt x="908" y="2010"/>
                  </a:lnTo>
                  <a:lnTo>
                    <a:pt x="370" y="2010"/>
                  </a:lnTo>
                  <a:lnTo>
                    <a:pt x="304" y="2004"/>
                  </a:lnTo>
                  <a:lnTo>
                    <a:pt x="240" y="1986"/>
                  </a:lnTo>
                  <a:lnTo>
                    <a:pt x="184" y="1959"/>
                  </a:lnTo>
                  <a:lnTo>
                    <a:pt x="132" y="1923"/>
                  </a:lnTo>
                  <a:lnTo>
                    <a:pt x="87" y="1878"/>
                  </a:lnTo>
                  <a:lnTo>
                    <a:pt x="50" y="1826"/>
                  </a:lnTo>
                  <a:lnTo>
                    <a:pt x="23" y="1770"/>
                  </a:lnTo>
                  <a:lnTo>
                    <a:pt x="6" y="1706"/>
                  </a:lnTo>
                  <a:lnTo>
                    <a:pt x="0" y="1640"/>
                  </a:lnTo>
                  <a:lnTo>
                    <a:pt x="0" y="367"/>
                  </a:lnTo>
                  <a:lnTo>
                    <a:pt x="6" y="301"/>
                  </a:lnTo>
                  <a:lnTo>
                    <a:pt x="23" y="240"/>
                  </a:lnTo>
                  <a:lnTo>
                    <a:pt x="50" y="182"/>
                  </a:lnTo>
                  <a:lnTo>
                    <a:pt x="87" y="129"/>
                  </a:lnTo>
                  <a:lnTo>
                    <a:pt x="132" y="85"/>
                  </a:lnTo>
                  <a:lnTo>
                    <a:pt x="184" y="50"/>
                  </a:lnTo>
                  <a:lnTo>
                    <a:pt x="240" y="23"/>
                  </a:lnTo>
                  <a:lnTo>
                    <a:pt x="304" y="5"/>
                  </a:lnTo>
                  <a:lnTo>
                    <a:pt x="3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43" name="Group 25"/>
          <p:cNvGrpSpPr>
            <a:grpSpLocks noChangeAspect="1"/>
          </p:cNvGrpSpPr>
          <p:nvPr/>
        </p:nvGrpSpPr>
        <p:grpSpPr bwMode="auto">
          <a:xfrm>
            <a:off x="5490042" y="5340696"/>
            <a:ext cx="234497" cy="236504"/>
            <a:chOff x="2259" y="566"/>
            <a:chExt cx="3155" cy="3182"/>
          </a:xfrm>
          <a:solidFill>
            <a:schemeClr val="bg1"/>
          </a:solidFill>
        </p:grpSpPr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2424" y="566"/>
              <a:ext cx="2825" cy="1495"/>
            </a:xfrm>
            <a:custGeom>
              <a:avLst/>
              <a:gdLst>
                <a:gd name="T0" fmla="*/ 626 w 5650"/>
                <a:gd name="T1" fmla="*/ 0 h 2991"/>
                <a:gd name="T2" fmla="*/ 4911 w 5650"/>
                <a:gd name="T3" fmla="*/ 0 h 2991"/>
                <a:gd name="T4" fmla="*/ 4957 w 5650"/>
                <a:gd name="T5" fmla="*/ 4 h 2991"/>
                <a:gd name="T6" fmla="*/ 5002 w 5650"/>
                <a:gd name="T7" fmla="*/ 19 h 2991"/>
                <a:gd name="T8" fmla="*/ 5040 w 5650"/>
                <a:gd name="T9" fmla="*/ 44 h 2991"/>
                <a:gd name="T10" fmla="*/ 5071 w 5650"/>
                <a:gd name="T11" fmla="*/ 77 h 2991"/>
                <a:gd name="T12" fmla="*/ 5097 w 5650"/>
                <a:gd name="T13" fmla="*/ 114 h 2991"/>
                <a:gd name="T14" fmla="*/ 5112 w 5650"/>
                <a:gd name="T15" fmla="*/ 159 h 2991"/>
                <a:gd name="T16" fmla="*/ 5118 w 5650"/>
                <a:gd name="T17" fmla="*/ 205 h 2991"/>
                <a:gd name="T18" fmla="*/ 5118 w 5650"/>
                <a:gd name="T19" fmla="*/ 1890 h 2991"/>
                <a:gd name="T20" fmla="*/ 5650 w 5650"/>
                <a:gd name="T21" fmla="*/ 2337 h 2991"/>
                <a:gd name="T22" fmla="*/ 5118 w 5650"/>
                <a:gd name="T23" fmla="*/ 2704 h 2991"/>
                <a:gd name="T24" fmla="*/ 4703 w 5650"/>
                <a:gd name="T25" fmla="*/ 2991 h 2991"/>
                <a:gd name="T26" fmla="*/ 4703 w 5650"/>
                <a:gd name="T27" fmla="*/ 412 h 2991"/>
                <a:gd name="T28" fmla="*/ 831 w 5650"/>
                <a:gd name="T29" fmla="*/ 412 h 2991"/>
                <a:gd name="T30" fmla="*/ 831 w 5650"/>
                <a:gd name="T31" fmla="*/ 2991 h 2991"/>
                <a:gd name="T32" fmla="*/ 418 w 5650"/>
                <a:gd name="T33" fmla="*/ 2704 h 2991"/>
                <a:gd name="T34" fmla="*/ 0 w 5650"/>
                <a:gd name="T35" fmla="*/ 2416 h 2991"/>
                <a:gd name="T36" fmla="*/ 418 w 5650"/>
                <a:gd name="T37" fmla="*/ 2066 h 2991"/>
                <a:gd name="T38" fmla="*/ 418 w 5650"/>
                <a:gd name="T39" fmla="*/ 205 h 2991"/>
                <a:gd name="T40" fmla="*/ 424 w 5650"/>
                <a:gd name="T41" fmla="*/ 159 h 2991"/>
                <a:gd name="T42" fmla="*/ 440 w 5650"/>
                <a:gd name="T43" fmla="*/ 114 h 2991"/>
                <a:gd name="T44" fmla="*/ 463 w 5650"/>
                <a:gd name="T45" fmla="*/ 77 h 2991"/>
                <a:gd name="T46" fmla="*/ 496 w 5650"/>
                <a:gd name="T47" fmla="*/ 44 h 2991"/>
                <a:gd name="T48" fmla="*/ 535 w 5650"/>
                <a:gd name="T49" fmla="*/ 19 h 2991"/>
                <a:gd name="T50" fmla="*/ 577 w 5650"/>
                <a:gd name="T51" fmla="*/ 4 h 2991"/>
                <a:gd name="T52" fmla="*/ 626 w 5650"/>
                <a:gd name="T53" fmla="*/ 0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650" h="2991">
                  <a:moveTo>
                    <a:pt x="626" y="0"/>
                  </a:moveTo>
                  <a:lnTo>
                    <a:pt x="4911" y="0"/>
                  </a:lnTo>
                  <a:lnTo>
                    <a:pt x="4957" y="4"/>
                  </a:lnTo>
                  <a:lnTo>
                    <a:pt x="5002" y="19"/>
                  </a:lnTo>
                  <a:lnTo>
                    <a:pt x="5040" y="44"/>
                  </a:lnTo>
                  <a:lnTo>
                    <a:pt x="5071" y="77"/>
                  </a:lnTo>
                  <a:lnTo>
                    <a:pt x="5097" y="114"/>
                  </a:lnTo>
                  <a:lnTo>
                    <a:pt x="5112" y="159"/>
                  </a:lnTo>
                  <a:lnTo>
                    <a:pt x="5118" y="205"/>
                  </a:lnTo>
                  <a:lnTo>
                    <a:pt x="5118" y="1890"/>
                  </a:lnTo>
                  <a:lnTo>
                    <a:pt x="5650" y="2337"/>
                  </a:lnTo>
                  <a:lnTo>
                    <a:pt x="5118" y="2704"/>
                  </a:lnTo>
                  <a:lnTo>
                    <a:pt x="4703" y="2991"/>
                  </a:lnTo>
                  <a:lnTo>
                    <a:pt x="4703" y="412"/>
                  </a:lnTo>
                  <a:lnTo>
                    <a:pt x="831" y="412"/>
                  </a:lnTo>
                  <a:lnTo>
                    <a:pt x="831" y="2991"/>
                  </a:lnTo>
                  <a:lnTo>
                    <a:pt x="418" y="2704"/>
                  </a:lnTo>
                  <a:lnTo>
                    <a:pt x="0" y="2416"/>
                  </a:lnTo>
                  <a:lnTo>
                    <a:pt x="418" y="2066"/>
                  </a:lnTo>
                  <a:lnTo>
                    <a:pt x="418" y="205"/>
                  </a:lnTo>
                  <a:lnTo>
                    <a:pt x="424" y="159"/>
                  </a:lnTo>
                  <a:lnTo>
                    <a:pt x="440" y="114"/>
                  </a:lnTo>
                  <a:lnTo>
                    <a:pt x="463" y="77"/>
                  </a:lnTo>
                  <a:lnTo>
                    <a:pt x="496" y="44"/>
                  </a:lnTo>
                  <a:lnTo>
                    <a:pt x="535" y="19"/>
                  </a:lnTo>
                  <a:lnTo>
                    <a:pt x="577" y="4"/>
                  </a:lnTo>
                  <a:lnTo>
                    <a:pt x="6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3094" y="1439"/>
              <a:ext cx="1485" cy="158"/>
            </a:xfrm>
            <a:custGeom>
              <a:avLst/>
              <a:gdLst>
                <a:gd name="T0" fmla="*/ 157 w 2970"/>
                <a:gd name="T1" fmla="*/ 0 h 315"/>
                <a:gd name="T2" fmla="*/ 2814 w 2970"/>
                <a:gd name="T3" fmla="*/ 0 h 315"/>
                <a:gd name="T4" fmla="*/ 2854 w 2970"/>
                <a:gd name="T5" fmla="*/ 6 h 315"/>
                <a:gd name="T6" fmla="*/ 2893 w 2970"/>
                <a:gd name="T7" fmla="*/ 21 h 315"/>
                <a:gd name="T8" fmla="*/ 2924 w 2970"/>
                <a:gd name="T9" fmla="*/ 46 h 315"/>
                <a:gd name="T10" fmla="*/ 2949 w 2970"/>
                <a:gd name="T11" fmla="*/ 77 h 315"/>
                <a:gd name="T12" fmla="*/ 2965 w 2970"/>
                <a:gd name="T13" fmla="*/ 116 h 315"/>
                <a:gd name="T14" fmla="*/ 2970 w 2970"/>
                <a:gd name="T15" fmla="*/ 158 h 315"/>
                <a:gd name="T16" fmla="*/ 2965 w 2970"/>
                <a:gd name="T17" fmla="*/ 199 h 315"/>
                <a:gd name="T18" fmla="*/ 2949 w 2970"/>
                <a:gd name="T19" fmla="*/ 238 h 315"/>
                <a:gd name="T20" fmla="*/ 2924 w 2970"/>
                <a:gd name="T21" fmla="*/ 269 h 315"/>
                <a:gd name="T22" fmla="*/ 2893 w 2970"/>
                <a:gd name="T23" fmla="*/ 294 h 315"/>
                <a:gd name="T24" fmla="*/ 2854 w 2970"/>
                <a:gd name="T25" fmla="*/ 309 h 315"/>
                <a:gd name="T26" fmla="*/ 2814 w 2970"/>
                <a:gd name="T27" fmla="*/ 315 h 315"/>
                <a:gd name="T28" fmla="*/ 157 w 2970"/>
                <a:gd name="T29" fmla="*/ 315 h 315"/>
                <a:gd name="T30" fmla="*/ 116 w 2970"/>
                <a:gd name="T31" fmla="*/ 309 h 315"/>
                <a:gd name="T32" fmla="*/ 78 w 2970"/>
                <a:gd name="T33" fmla="*/ 294 h 315"/>
                <a:gd name="T34" fmla="*/ 47 w 2970"/>
                <a:gd name="T35" fmla="*/ 269 h 315"/>
                <a:gd name="T36" fmla="*/ 21 w 2970"/>
                <a:gd name="T37" fmla="*/ 238 h 315"/>
                <a:gd name="T38" fmla="*/ 6 w 2970"/>
                <a:gd name="T39" fmla="*/ 199 h 315"/>
                <a:gd name="T40" fmla="*/ 0 w 2970"/>
                <a:gd name="T41" fmla="*/ 158 h 315"/>
                <a:gd name="T42" fmla="*/ 6 w 2970"/>
                <a:gd name="T43" fmla="*/ 116 h 315"/>
                <a:gd name="T44" fmla="*/ 21 w 2970"/>
                <a:gd name="T45" fmla="*/ 77 h 315"/>
                <a:gd name="T46" fmla="*/ 47 w 2970"/>
                <a:gd name="T47" fmla="*/ 46 h 315"/>
                <a:gd name="T48" fmla="*/ 78 w 2970"/>
                <a:gd name="T49" fmla="*/ 21 h 315"/>
                <a:gd name="T50" fmla="*/ 116 w 2970"/>
                <a:gd name="T51" fmla="*/ 6 h 315"/>
                <a:gd name="T52" fmla="*/ 157 w 2970"/>
                <a:gd name="T53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5">
                  <a:moveTo>
                    <a:pt x="157" y="0"/>
                  </a:moveTo>
                  <a:lnTo>
                    <a:pt x="2814" y="0"/>
                  </a:lnTo>
                  <a:lnTo>
                    <a:pt x="2854" y="6"/>
                  </a:lnTo>
                  <a:lnTo>
                    <a:pt x="2893" y="21"/>
                  </a:lnTo>
                  <a:lnTo>
                    <a:pt x="2924" y="46"/>
                  </a:lnTo>
                  <a:lnTo>
                    <a:pt x="2949" y="77"/>
                  </a:lnTo>
                  <a:lnTo>
                    <a:pt x="2965" y="116"/>
                  </a:lnTo>
                  <a:lnTo>
                    <a:pt x="2970" y="158"/>
                  </a:lnTo>
                  <a:lnTo>
                    <a:pt x="2965" y="199"/>
                  </a:lnTo>
                  <a:lnTo>
                    <a:pt x="2949" y="238"/>
                  </a:lnTo>
                  <a:lnTo>
                    <a:pt x="2924" y="269"/>
                  </a:lnTo>
                  <a:lnTo>
                    <a:pt x="2893" y="294"/>
                  </a:lnTo>
                  <a:lnTo>
                    <a:pt x="2854" y="309"/>
                  </a:lnTo>
                  <a:lnTo>
                    <a:pt x="2814" y="315"/>
                  </a:lnTo>
                  <a:lnTo>
                    <a:pt x="157" y="315"/>
                  </a:lnTo>
                  <a:lnTo>
                    <a:pt x="116" y="309"/>
                  </a:lnTo>
                  <a:lnTo>
                    <a:pt x="78" y="294"/>
                  </a:lnTo>
                  <a:lnTo>
                    <a:pt x="47" y="269"/>
                  </a:lnTo>
                  <a:lnTo>
                    <a:pt x="21" y="238"/>
                  </a:lnTo>
                  <a:lnTo>
                    <a:pt x="6" y="199"/>
                  </a:lnTo>
                  <a:lnTo>
                    <a:pt x="0" y="158"/>
                  </a:lnTo>
                  <a:lnTo>
                    <a:pt x="6" y="116"/>
                  </a:lnTo>
                  <a:lnTo>
                    <a:pt x="21" y="77"/>
                  </a:lnTo>
                  <a:lnTo>
                    <a:pt x="47" y="46"/>
                  </a:lnTo>
                  <a:lnTo>
                    <a:pt x="78" y="21"/>
                  </a:lnTo>
                  <a:lnTo>
                    <a:pt x="116" y="6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8" name="Freeform 29"/>
            <p:cNvSpPr>
              <a:spLocks/>
            </p:cNvSpPr>
            <p:nvPr/>
          </p:nvSpPr>
          <p:spPr bwMode="auto">
            <a:xfrm>
              <a:off x="3094" y="1860"/>
              <a:ext cx="1485" cy="158"/>
            </a:xfrm>
            <a:custGeom>
              <a:avLst/>
              <a:gdLst>
                <a:gd name="T0" fmla="*/ 157 w 2970"/>
                <a:gd name="T1" fmla="*/ 0 h 316"/>
                <a:gd name="T2" fmla="*/ 2814 w 2970"/>
                <a:gd name="T3" fmla="*/ 0 h 316"/>
                <a:gd name="T4" fmla="*/ 2854 w 2970"/>
                <a:gd name="T5" fmla="*/ 6 h 316"/>
                <a:gd name="T6" fmla="*/ 2893 w 2970"/>
                <a:gd name="T7" fmla="*/ 22 h 316"/>
                <a:gd name="T8" fmla="*/ 2924 w 2970"/>
                <a:gd name="T9" fmla="*/ 45 h 316"/>
                <a:gd name="T10" fmla="*/ 2949 w 2970"/>
                <a:gd name="T11" fmla="*/ 78 h 316"/>
                <a:gd name="T12" fmla="*/ 2965 w 2970"/>
                <a:gd name="T13" fmla="*/ 114 h 316"/>
                <a:gd name="T14" fmla="*/ 2970 w 2970"/>
                <a:gd name="T15" fmla="*/ 157 h 316"/>
                <a:gd name="T16" fmla="*/ 2965 w 2970"/>
                <a:gd name="T17" fmla="*/ 200 h 316"/>
                <a:gd name="T18" fmla="*/ 2949 w 2970"/>
                <a:gd name="T19" fmla="*/ 236 h 316"/>
                <a:gd name="T20" fmla="*/ 2924 w 2970"/>
                <a:gd name="T21" fmla="*/ 269 h 316"/>
                <a:gd name="T22" fmla="*/ 2893 w 2970"/>
                <a:gd name="T23" fmla="*/ 292 h 316"/>
                <a:gd name="T24" fmla="*/ 2854 w 2970"/>
                <a:gd name="T25" fmla="*/ 310 h 316"/>
                <a:gd name="T26" fmla="*/ 2814 w 2970"/>
                <a:gd name="T27" fmla="*/ 316 h 316"/>
                <a:gd name="T28" fmla="*/ 157 w 2970"/>
                <a:gd name="T29" fmla="*/ 316 h 316"/>
                <a:gd name="T30" fmla="*/ 116 w 2970"/>
                <a:gd name="T31" fmla="*/ 310 h 316"/>
                <a:gd name="T32" fmla="*/ 78 w 2970"/>
                <a:gd name="T33" fmla="*/ 292 h 316"/>
                <a:gd name="T34" fmla="*/ 47 w 2970"/>
                <a:gd name="T35" fmla="*/ 269 h 316"/>
                <a:gd name="T36" fmla="*/ 21 w 2970"/>
                <a:gd name="T37" fmla="*/ 236 h 316"/>
                <a:gd name="T38" fmla="*/ 6 w 2970"/>
                <a:gd name="T39" fmla="*/ 200 h 316"/>
                <a:gd name="T40" fmla="*/ 0 w 2970"/>
                <a:gd name="T41" fmla="*/ 157 h 316"/>
                <a:gd name="T42" fmla="*/ 6 w 2970"/>
                <a:gd name="T43" fmla="*/ 114 h 316"/>
                <a:gd name="T44" fmla="*/ 21 w 2970"/>
                <a:gd name="T45" fmla="*/ 78 h 316"/>
                <a:gd name="T46" fmla="*/ 47 w 2970"/>
                <a:gd name="T47" fmla="*/ 45 h 316"/>
                <a:gd name="T48" fmla="*/ 78 w 2970"/>
                <a:gd name="T49" fmla="*/ 22 h 316"/>
                <a:gd name="T50" fmla="*/ 116 w 2970"/>
                <a:gd name="T51" fmla="*/ 6 h 316"/>
                <a:gd name="T52" fmla="*/ 157 w 2970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6">
                  <a:moveTo>
                    <a:pt x="157" y="0"/>
                  </a:moveTo>
                  <a:lnTo>
                    <a:pt x="2814" y="0"/>
                  </a:lnTo>
                  <a:lnTo>
                    <a:pt x="2854" y="6"/>
                  </a:lnTo>
                  <a:lnTo>
                    <a:pt x="2893" y="22"/>
                  </a:lnTo>
                  <a:lnTo>
                    <a:pt x="2924" y="45"/>
                  </a:lnTo>
                  <a:lnTo>
                    <a:pt x="2949" y="78"/>
                  </a:lnTo>
                  <a:lnTo>
                    <a:pt x="2965" y="114"/>
                  </a:lnTo>
                  <a:lnTo>
                    <a:pt x="2970" y="157"/>
                  </a:lnTo>
                  <a:lnTo>
                    <a:pt x="2965" y="200"/>
                  </a:lnTo>
                  <a:lnTo>
                    <a:pt x="2949" y="236"/>
                  </a:lnTo>
                  <a:lnTo>
                    <a:pt x="2924" y="269"/>
                  </a:lnTo>
                  <a:lnTo>
                    <a:pt x="2893" y="292"/>
                  </a:lnTo>
                  <a:lnTo>
                    <a:pt x="2854" y="310"/>
                  </a:lnTo>
                  <a:lnTo>
                    <a:pt x="2814" y="316"/>
                  </a:lnTo>
                  <a:lnTo>
                    <a:pt x="157" y="316"/>
                  </a:lnTo>
                  <a:lnTo>
                    <a:pt x="116" y="310"/>
                  </a:lnTo>
                  <a:lnTo>
                    <a:pt x="78" y="292"/>
                  </a:lnTo>
                  <a:lnTo>
                    <a:pt x="47" y="269"/>
                  </a:lnTo>
                  <a:lnTo>
                    <a:pt x="21" y="236"/>
                  </a:lnTo>
                  <a:lnTo>
                    <a:pt x="6" y="200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7" y="45"/>
                  </a:lnTo>
                  <a:lnTo>
                    <a:pt x="78" y="22"/>
                  </a:lnTo>
                  <a:lnTo>
                    <a:pt x="116" y="6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9" name="Freeform 30"/>
            <p:cNvSpPr>
              <a:spLocks/>
            </p:cNvSpPr>
            <p:nvPr/>
          </p:nvSpPr>
          <p:spPr bwMode="auto">
            <a:xfrm>
              <a:off x="2259" y="1896"/>
              <a:ext cx="3155" cy="1852"/>
            </a:xfrm>
            <a:custGeom>
              <a:avLst/>
              <a:gdLst>
                <a:gd name="T0" fmla="*/ 0 w 6310"/>
                <a:gd name="T1" fmla="*/ 0 h 3705"/>
                <a:gd name="T2" fmla="*/ 2171 w 6310"/>
                <a:gd name="T3" fmla="*/ 1499 h 3705"/>
                <a:gd name="T4" fmla="*/ 544 w 6310"/>
                <a:gd name="T5" fmla="*/ 2848 h 3705"/>
                <a:gd name="T6" fmla="*/ 515 w 6310"/>
                <a:gd name="T7" fmla="*/ 2878 h 3705"/>
                <a:gd name="T8" fmla="*/ 492 w 6310"/>
                <a:gd name="T9" fmla="*/ 2913 h 3705"/>
                <a:gd name="T10" fmla="*/ 476 w 6310"/>
                <a:gd name="T11" fmla="*/ 2950 h 3705"/>
                <a:gd name="T12" fmla="*/ 471 w 6310"/>
                <a:gd name="T13" fmla="*/ 2991 h 3705"/>
                <a:gd name="T14" fmla="*/ 471 w 6310"/>
                <a:gd name="T15" fmla="*/ 3031 h 3705"/>
                <a:gd name="T16" fmla="*/ 478 w 6310"/>
                <a:gd name="T17" fmla="*/ 3070 h 3705"/>
                <a:gd name="T18" fmla="*/ 494 w 6310"/>
                <a:gd name="T19" fmla="*/ 3109 h 3705"/>
                <a:gd name="T20" fmla="*/ 517 w 6310"/>
                <a:gd name="T21" fmla="*/ 3144 h 3705"/>
                <a:gd name="T22" fmla="*/ 548 w 6310"/>
                <a:gd name="T23" fmla="*/ 3174 h 3705"/>
                <a:gd name="T24" fmla="*/ 583 w 6310"/>
                <a:gd name="T25" fmla="*/ 3196 h 3705"/>
                <a:gd name="T26" fmla="*/ 620 w 6310"/>
                <a:gd name="T27" fmla="*/ 3211 h 3705"/>
                <a:gd name="T28" fmla="*/ 660 w 6310"/>
                <a:gd name="T29" fmla="*/ 3219 h 3705"/>
                <a:gd name="T30" fmla="*/ 701 w 6310"/>
                <a:gd name="T31" fmla="*/ 3219 h 3705"/>
                <a:gd name="T32" fmla="*/ 740 w 6310"/>
                <a:gd name="T33" fmla="*/ 3211 h 3705"/>
                <a:gd name="T34" fmla="*/ 778 w 6310"/>
                <a:gd name="T35" fmla="*/ 3196 h 3705"/>
                <a:gd name="T36" fmla="*/ 813 w 6310"/>
                <a:gd name="T37" fmla="*/ 3171 h 3705"/>
                <a:gd name="T38" fmla="*/ 2531 w 6310"/>
                <a:gd name="T39" fmla="*/ 1747 h 3705"/>
                <a:gd name="T40" fmla="*/ 3154 w 6310"/>
                <a:gd name="T41" fmla="*/ 2176 h 3705"/>
                <a:gd name="T42" fmla="*/ 3778 w 6310"/>
                <a:gd name="T43" fmla="*/ 1747 h 3705"/>
                <a:gd name="T44" fmla="*/ 5495 w 6310"/>
                <a:gd name="T45" fmla="*/ 3171 h 3705"/>
                <a:gd name="T46" fmla="*/ 5526 w 6310"/>
                <a:gd name="T47" fmla="*/ 3192 h 3705"/>
                <a:gd name="T48" fmla="*/ 5559 w 6310"/>
                <a:gd name="T49" fmla="*/ 3207 h 3705"/>
                <a:gd name="T50" fmla="*/ 5594 w 6310"/>
                <a:gd name="T51" fmla="*/ 3217 h 3705"/>
                <a:gd name="T52" fmla="*/ 5629 w 6310"/>
                <a:gd name="T53" fmla="*/ 3219 h 3705"/>
                <a:gd name="T54" fmla="*/ 5666 w 6310"/>
                <a:gd name="T55" fmla="*/ 3217 h 3705"/>
                <a:gd name="T56" fmla="*/ 5701 w 6310"/>
                <a:gd name="T57" fmla="*/ 3207 h 3705"/>
                <a:gd name="T58" fmla="*/ 5733 w 6310"/>
                <a:gd name="T59" fmla="*/ 3192 h 3705"/>
                <a:gd name="T60" fmla="*/ 5764 w 6310"/>
                <a:gd name="T61" fmla="*/ 3171 h 3705"/>
                <a:gd name="T62" fmla="*/ 5792 w 6310"/>
                <a:gd name="T63" fmla="*/ 3144 h 3705"/>
                <a:gd name="T64" fmla="*/ 5815 w 6310"/>
                <a:gd name="T65" fmla="*/ 3109 h 3705"/>
                <a:gd name="T66" fmla="*/ 5830 w 6310"/>
                <a:gd name="T67" fmla="*/ 3070 h 3705"/>
                <a:gd name="T68" fmla="*/ 5838 w 6310"/>
                <a:gd name="T69" fmla="*/ 3031 h 3705"/>
                <a:gd name="T70" fmla="*/ 5838 w 6310"/>
                <a:gd name="T71" fmla="*/ 2991 h 3705"/>
                <a:gd name="T72" fmla="*/ 5832 w 6310"/>
                <a:gd name="T73" fmla="*/ 2950 h 3705"/>
                <a:gd name="T74" fmla="*/ 5817 w 6310"/>
                <a:gd name="T75" fmla="*/ 2913 h 3705"/>
                <a:gd name="T76" fmla="*/ 5793 w 6310"/>
                <a:gd name="T77" fmla="*/ 2878 h 3705"/>
                <a:gd name="T78" fmla="*/ 5764 w 6310"/>
                <a:gd name="T79" fmla="*/ 2848 h 3705"/>
                <a:gd name="T80" fmla="*/ 4138 w 6310"/>
                <a:gd name="T81" fmla="*/ 1499 h 3705"/>
                <a:gd name="T82" fmla="*/ 6310 w 6310"/>
                <a:gd name="T83" fmla="*/ 0 h 3705"/>
                <a:gd name="T84" fmla="*/ 6310 w 6310"/>
                <a:gd name="T85" fmla="*/ 3376 h 3705"/>
                <a:gd name="T86" fmla="*/ 6305 w 6310"/>
                <a:gd name="T87" fmla="*/ 3434 h 3705"/>
                <a:gd name="T88" fmla="*/ 6289 w 6310"/>
                <a:gd name="T89" fmla="*/ 3490 h 3705"/>
                <a:gd name="T90" fmla="*/ 6264 w 6310"/>
                <a:gd name="T91" fmla="*/ 3540 h 3705"/>
                <a:gd name="T92" fmla="*/ 6231 w 6310"/>
                <a:gd name="T93" fmla="*/ 3587 h 3705"/>
                <a:gd name="T94" fmla="*/ 6192 w 6310"/>
                <a:gd name="T95" fmla="*/ 3627 h 3705"/>
                <a:gd name="T96" fmla="*/ 6146 w 6310"/>
                <a:gd name="T97" fmla="*/ 3658 h 3705"/>
                <a:gd name="T98" fmla="*/ 6096 w 6310"/>
                <a:gd name="T99" fmla="*/ 3683 h 3705"/>
                <a:gd name="T100" fmla="*/ 6039 w 6310"/>
                <a:gd name="T101" fmla="*/ 3699 h 3705"/>
                <a:gd name="T102" fmla="*/ 5979 w 6310"/>
                <a:gd name="T103" fmla="*/ 3705 h 3705"/>
                <a:gd name="T104" fmla="*/ 329 w 6310"/>
                <a:gd name="T105" fmla="*/ 3705 h 3705"/>
                <a:gd name="T106" fmla="*/ 269 w 6310"/>
                <a:gd name="T107" fmla="*/ 3699 h 3705"/>
                <a:gd name="T108" fmla="*/ 213 w 6310"/>
                <a:gd name="T109" fmla="*/ 3683 h 3705"/>
                <a:gd name="T110" fmla="*/ 163 w 6310"/>
                <a:gd name="T111" fmla="*/ 3658 h 3705"/>
                <a:gd name="T112" fmla="*/ 116 w 6310"/>
                <a:gd name="T113" fmla="*/ 3627 h 3705"/>
                <a:gd name="T114" fmla="*/ 77 w 6310"/>
                <a:gd name="T115" fmla="*/ 3587 h 3705"/>
                <a:gd name="T116" fmla="*/ 45 w 6310"/>
                <a:gd name="T117" fmla="*/ 3540 h 3705"/>
                <a:gd name="T118" fmla="*/ 19 w 6310"/>
                <a:gd name="T119" fmla="*/ 3490 h 3705"/>
                <a:gd name="T120" fmla="*/ 4 w 6310"/>
                <a:gd name="T121" fmla="*/ 3434 h 3705"/>
                <a:gd name="T122" fmla="*/ 0 w 6310"/>
                <a:gd name="T123" fmla="*/ 3376 h 3705"/>
                <a:gd name="T124" fmla="*/ 0 w 6310"/>
                <a:gd name="T125" fmla="*/ 0 h 3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0" h="3705">
                  <a:moveTo>
                    <a:pt x="0" y="0"/>
                  </a:moveTo>
                  <a:lnTo>
                    <a:pt x="2171" y="1499"/>
                  </a:lnTo>
                  <a:lnTo>
                    <a:pt x="544" y="2848"/>
                  </a:lnTo>
                  <a:lnTo>
                    <a:pt x="515" y="2878"/>
                  </a:lnTo>
                  <a:lnTo>
                    <a:pt x="492" y="2913"/>
                  </a:lnTo>
                  <a:lnTo>
                    <a:pt x="476" y="2950"/>
                  </a:lnTo>
                  <a:lnTo>
                    <a:pt x="471" y="2991"/>
                  </a:lnTo>
                  <a:lnTo>
                    <a:pt x="471" y="3031"/>
                  </a:lnTo>
                  <a:lnTo>
                    <a:pt x="478" y="3070"/>
                  </a:lnTo>
                  <a:lnTo>
                    <a:pt x="494" y="3109"/>
                  </a:lnTo>
                  <a:lnTo>
                    <a:pt x="517" y="3144"/>
                  </a:lnTo>
                  <a:lnTo>
                    <a:pt x="548" y="3174"/>
                  </a:lnTo>
                  <a:lnTo>
                    <a:pt x="583" y="3196"/>
                  </a:lnTo>
                  <a:lnTo>
                    <a:pt x="620" y="3211"/>
                  </a:lnTo>
                  <a:lnTo>
                    <a:pt x="660" y="3219"/>
                  </a:lnTo>
                  <a:lnTo>
                    <a:pt x="701" y="3219"/>
                  </a:lnTo>
                  <a:lnTo>
                    <a:pt x="740" y="3211"/>
                  </a:lnTo>
                  <a:lnTo>
                    <a:pt x="778" y="3196"/>
                  </a:lnTo>
                  <a:lnTo>
                    <a:pt x="813" y="3171"/>
                  </a:lnTo>
                  <a:lnTo>
                    <a:pt x="2531" y="1747"/>
                  </a:lnTo>
                  <a:lnTo>
                    <a:pt x="3154" y="2176"/>
                  </a:lnTo>
                  <a:lnTo>
                    <a:pt x="3778" y="1747"/>
                  </a:lnTo>
                  <a:lnTo>
                    <a:pt x="5495" y="3171"/>
                  </a:lnTo>
                  <a:lnTo>
                    <a:pt x="5526" y="3192"/>
                  </a:lnTo>
                  <a:lnTo>
                    <a:pt x="5559" y="3207"/>
                  </a:lnTo>
                  <a:lnTo>
                    <a:pt x="5594" y="3217"/>
                  </a:lnTo>
                  <a:lnTo>
                    <a:pt x="5629" y="3219"/>
                  </a:lnTo>
                  <a:lnTo>
                    <a:pt x="5666" y="3217"/>
                  </a:lnTo>
                  <a:lnTo>
                    <a:pt x="5701" y="3207"/>
                  </a:lnTo>
                  <a:lnTo>
                    <a:pt x="5733" y="3192"/>
                  </a:lnTo>
                  <a:lnTo>
                    <a:pt x="5764" y="3171"/>
                  </a:lnTo>
                  <a:lnTo>
                    <a:pt x="5792" y="3144"/>
                  </a:lnTo>
                  <a:lnTo>
                    <a:pt x="5815" y="3109"/>
                  </a:lnTo>
                  <a:lnTo>
                    <a:pt x="5830" y="3070"/>
                  </a:lnTo>
                  <a:lnTo>
                    <a:pt x="5838" y="3031"/>
                  </a:lnTo>
                  <a:lnTo>
                    <a:pt x="5838" y="2991"/>
                  </a:lnTo>
                  <a:lnTo>
                    <a:pt x="5832" y="2950"/>
                  </a:lnTo>
                  <a:lnTo>
                    <a:pt x="5817" y="2913"/>
                  </a:lnTo>
                  <a:lnTo>
                    <a:pt x="5793" y="2878"/>
                  </a:lnTo>
                  <a:lnTo>
                    <a:pt x="5764" y="2848"/>
                  </a:lnTo>
                  <a:lnTo>
                    <a:pt x="4138" y="1499"/>
                  </a:lnTo>
                  <a:lnTo>
                    <a:pt x="6310" y="0"/>
                  </a:lnTo>
                  <a:lnTo>
                    <a:pt x="6310" y="3376"/>
                  </a:lnTo>
                  <a:lnTo>
                    <a:pt x="6305" y="3434"/>
                  </a:lnTo>
                  <a:lnTo>
                    <a:pt x="6289" y="3490"/>
                  </a:lnTo>
                  <a:lnTo>
                    <a:pt x="6264" y="3540"/>
                  </a:lnTo>
                  <a:lnTo>
                    <a:pt x="6231" y="3587"/>
                  </a:lnTo>
                  <a:lnTo>
                    <a:pt x="6192" y="3627"/>
                  </a:lnTo>
                  <a:lnTo>
                    <a:pt x="6146" y="3658"/>
                  </a:lnTo>
                  <a:lnTo>
                    <a:pt x="6096" y="3683"/>
                  </a:lnTo>
                  <a:lnTo>
                    <a:pt x="6039" y="3699"/>
                  </a:lnTo>
                  <a:lnTo>
                    <a:pt x="5979" y="3705"/>
                  </a:lnTo>
                  <a:lnTo>
                    <a:pt x="329" y="3705"/>
                  </a:lnTo>
                  <a:lnTo>
                    <a:pt x="269" y="3699"/>
                  </a:lnTo>
                  <a:lnTo>
                    <a:pt x="213" y="3683"/>
                  </a:lnTo>
                  <a:lnTo>
                    <a:pt x="163" y="3658"/>
                  </a:lnTo>
                  <a:lnTo>
                    <a:pt x="116" y="3627"/>
                  </a:lnTo>
                  <a:lnTo>
                    <a:pt x="77" y="3587"/>
                  </a:lnTo>
                  <a:lnTo>
                    <a:pt x="45" y="3540"/>
                  </a:lnTo>
                  <a:lnTo>
                    <a:pt x="19" y="3490"/>
                  </a:lnTo>
                  <a:lnTo>
                    <a:pt x="4" y="3434"/>
                  </a:lnTo>
                  <a:lnTo>
                    <a:pt x="0" y="33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50" name="Freeform 31"/>
            <p:cNvSpPr>
              <a:spLocks/>
            </p:cNvSpPr>
            <p:nvPr/>
          </p:nvSpPr>
          <p:spPr bwMode="auto">
            <a:xfrm>
              <a:off x="3094" y="1020"/>
              <a:ext cx="1485" cy="157"/>
            </a:xfrm>
            <a:custGeom>
              <a:avLst/>
              <a:gdLst>
                <a:gd name="T0" fmla="*/ 157 w 2970"/>
                <a:gd name="T1" fmla="*/ 0 h 316"/>
                <a:gd name="T2" fmla="*/ 2814 w 2970"/>
                <a:gd name="T3" fmla="*/ 0 h 316"/>
                <a:gd name="T4" fmla="*/ 2854 w 2970"/>
                <a:gd name="T5" fmla="*/ 4 h 316"/>
                <a:gd name="T6" fmla="*/ 2893 w 2970"/>
                <a:gd name="T7" fmla="*/ 21 h 316"/>
                <a:gd name="T8" fmla="*/ 2924 w 2970"/>
                <a:gd name="T9" fmla="*/ 45 h 316"/>
                <a:gd name="T10" fmla="*/ 2949 w 2970"/>
                <a:gd name="T11" fmla="*/ 78 h 316"/>
                <a:gd name="T12" fmla="*/ 2965 w 2970"/>
                <a:gd name="T13" fmla="*/ 114 h 316"/>
                <a:gd name="T14" fmla="*/ 2970 w 2970"/>
                <a:gd name="T15" fmla="*/ 157 h 316"/>
                <a:gd name="T16" fmla="*/ 2965 w 2970"/>
                <a:gd name="T17" fmla="*/ 199 h 316"/>
                <a:gd name="T18" fmla="*/ 2949 w 2970"/>
                <a:gd name="T19" fmla="*/ 236 h 316"/>
                <a:gd name="T20" fmla="*/ 2924 w 2970"/>
                <a:gd name="T21" fmla="*/ 269 h 316"/>
                <a:gd name="T22" fmla="*/ 2893 w 2970"/>
                <a:gd name="T23" fmla="*/ 292 h 316"/>
                <a:gd name="T24" fmla="*/ 2854 w 2970"/>
                <a:gd name="T25" fmla="*/ 310 h 316"/>
                <a:gd name="T26" fmla="*/ 2814 w 2970"/>
                <a:gd name="T27" fmla="*/ 316 h 316"/>
                <a:gd name="T28" fmla="*/ 157 w 2970"/>
                <a:gd name="T29" fmla="*/ 316 h 316"/>
                <a:gd name="T30" fmla="*/ 116 w 2970"/>
                <a:gd name="T31" fmla="*/ 310 h 316"/>
                <a:gd name="T32" fmla="*/ 78 w 2970"/>
                <a:gd name="T33" fmla="*/ 292 h 316"/>
                <a:gd name="T34" fmla="*/ 47 w 2970"/>
                <a:gd name="T35" fmla="*/ 269 h 316"/>
                <a:gd name="T36" fmla="*/ 21 w 2970"/>
                <a:gd name="T37" fmla="*/ 236 h 316"/>
                <a:gd name="T38" fmla="*/ 6 w 2970"/>
                <a:gd name="T39" fmla="*/ 199 h 316"/>
                <a:gd name="T40" fmla="*/ 0 w 2970"/>
                <a:gd name="T41" fmla="*/ 157 h 316"/>
                <a:gd name="T42" fmla="*/ 6 w 2970"/>
                <a:gd name="T43" fmla="*/ 114 h 316"/>
                <a:gd name="T44" fmla="*/ 21 w 2970"/>
                <a:gd name="T45" fmla="*/ 78 h 316"/>
                <a:gd name="T46" fmla="*/ 47 w 2970"/>
                <a:gd name="T47" fmla="*/ 45 h 316"/>
                <a:gd name="T48" fmla="*/ 78 w 2970"/>
                <a:gd name="T49" fmla="*/ 21 h 316"/>
                <a:gd name="T50" fmla="*/ 116 w 2970"/>
                <a:gd name="T51" fmla="*/ 4 h 316"/>
                <a:gd name="T52" fmla="*/ 157 w 2970"/>
                <a:gd name="T53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970" h="316">
                  <a:moveTo>
                    <a:pt x="157" y="0"/>
                  </a:moveTo>
                  <a:lnTo>
                    <a:pt x="2814" y="0"/>
                  </a:lnTo>
                  <a:lnTo>
                    <a:pt x="2854" y="4"/>
                  </a:lnTo>
                  <a:lnTo>
                    <a:pt x="2893" y="21"/>
                  </a:lnTo>
                  <a:lnTo>
                    <a:pt x="2924" y="45"/>
                  </a:lnTo>
                  <a:lnTo>
                    <a:pt x="2949" y="78"/>
                  </a:lnTo>
                  <a:lnTo>
                    <a:pt x="2965" y="114"/>
                  </a:lnTo>
                  <a:lnTo>
                    <a:pt x="2970" y="157"/>
                  </a:lnTo>
                  <a:lnTo>
                    <a:pt x="2965" y="199"/>
                  </a:lnTo>
                  <a:lnTo>
                    <a:pt x="2949" y="236"/>
                  </a:lnTo>
                  <a:lnTo>
                    <a:pt x="2924" y="269"/>
                  </a:lnTo>
                  <a:lnTo>
                    <a:pt x="2893" y="292"/>
                  </a:lnTo>
                  <a:lnTo>
                    <a:pt x="2854" y="310"/>
                  </a:lnTo>
                  <a:lnTo>
                    <a:pt x="2814" y="316"/>
                  </a:lnTo>
                  <a:lnTo>
                    <a:pt x="157" y="316"/>
                  </a:lnTo>
                  <a:lnTo>
                    <a:pt x="116" y="310"/>
                  </a:lnTo>
                  <a:lnTo>
                    <a:pt x="78" y="292"/>
                  </a:lnTo>
                  <a:lnTo>
                    <a:pt x="47" y="269"/>
                  </a:lnTo>
                  <a:lnTo>
                    <a:pt x="21" y="236"/>
                  </a:lnTo>
                  <a:lnTo>
                    <a:pt x="6" y="199"/>
                  </a:lnTo>
                  <a:lnTo>
                    <a:pt x="0" y="157"/>
                  </a:lnTo>
                  <a:lnTo>
                    <a:pt x="6" y="114"/>
                  </a:lnTo>
                  <a:lnTo>
                    <a:pt x="21" y="78"/>
                  </a:lnTo>
                  <a:lnTo>
                    <a:pt x="47" y="45"/>
                  </a:lnTo>
                  <a:lnTo>
                    <a:pt x="78" y="21"/>
                  </a:lnTo>
                  <a:lnTo>
                    <a:pt x="116" y="4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42" name="Rectangle 41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45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30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3"/>
          <p:cNvSpPr>
            <a:spLocks/>
          </p:cNvSpPr>
          <p:nvPr/>
        </p:nvSpPr>
        <p:spPr bwMode="auto">
          <a:xfrm>
            <a:off x="7368308" y="2070770"/>
            <a:ext cx="4156364" cy="3776353"/>
          </a:xfrm>
          <a:custGeom>
            <a:avLst/>
            <a:gdLst>
              <a:gd name="T0" fmla="*/ 481 w 1299"/>
              <a:gd name="T1" fmla="*/ 670 h 1036"/>
              <a:gd name="T2" fmla="*/ 458 w 1299"/>
              <a:gd name="T3" fmla="*/ 648 h 1036"/>
              <a:gd name="T4" fmla="*/ 392 w 1299"/>
              <a:gd name="T5" fmla="*/ 604 h 1036"/>
              <a:gd name="T6" fmla="*/ 369 w 1299"/>
              <a:gd name="T7" fmla="*/ 543 h 1036"/>
              <a:gd name="T8" fmla="*/ 187 w 1299"/>
              <a:gd name="T9" fmla="*/ 393 h 1036"/>
              <a:gd name="T10" fmla="*/ 125 w 1299"/>
              <a:gd name="T11" fmla="*/ 400 h 1036"/>
              <a:gd name="T12" fmla="*/ 74 w 1299"/>
              <a:gd name="T13" fmla="*/ 390 h 1036"/>
              <a:gd name="T14" fmla="*/ 32 w 1299"/>
              <a:gd name="T15" fmla="*/ 364 h 1036"/>
              <a:gd name="T16" fmla="*/ 87 w 1299"/>
              <a:gd name="T17" fmla="*/ 342 h 1036"/>
              <a:gd name="T18" fmla="*/ 110 w 1299"/>
              <a:gd name="T19" fmla="*/ 324 h 1036"/>
              <a:gd name="T20" fmla="*/ 0 w 1299"/>
              <a:gd name="T21" fmla="*/ 298 h 1036"/>
              <a:gd name="T22" fmla="*/ 144 w 1299"/>
              <a:gd name="T23" fmla="*/ 253 h 1036"/>
              <a:gd name="T24" fmla="*/ 123 w 1299"/>
              <a:gd name="T25" fmla="*/ 183 h 1036"/>
              <a:gd name="T26" fmla="*/ 248 w 1299"/>
              <a:gd name="T27" fmla="*/ 105 h 1036"/>
              <a:gd name="T28" fmla="*/ 407 w 1299"/>
              <a:gd name="T29" fmla="*/ 99 h 1036"/>
              <a:gd name="T30" fmla="*/ 447 w 1299"/>
              <a:gd name="T31" fmla="*/ 95 h 1036"/>
              <a:gd name="T32" fmla="*/ 471 w 1299"/>
              <a:gd name="T33" fmla="*/ 67 h 1036"/>
              <a:gd name="T34" fmla="*/ 530 w 1299"/>
              <a:gd name="T35" fmla="*/ 63 h 1036"/>
              <a:gd name="T36" fmla="*/ 610 w 1299"/>
              <a:gd name="T37" fmla="*/ 26 h 1036"/>
              <a:gd name="T38" fmla="*/ 672 w 1299"/>
              <a:gd name="T39" fmla="*/ 22 h 1036"/>
              <a:gd name="T40" fmla="*/ 917 w 1299"/>
              <a:gd name="T41" fmla="*/ 0 h 1036"/>
              <a:gd name="T42" fmla="*/ 1020 w 1299"/>
              <a:gd name="T43" fmla="*/ 86 h 1036"/>
              <a:gd name="T44" fmla="*/ 979 w 1299"/>
              <a:gd name="T45" fmla="*/ 135 h 1036"/>
              <a:gd name="T46" fmla="*/ 1036 w 1299"/>
              <a:gd name="T47" fmla="*/ 183 h 1036"/>
              <a:gd name="T48" fmla="*/ 1174 w 1299"/>
              <a:gd name="T49" fmla="*/ 117 h 1036"/>
              <a:gd name="T50" fmla="*/ 1254 w 1299"/>
              <a:gd name="T51" fmla="*/ 91 h 1036"/>
              <a:gd name="T52" fmla="*/ 1205 w 1299"/>
              <a:gd name="T53" fmla="*/ 169 h 1036"/>
              <a:gd name="T54" fmla="*/ 1187 w 1299"/>
              <a:gd name="T55" fmla="*/ 205 h 1036"/>
              <a:gd name="T56" fmla="*/ 1123 w 1299"/>
              <a:gd name="T57" fmla="*/ 270 h 1036"/>
              <a:gd name="T58" fmla="*/ 1163 w 1299"/>
              <a:gd name="T59" fmla="*/ 319 h 1036"/>
              <a:gd name="T60" fmla="*/ 1129 w 1299"/>
              <a:gd name="T61" fmla="*/ 364 h 1036"/>
              <a:gd name="T62" fmla="*/ 1149 w 1299"/>
              <a:gd name="T63" fmla="*/ 423 h 1036"/>
              <a:gd name="T64" fmla="*/ 1155 w 1299"/>
              <a:gd name="T65" fmla="*/ 467 h 1036"/>
              <a:gd name="T66" fmla="*/ 1087 w 1299"/>
              <a:gd name="T67" fmla="*/ 531 h 1036"/>
              <a:gd name="T68" fmla="*/ 1095 w 1299"/>
              <a:gd name="T69" fmla="*/ 548 h 1036"/>
              <a:gd name="T70" fmla="*/ 1032 w 1299"/>
              <a:gd name="T71" fmla="*/ 535 h 1036"/>
              <a:gd name="T72" fmla="*/ 1087 w 1299"/>
              <a:gd name="T73" fmla="*/ 644 h 1036"/>
              <a:gd name="T74" fmla="*/ 1024 w 1299"/>
              <a:gd name="T75" fmla="*/ 624 h 1036"/>
              <a:gd name="T76" fmla="*/ 1058 w 1299"/>
              <a:gd name="T77" fmla="*/ 675 h 1036"/>
              <a:gd name="T78" fmla="*/ 890 w 1299"/>
              <a:gd name="T79" fmla="*/ 734 h 1036"/>
              <a:gd name="T80" fmla="*/ 830 w 1299"/>
              <a:gd name="T81" fmla="*/ 801 h 1036"/>
              <a:gd name="T82" fmla="*/ 761 w 1299"/>
              <a:gd name="T83" fmla="*/ 809 h 1036"/>
              <a:gd name="T84" fmla="*/ 691 w 1299"/>
              <a:gd name="T85" fmla="*/ 873 h 1036"/>
              <a:gd name="T86" fmla="*/ 659 w 1299"/>
              <a:gd name="T87" fmla="*/ 942 h 1036"/>
              <a:gd name="T88" fmla="*/ 621 w 1299"/>
              <a:gd name="T89" fmla="*/ 1028 h 1036"/>
              <a:gd name="T90" fmla="*/ 538 w 1299"/>
              <a:gd name="T91" fmla="*/ 1008 h 1036"/>
              <a:gd name="T92" fmla="*/ 464 w 1299"/>
              <a:gd name="T93" fmla="*/ 898 h 1036"/>
              <a:gd name="T94" fmla="*/ 439 w 1299"/>
              <a:gd name="T95" fmla="*/ 854 h 1036"/>
              <a:gd name="T96" fmla="*/ 407 w 1299"/>
              <a:gd name="T97" fmla="*/ 789 h 1036"/>
              <a:gd name="T98" fmla="*/ 437 w 1299"/>
              <a:gd name="T99" fmla="*/ 726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9" h="1036">
                <a:moveTo>
                  <a:pt x="437" y="726"/>
                </a:moveTo>
                <a:cubicBezTo>
                  <a:pt x="448" y="720"/>
                  <a:pt x="448" y="719"/>
                  <a:pt x="458" y="724"/>
                </a:cubicBezTo>
                <a:cubicBezTo>
                  <a:pt x="463" y="700"/>
                  <a:pt x="474" y="692"/>
                  <a:pt x="481" y="670"/>
                </a:cubicBezTo>
                <a:cubicBezTo>
                  <a:pt x="458" y="662"/>
                  <a:pt x="402" y="658"/>
                  <a:pt x="399" y="636"/>
                </a:cubicBezTo>
                <a:cubicBezTo>
                  <a:pt x="407" y="633"/>
                  <a:pt x="406" y="636"/>
                  <a:pt x="413" y="636"/>
                </a:cubicBezTo>
                <a:cubicBezTo>
                  <a:pt x="429" y="636"/>
                  <a:pt x="440" y="648"/>
                  <a:pt x="458" y="648"/>
                </a:cubicBezTo>
                <a:cubicBezTo>
                  <a:pt x="466" y="648"/>
                  <a:pt x="465" y="641"/>
                  <a:pt x="466" y="636"/>
                </a:cubicBezTo>
                <a:cubicBezTo>
                  <a:pt x="443" y="628"/>
                  <a:pt x="436" y="590"/>
                  <a:pt x="411" y="590"/>
                </a:cubicBezTo>
                <a:cubicBezTo>
                  <a:pt x="404" y="590"/>
                  <a:pt x="402" y="604"/>
                  <a:pt x="392" y="604"/>
                </a:cubicBezTo>
                <a:cubicBezTo>
                  <a:pt x="378" y="604"/>
                  <a:pt x="371" y="602"/>
                  <a:pt x="371" y="590"/>
                </a:cubicBezTo>
                <a:cubicBezTo>
                  <a:pt x="371" y="573"/>
                  <a:pt x="388" y="575"/>
                  <a:pt x="388" y="556"/>
                </a:cubicBezTo>
                <a:cubicBezTo>
                  <a:pt x="388" y="544"/>
                  <a:pt x="376" y="544"/>
                  <a:pt x="369" y="543"/>
                </a:cubicBezTo>
                <a:cubicBezTo>
                  <a:pt x="369" y="531"/>
                  <a:pt x="369" y="531"/>
                  <a:pt x="369" y="531"/>
                </a:cubicBezTo>
                <a:cubicBezTo>
                  <a:pt x="348" y="462"/>
                  <a:pt x="295" y="393"/>
                  <a:pt x="210" y="393"/>
                </a:cubicBezTo>
                <a:cubicBezTo>
                  <a:pt x="197" y="393"/>
                  <a:pt x="194" y="393"/>
                  <a:pt x="187" y="393"/>
                </a:cubicBezTo>
                <a:cubicBezTo>
                  <a:pt x="177" y="393"/>
                  <a:pt x="173" y="404"/>
                  <a:pt x="163" y="404"/>
                </a:cubicBezTo>
                <a:cubicBezTo>
                  <a:pt x="156" y="404"/>
                  <a:pt x="149" y="397"/>
                  <a:pt x="140" y="397"/>
                </a:cubicBezTo>
                <a:cubicBezTo>
                  <a:pt x="132" y="397"/>
                  <a:pt x="129" y="399"/>
                  <a:pt x="125" y="400"/>
                </a:cubicBezTo>
                <a:cubicBezTo>
                  <a:pt x="127" y="403"/>
                  <a:pt x="131" y="406"/>
                  <a:pt x="133" y="407"/>
                </a:cubicBezTo>
                <a:cubicBezTo>
                  <a:pt x="128" y="412"/>
                  <a:pt x="129" y="409"/>
                  <a:pt x="123" y="409"/>
                </a:cubicBezTo>
                <a:cubicBezTo>
                  <a:pt x="107" y="409"/>
                  <a:pt x="83" y="402"/>
                  <a:pt x="74" y="390"/>
                </a:cubicBezTo>
                <a:cubicBezTo>
                  <a:pt x="81" y="385"/>
                  <a:pt x="86" y="384"/>
                  <a:pt x="89" y="377"/>
                </a:cubicBezTo>
                <a:cubicBezTo>
                  <a:pt x="77" y="373"/>
                  <a:pt x="68" y="364"/>
                  <a:pt x="59" y="364"/>
                </a:cubicBezTo>
                <a:cubicBezTo>
                  <a:pt x="42" y="364"/>
                  <a:pt x="46" y="369"/>
                  <a:pt x="32" y="364"/>
                </a:cubicBezTo>
                <a:cubicBezTo>
                  <a:pt x="34" y="353"/>
                  <a:pt x="49" y="348"/>
                  <a:pt x="55" y="348"/>
                </a:cubicBezTo>
                <a:cubicBezTo>
                  <a:pt x="63" y="348"/>
                  <a:pt x="68" y="348"/>
                  <a:pt x="74" y="348"/>
                </a:cubicBezTo>
                <a:cubicBezTo>
                  <a:pt x="81" y="348"/>
                  <a:pt x="84" y="347"/>
                  <a:pt x="87" y="342"/>
                </a:cubicBezTo>
                <a:cubicBezTo>
                  <a:pt x="131" y="342"/>
                  <a:pt x="131" y="342"/>
                  <a:pt x="131" y="342"/>
                </a:cubicBezTo>
                <a:cubicBezTo>
                  <a:pt x="138" y="336"/>
                  <a:pt x="138" y="333"/>
                  <a:pt x="140" y="324"/>
                </a:cubicBezTo>
                <a:cubicBezTo>
                  <a:pt x="110" y="324"/>
                  <a:pt x="110" y="324"/>
                  <a:pt x="110" y="324"/>
                </a:cubicBezTo>
                <a:cubicBezTo>
                  <a:pt x="109" y="328"/>
                  <a:pt x="106" y="332"/>
                  <a:pt x="102" y="332"/>
                </a:cubicBezTo>
                <a:cubicBezTo>
                  <a:pt x="90" y="332"/>
                  <a:pt x="86" y="332"/>
                  <a:pt x="76" y="332"/>
                </a:cubicBezTo>
                <a:cubicBezTo>
                  <a:pt x="73" y="332"/>
                  <a:pt x="0" y="311"/>
                  <a:pt x="0" y="298"/>
                </a:cubicBezTo>
                <a:cubicBezTo>
                  <a:pt x="0" y="273"/>
                  <a:pt x="27" y="282"/>
                  <a:pt x="43" y="276"/>
                </a:cubicBezTo>
                <a:cubicBezTo>
                  <a:pt x="57" y="272"/>
                  <a:pt x="65" y="263"/>
                  <a:pt x="80" y="258"/>
                </a:cubicBezTo>
                <a:cubicBezTo>
                  <a:pt x="100" y="251"/>
                  <a:pt x="127" y="263"/>
                  <a:pt x="144" y="253"/>
                </a:cubicBezTo>
                <a:cubicBezTo>
                  <a:pt x="156" y="245"/>
                  <a:pt x="165" y="230"/>
                  <a:pt x="165" y="210"/>
                </a:cubicBezTo>
                <a:cubicBezTo>
                  <a:pt x="151" y="209"/>
                  <a:pt x="108" y="210"/>
                  <a:pt x="108" y="195"/>
                </a:cubicBezTo>
                <a:cubicBezTo>
                  <a:pt x="108" y="187"/>
                  <a:pt x="119" y="183"/>
                  <a:pt x="123" y="183"/>
                </a:cubicBezTo>
                <a:cubicBezTo>
                  <a:pt x="149" y="174"/>
                  <a:pt x="183" y="155"/>
                  <a:pt x="198" y="139"/>
                </a:cubicBezTo>
                <a:cubicBezTo>
                  <a:pt x="204" y="144"/>
                  <a:pt x="210" y="145"/>
                  <a:pt x="218" y="145"/>
                </a:cubicBezTo>
                <a:cubicBezTo>
                  <a:pt x="244" y="145"/>
                  <a:pt x="224" y="109"/>
                  <a:pt x="248" y="105"/>
                </a:cubicBezTo>
                <a:cubicBezTo>
                  <a:pt x="278" y="102"/>
                  <a:pt x="290" y="94"/>
                  <a:pt x="318" y="94"/>
                </a:cubicBezTo>
                <a:cubicBezTo>
                  <a:pt x="339" y="88"/>
                  <a:pt x="355" y="75"/>
                  <a:pt x="375" y="75"/>
                </a:cubicBezTo>
                <a:cubicBezTo>
                  <a:pt x="389" y="75"/>
                  <a:pt x="393" y="99"/>
                  <a:pt x="407" y="99"/>
                </a:cubicBezTo>
                <a:cubicBezTo>
                  <a:pt x="407" y="94"/>
                  <a:pt x="403" y="89"/>
                  <a:pt x="403" y="83"/>
                </a:cubicBezTo>
                <a:cubicBezTo>
                  <a:pt x="411" y="75"/>
                  <a:pt x="411" y="75"/>
                  <a:pt x="411" y="75"/>
                </a:cubicBezTo>
                <a:cubicBezTo>
                  <a:pt x="419" y="90"/>
                  <a:pt x="432" y="89"/>
                  <a:pt x="447" y="95"/>
                </a:cubicBezTo>
                <a:cubicBezTo>
                  <a:pt x="451" y="95"/>
                  <a:pt x="458" y="95"/>
                  <a:pt x="458" y="95"/>
                </a:cubicBezTo>
                <a:cubicBezTo>
                  <a:pt x="456" y="89"/>
                  <a:pt x="452" y="84"/>
                  <a:pt x="452" y="78"/>
                </a:cubicBezTo>
                <a:cubicBezTo>
                  <a:pt x="452" y="68"/>
                  <a:pt x="464" y="67"/>
                  <a:pt x="471" y="67"/>
                </a:cubicBezTo>
                <a:cubicBezTo>
                  <a:pt x="502" y="67"/>
                  <a:pt x="521" y="86"/>
                  <a:pt x="539" y="95"/>
                </a:cubicBezTo>
                <a:cubicBezTo>
                  <a:pt x="574" y="95"/>
                  <a:pt x="574" y="95"/>
                  <a:pt x="574" y="95"/>
                </a:cubicBezTo>
                <a:cubicBezTo>
                  <a:pt x="561" y="89"/>
                  <a:pt x="530" y="78"/>
                  <a:pt x="530" y="63"/>
                </a:cubicBezTo>
                <a:cubicBezTo>
                  <a:pt x="530" y="51"/>
                  <a:pt x="554" y="55"/>
                  <a:pt x="561" y="54"/>
                </a:cubicBezTo>
                <a:cubicBezTo>
                  <a:pt x="555" y="48"/>
                  <a:pt x="549" y="47"/>
                  <a:pt x="546" y="42"/>
                </a:cubicBezTo>
                <a:cubicBezTo>
                  <a:pt x="566" y="32"/>
                  <a:pt x="585" y="26"/>
                  <a:pt x="610" y="26"/>
                </a:cubicBezTo>
                <a:cubicBezTo>
                  <a:pt x="628" y="26"/>
                  <a:pt x="640" y="25"/>
                  <a:pt x="657" y="32"/>
                </a:cubicBezTo>
                <a:cubicBezTo>
                  <a:pt x="672" y="32"/>
                  <a:pt x="672" y="32"/>
                  <a:pt x="672" y="32"/>
                </a:cubicBezTo>
                <a:cubicBezTo>
                  <a:pt x="672" y="22"/>
                  <a:pt x="672" y="22"/>
                  <a:pt x="672" y="22"/>
                </a:cubicBezTo>
                <a:cubicBezTo>
                  <a:pt x="683" y="20"/>
                  <a:pt x="691" y="22"/>
                  <a:pt x="702" y="22"/>
                </a:cubicBezTo>
                <a:cubicBezTo>
                  <a:pt x="739" y="22"/>
                  <a:pt x="768" y="0"/>
                  <a:pt x="807" y="0"/>
                </a:cubicBezTo>
                <a:cubicBezTo>
                  <a:pt x="849" y="0"/>
                  <a:pt x="879" y="0"/>
                  <a:pt x="917" y="0"/>
                </a:cubicBezTo>
                <a:cubicBezTo>
                  <a:pt x="961" y="0"/>
                  <a:pt x="995" y="30"/>
                  <a:pt x="1030" y="46"/>
                </a:cubicBezTo>
                <a:cubicBezTo>
                  <a:pt x="1051" y="55"/>
                  <a:pt x="1077" y="49"/>
                  <a:pt x="1096" y="54"/>
                </a:cubicBezTo>
                <a:cubicBezTo>
                  <a:pt x="1092" y="82"/>
                  <a:pt x="1041" y="78"/>
                  <a:pt x="1020" y="86"/>
                </a:cubicBezTo>
                <a:cubicBezTo>
                  <a:pt x="854" y="95"/>
                  <a:pt x="854" y="95"/>
                  <a:pt x="854" y="95"/>
                </a:cubicBezTo>
                <a:cubicBezTo>
                  <a:pt x="867" y="105"/>
                  <a:pt x="994" y="90"/>
                  <a:pt x="1007" y="95"/>
                </a:cubicBezTo>
                <a:cubicBezTo>
                  <a:pt x="1006" y="102"/>
                  <a:pt x="973" y="135"/>
                  <a:pt x="979" y="135"/>
                </a:cubicBezTo>
                <a:cubicBezTo>
                  <a:pt x="998" y="135"/>
                  <a:pt x="1043" y="90"/>
                  <a:pt x="1068" y="90"/>
                </a:cubicBezTo>
                <a:cubicBezTo>
                  <a:pt x="1082" y="90"/>
                  <a:pt x="1087" y="102"/>
                  <a:pt x="1087" y="113"/>
                </a:cubicBezTo>
                <a:cubicBezTo>
                  <a:pt x="1087" y="121"/>
                  <a:pt x="1038" y="175"/>
                  <a:pt x="1036" y="183"/>
                </a:cubicBezTo>
                <a:cubicBezTo>
                  <a:pt x="1056" y="177"/>
                  <a:pt x="1094" y="125"/>
                  <a:pt x="1106" y="115"/>
                </a:cubicBezTo>
                <a:cubicBezTo>
                  <a:pt x="1126" y="115"/>
                  <a:pt x="1157" y="115"/>
                  <a:pt x="1157" y="115"/>
                </a:cubicBezTo>
                <a:cubicBezTo>
                  <a:pt x="1157" y="115"/>
                  <a:pt x="1171" y="118"/>
                  <a:pt x="1174" y="117"/>
                </a:cubicBezTo>
                <a:cubicBezTo>
                  <a:pt x="1188" y="112"/>
                  <a:pt x="1190" y="108"/>
                  <a:pt x="1202" y="102"/>
                </a:cubicBezTo>
                <a:cubicBezTo>
                  <a:pt x="1239" y="102"/>
                  <a:pt x="1239" y="102"/>
                  <a:pt x="1239" y="102"/>
                </a:cubicBezTo>
                <a:cubicBezTo>
                  <a:pt x="1241" y="92"/>
                  <a:pt x="1246" y="91"/>
                  <a:pt x="1254" y="91"/>
                </a:cubicBezTo>
                <a:cubicBezTo>
                  <a:pt x="1263" y="91"/>
                  <a:pt x="1299" y="109"/>
                  <a:pt x="1299" y="119"/>
                </a:cubicBezTo>
                <a:cubicBezTo>
                  <a:pt x="1299" y="129"/>
                  <a:pt x="1285" y="136"/>
                  <a:pt x="1280" y="137"/>
                </a:cubicBezTo>
                <a:cubicBezTo>
                  <a:pt x="1255" y="146"/>
                  <a:pt x="1239" y="169"/>
                  <a:pt x="1205" y="169"/>
                </a:cubicBezTo>
                <a:cubicBezTo>
                  <a:pt x="1214" y="174"/>
                  <a:pt x="1215" y="174"/>
                  <a:pt x="1221" y="169"/>
                </a:cubicBezTo>
                <a:cubicBezTo>
                  <a:pt x="1221" y="191"/>
                  <a:pt x="1201" y="191"/>
                  <a:pt x="1187" y="195"/>
                </a:cubicBezTo>
                <a:cubicBezTo>
                  <a:pt x="1192" y="206"/>
                  <a:pt x="1187" y="197"/>
                  <a:pt x="1187" y="205"/>
                </a:cubicBezTo>
                <a:cubicBezTo>
                  <a:pt x="1187" y="218"/>
                  <a:pt x="1167" y="221"/>
                  <a:pt x="1153" y="225"/>
                </a:cubicBezTo>
                <a:cubicBezTo>
                  <a:pt x="1154" y="233"/>
                  <a:pt x="1153" y="233"/>
                  <a:pt x="1153" y="237"/>
                </a:cubicBezTo>
                <a:cubicBezTo>
                  <a:pt x="1153" y="253"/>
                  <a:pt x="1137" y="259"/>
                  <a:pt x="1123" y="270"/>
                </a:cubicBezTo>
                <a:cubicBezTo>
                  <a:pt x="1114" y="277"/>
                  <a:pt x="1114" y="296"/>
                  <a:pt x="1110" y="304"/>
                </a:cubicBezTo>
                <a:cubicBezTo>
                  <a:pt x="1118" y="308"/>
                  <a:pt x="1124" y="304"/>
                  <a:pt x="1132" y="304"/>
                </a:cubicBezTo>
                <a:cubicBezTo>
                  <a:pt x="1145" y="304"/>
                  <a:pt x="1155" y="313"/>
                  <a:pt x="1163" y="319"/>
                </a:cubicBezTo>
                <a:cubicBezTo>
                  <a:pt x="1159" y="322"/>
                  <a:pt x="1154" y="324"/>
                  <a:pt x="1149" y="324"/>
                </a:cubicBezTo>
                <a:cubicBezTo>
                  <a:pt x="1152" y="337"/>
                  <a:pt x="1182" y="333"/>
                  <a:pt x="1182" y="352"/>
                </a:cubicBezTo>
                <a:cubicBezTo>
                  <a:pt x="1182" y="371"/>
                  <a:pt x="1142" y="364"/>
                  <a:pt x="1129" y="364"/>
                </a:cubicBezTo>
                <a:cubicBezTo>
                  <a:pt x="1120" y="364"/>
                  <a:pt x="1114" y="370"/>
                  <a:pt x="1114" y="376"/>
                </a:cubicBezTo>
                <a:cubicBezTo>
                  <a:pt x="1114" y="389"/>
                  <a:pt x="1127" y="389"/>
                  <a:pt x="1138" y="389"/>
                </a:cubicBezTo>
                <a:cubicBezTo>
                  <a:pt x="1138" y="407"/>
                  <a:pt x="1149" y="412"/>
                  <a:pt x="1149" y="423"/>
                </a:cubicBezTo>
                <a:cubicBezTo>
                  <a:pt x="1149" y="430"/>
                  <a:pt x="1145" y="436"/>
                  <a:pt x="1149" y="441"/>
                </a:cubicBezTo>
                <a:cubicBezTo>
                  <a:pt x="1137" y="441"/>
                  <a:pt x="1125" y="441"/>
                  <a:pt x="1125" y="451"/>
                </a:cubicBezTo>
                <a:cubicBezTo>
                  <a:pt x="1125" y="465"/>
                  <a:pt x="1146" y="464"/>
                  <a:pt x="1155" y="467"/>
                </a:cubicBezTo>
                <a:cubicBezTo>
                  <a:pt x="1151" y="480"/>
                  <a:pt x="1136" y="487"/>
                  <a:pt x="1121" y="489"/>
                </a:cubicBezTo>
                <a:cubicBezTo>
                  <a:pt x="1121" y="494"/>
                  <a:pt x="1125" y="499"/>
                  <a:pt x="1129" y="501"/>
                </a:cubicBezTo>
                <a:cubicBezTo>
                  <a:pt x="1123" y="524"/>
                  <a:pt x="1093" y="514"/>
                  <a:pt x="1087" y="531"/>
                </a:cubicBezTo>
                <a:cubicBezTo>
                  <a:pt x="1079" y="525"/>
                  <a:pt x="1070" y="521"/>
                  <a:pt x="1064" y="513"/>
                </a:cubicBezTo>
                <a:cubicBezTo>
                  <a:pt x="1053" y="513"/>
                  <a:pt x="1053" y="513"/>
                  <a:pt x="1053" y="513"/>
                </a:cubicBezTo>
                <a:cubicBezTo>
                  <a:pt x="1061" y="534"/>
                  <a:pt x="1095" y="527"/>
                  <a:pt x="1095" y="548"/>
                </a:cubicBezTo>
                <a:cubicBezTo>
                  <a:pt x="1095" y="558"/>
                  <a:pt x="1092" y="571"/>
                  <a:pt x="1083" y="571"/>
                </a:cubicBezTo>
                <a:cubicBezTo>
                  <a:pt x="1070" y="571"/>
                  <a:pt x="1046" y="550"/>
                  <a:pt x="1042" y="535"/>
                </a:cubicBezTo>
                <a:cubicBezTo>
                  <a:pt x="1036" y="536"/>
                  <a:pt x="1033" y="535"/>
                  <a:pt x="1032" y="535"/>
                </a:cubicBezTo>
                <a:cubicBezTo>
                  <a:pt x="1032" y="547"/>
                  <a:pt x="1032" y="547"/>
                  <a:pt x="1032" y="547"/>
                </a:cubicBezTo>
                <a:cubicBezTo>
                  <a:pt x="1059" y="575"/>
                  <a:pt x="1107" y="589"/>
                  <a:pt x="1107" y="634"/>
                </a:cubicBezTo>
                <a:cubicBezTo>
                  <a:pt x="1107" y="643"/>
                  <a:pt x="1095" y="644"/>
                  <a:pt x="1087" y="644"/>
                </a:cubicBezTo>
                <a:cubicBezTo>
                  <a:pt x="1051" y="644"/>
                  <a:pt x="1059" y="604"/>
                  <a:pt x="1028" y="604"/>
                </a:cubicBezTo>
                <a:cubicBezTo>
                  <a:pt x="1024" y="604"/>
                  <a:pt x="1020" y="606"/>
                  <a:pt x="1017" y="604"/>
                </a:cubicBezTo>
                <a:cubicBezTo>
                  <a:pt x="1017" y="615"/>
                  <a:pt x="1024" y="617"/>
                  <a:pt x="1024" y="624"/>
                </a:cubicBezTo>
                <a:cubicBezTo>
                  <a:pt x="1024" y="631"/>
                  <a:pt x="1011" y="633"/>
                  <a:pt x="1007" y="634"/>
                </a:cubicBezTo>
                <a:cubicBezTo>
                  <a:pt x="1007" y="658"/>
                  <a:pt x="1075" y="655"/>
                  <a:pt x="1091" y="660"/>
                </a:cubicBezTo>
                <a:cubicBezTo>
                  <a:pt x="1079" y="670"/>
                  <a:pt x="1072" y="671"/>
                  <a:pt x="1058" y="675"/>
                </a:cubicBezTo>
                <a:cubicBezTo>
                  <a:pt x="1033" y="684"/>
                  <a:pt x="1026" y="706"/>
                  <a:pt x="1004" y="714"/>
                </a:cubicBezTo>
                <a:cubicBezTo>
                  <a:pt x="976" y="723"/>
                  <a:pt x="954" y="721"/>
                  <a:pt x="926" y="734"/>
                </a:cubicBezTo>
                <a:cubicBezTo>
                  <a:pt x="890" y="734"/>
                  <a:pt x="890" y="734"/>
                  <a:pt x="890" y="734"/>
                </a:cubicBezTo>
                <a:cubicBezTo>
                  <a:pt x="883" y="738"/>
                  <a:pt x="875" y="741"/>
                  <a:pt x="875" y="747"/>
                </a:cubicBezTo>
                <a:cubicBezTo>
                  <a:pt x="856" y="761"/>
                  <a:pt x="856" y="761"/>
                  <a:pt x="856" y="761"/>
                </a:cubicBezTo>
                <a:cubicBezTo>
                  <a:pt x="842" y="773"/>
                  <a:pt x="841" y="789"/>
                  <a:pt x="830" y="801"/>
                </a:cubicBezTo>
                <a:cubicBezTo>
                  <a:pt x="814" y="817"/>
                  <a:pt x="789" y="813"/>
                  <a:pt x="773" y="825"/>
                </a:cubicBezTo>
                <a:cubicBezTo>
                  <a:pt x="761" y="825"/>
                  <a:pt x="761" y="825"/>
                  <a:pt x="761" y="825"/>
                </a:cubicBezTo>
                <a:cubicBezTo>
                  <a:pt x="761" y="809"/>
                  <a:pt x="761" y="809"/>
                  <a:pt x="761" y="809"/>
                </a:cubicBezTo>
                <a:cubicBezTo>
                  <a:pt x="750" y="814"/>
                  <a:pt x="753" y="822"/>
                  <a:pt x="746" y="829"/>
                </a:cubicBezTo>
                <a:cubicBezTo>
                  <a:pt x="730" y="846"/>
                  <a:pt x="689" y="838"/>
                  <a:pt x="689" y="865"/>
                </a:cubicBezTo>
                <a:cubicBezTo>
                  <a:pt x="689" y="867"/>
                  <a:pt x="691" y="870"/>
                  <a:pt x="691" y="873"/>
                </a:cubicBezTo>
                <a:cubicBezTo>
                  <a:pt x="689" y="876"/>
                  <a:pt x="686" y="878"/>
                  <a:pt x="686" y="882"/>
                </a:cubicBezTo>
                <a:cubicBezTo>
                  <a:pt x="686" y="888"/>
                  <a:pt x="695" y="892"/>
                  <a:pt x="695" y="900"/>
                </a:cubicBezTo>
                <a:cubicBezTo>
                  <a:pt x="695" y="927"/>
                  <a:pt x="659" y="919"/>
                  <a:pt x="659" y="942"/>
                </a:cubicBezTo>
                <a:cubicBezTo>
                  <a:pt x="659" y="956"/>
                  <a:pt x="658" y="977"/>
                  <a:pt x="659" y="986"/>
                </a:cubicBezTo>
                <a:cubicBezTo>
                  <a:pt x="642" y="994"/>
                  <a:pt x="651" y="1036"/>
                  <a:pt x="630" y="1036"/>
                </a:cubicBezTo>
                <a:cubicBezTo>
                  <a:pt x="625" y="1036"/>
                  <a:pt x="623" y="1032"/>
                  <a:pt x="621" y="1028"/>
                </a:cubicBezTo>
                <a:cubicBezTo>
                  <a:pt x="612" y="1028"/>
                  <a:pt x="611" y="1033"/>
                  <a:pt x="606" y="1033"/>
                </a:cubicBezTo>
                <a:cubicBezTo>
                  <a:pt x="587" y="1033"/>
                  <a:pt x="589" y="997"/>
                  <a:pt x="570" y="997"/>
                </a:cubicBezTo>
                <a:cubicBezTo>
                  <a:pt x="559" y="997"/>
                  <a:pt x="547" y="1007"/>
                  <a:pt x="538" y="1008"/>
                </a:cubicBezTo>
                <a:cubicBezTo>
                  <a:pt x="533" y="989"/>
                  <a:pt x="525" y="995"/>
                  <a:pt x="513" y="986"/>
                </a:cubicBezTo>
                <a:cubicBezTo>
                  <a:pt x="508" y="982"/>
                  <a:pt x="510" y="971"/>
                  <a:pt x="508" y="970"/>
                </a:cubicBezTo>
                <a:cubicBezTo>
                  <a:pt x="493" y="957"/>
                  <a:pt x="464" y="921"/>
                  <a:pt x="464" y="898"/>
                </a:cubicBezTo>
                <a:cubicBezTo>
                  <a:pt x="464" y="888"/>
                  <a:pt x="470" y="889"/>
                  <a:pt x="475" y="883"/>
                </a:cubicBezTo>
                <a:cubicBezTo>
                  <a:pt x="464" y="868"/>
                  <a:pt x="460" y="888"/>
                  <a:pt x="447" y="881"/>
                </a:cubicBezTo>
                <a:cubicBezTo>
                  <a:pt x="444" y="877"/>
                  <a:pt x="442" y="862"/>
                  <a:pt x="439" y="854"/>
                </a:cubicBezTo>
                <a:cubicBezTo>
                  <a:pt x="435" y="839"/>
                  <a:pt x="415" y="830"/>
                  <a:pt x="415" y="809"/>
                </a:cubicBezTo>
                <a:cubicBezTo>
                  <a:pt x="415" y="801"/>
                  <a:pt x="420" y="797"/>
                  <a:pt x="422" y="789"/>
                </a:cubicBezTo>
                <a:cubicBezTo>
                  <a:pt x="417" y="786"/>
                  <a:pt x="411" y="785"/>
                  <a:pt x="407" y="789"/>
                </a:cubicBezTo>
                <a:cubicBezTo>
                  <a:pt x="407" y="771"/>
                  <a:pt x="407" y="771"/>
                  <a:pt x="407" y="771"/>
                </a:cubicBezTo>
                <a:cubicBezTo>
                  <a:pt x="418" y="756"/>
                  <a:pt x="422" y="740"/>
                  <a:pt x="437" y="727"/>
                </a:cubicBezTo>
                <a:lnTo>
                  <a:pt x="437" y="72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  <a:scene3d>
            <a:camera prst="orthographicFront"/>
            <a:lightRig rig="flood" dir="t"/>
          </a:scene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3" name="Rectangle 2"/>
          <p:cNvSpPr/>
          <p:nvPr/>
        </p:nvSpPr>
        <p:spPr>
          <a:xfrm>
            <a:off x="0" y="855025"/>
            <a:ext cx="6840187" cy="138941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121" y="1088065"/>
            <a:ext cx="561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sz="5400">
                <a:solidFill>
                  <a:srgbClr val="000000"/>
                </a:solidFill>
                <a:latin typeface="Arial"/>
              </a:rPr>
              <a:t>Titre va ici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052500747"/>
              </p:ext>
            </p:extLst>
          </p:nvPr>
        </p:nvGraphicFramePr>
        <p:xfrm>
          <a:off x="332489" y="2702983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01507661"/>
              </p:ext>
            </p:extLst>
          </p:nvPr>
        </p:nvGraphicFramePr>
        <p:xfrm>
          <a:off x="332488" y="4246775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>
          <a:xfrm>
            <a:off x="1597725" y="2967334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97725" y="4511126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7749047"/>
              </p:ext>
            </p:extLst>
          </p:nvPr>
        </p:nvGraphicFramePr>
        <p:xfrm>
          <a:off x="3716954" y="2702983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898588506"/>
              </p:ext>
            </p:extLst>
          </p:nvPr>
        </p:nvGraphicFramePr>
        <p:xfrm>
          <a:off x="3716953" y="4246775"/>
          <a:ext cx="1265237" cy="1452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/>
          <p:cNvSpPr/>
          <p:nvPr/>
        </p:nvSpPr>
        <p:spPr>
          <a:xfrm>
            <a:off x="5145474" y="2967334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45474" y="4511126"/>
            <a:ext cx="2036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Arial"/>
              </a:rPr>
              <a:t>Ceci est un texte d'exemple. Vous pouvez le remplacer par Votre texte ici.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8121" y="3167389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sz="2800">
                <a:solidFill>
                  <a:srgbClr val="000000"/>
                </a:solidFill>
                <a:latin typeface="Arial"/>
              </a:rPr>
              <a:t>72%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9491" y="4711181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sz="2800">
                <a:solidFill>
                  <a:srgbClr val="000000"/>
                </a:solidFill>
                <a:latin typeface="Arial"/>
              </a:rPr>
              <a:t>57%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50619" y="3167389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sz="2800">
                <a:solidFill>
                  <a:srgbClr val="000000"/>
                </a:solidFill>
                <a:latin typeface="Arial"/>
              </a:rPr>
              <a:t>35%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23955" y="4711181"/>
            <a:ext cx="8512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sz="2800">
                <a:solidFill>
                  <a:srgbClr val="000000"/>
                </a:solidFill>
                <a:latin typeface="Arial"/>
              </a:rPr>
              <a:t>82%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754264" y="1916862"/>
            <a:ext cx="414584" cy="655147"/>
            <a:chOff x="1250155" y="3692461"/>
            <a:chExt cx="1313043" cy="2089723"/>
          </a:xfrm>
        </p:grpSpPr>
        <p:sp>
          <p:nvSpPr>
            <p:cNvPr id="23" name="Oval 22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29225" y="2773852"/>
            <a:ext cx="414584" cy="655147"/>
            <a:chOff x="1250155" y="3692461"/>
            <a:chExt cx="1313043" cy="2089723"/>
          </a:xfrm>
        </p:grpSpPr>
        <p:sp>
          <p:nvSpPr>
            <p:cNvPr id="26" name="Oval 25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573790" y="3538320"/>
            <a:ext cx="414584" cy="655147"/>
            <a:chOff x="1250155" y="3692461"/>
            <a:chExt cx="1313043" cy="2089723"/>
          </a:xfrm>
        </p:grpSpPr>
        <p:sp>
          <p:nvSpPr>
            <p:cNvPr id="29" name="Oval 28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989848" y="4906827"/>
            <a:ext cx="414584" cy="655147"/>
            <a:chOff x="1250155" y="3692461"/>
            <a:chExt cx="1313043" cy="2089723"/>
          </a:xfrm>
        </p:grpSpPr>
        <p:sp>
          <p:nvSpPr>
            <p:cNvPr id="32" name="Oval 31"/>
            <p:cNvSpPr/>
            <p:nvPr/>
          </p:nvSpPr>
          <p:spPr>
            <a:xfrm>
              <a:off x="1335091" y="3736162"/>
              <a:ext cx="1155700" cy="1128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250155" y="3692461"/>
              <a:ext cx="1313043" cy="2089723"/>
            </a:xfrm>
            <a:custGeom>
              <a:avLst/>
              <a:gdLst>
                <a:gd name="T0" fmla="*/ 901 w 2260"/>
                <a:gd name="T1" fmla="*/ 200 h 3579"/>
                <a:gd name="T2" fmla="*/ 628 w 2260"/>
                <a:gd name="T3" fmla="*/ 323 h 3579"/>
                <a:gd name="T4" fmla="*/ 410 w 2260"/>
                <a:gd name="T5" fmla="*/ 523 h 3579"/>
                <a:gd name="T6" fmla="*/ 267 w 2260"/>
                <a:gd name="T7" fmla="*/ 785 h 3579"/>
                <a:gd name="T8" fmla="*/ 214 w 2260"/>
                <a:gd name="T9" fmla="*/ 1089 h 3579"/>
                <a:gd name="T10" fmla="*/ 267 w 2260"/>
                <a:gd name="T11" fmla="*/ 1393 h 3579"/>
                <a:gd name="T12" fmla="*/ 410 w 2260"/>
                <a:gd name="T13" fmla="*/ 1654 h 3579"/>
                <a:gd name="T14" fmla="*/ 628 w 2260"/>
                <a:gd name="T15" fmla="*/ 1854 h 3579"/>
                <a:gd name="T16" fmla="*/ 901 w 2260"/>
                <a:gd name="T17" fmla="*/ 1977 h 3579"/>
                <a:gd name="T18" fmla="*/ 1211 w 2260"/>
                <a:gd name="T19" fmla="*/ 2004 h 3579"/>
                <a:gd name="T20" fmla="*/ 1504 w 2260"/>
                <a:gd name="T21" fmla="*/ 1927 h 3579"/>
                <a:gd name="T22" fmla="*/ 1751 w 2260"/>
                <a:gd name="T23" fmla="*/ 1766 h 3579"/>
                <a:gd name="T24" fmla="*/ 1934 w 2260"/>
                <a:gd name="T25" fmla="*/ 1533 h 3579"/>
                <a:gd name="T26" fmla="*/ 2036 w 2260"/>
                <a:gd name="T27" fmla="*/ 1246 h 3579"/>
                <a:gd name="T28" fmla="*/ 2037 w 2260"/>
                <a:gd name="T29" fmla="*/ 932 h 3579"/>
                <a:gd name="T30" fmla="*/ 1937 w 2260"/>
                <a:gd name="T31" fmla="*/ 648 h 3579"/>
                <a:gd name="T32" fmla="*/ 1755 w 2260"/>
                <a:gd name="T33" fmla="*/ 414 h 3579"/>
                <a:gd name="T34" fmla="*/ 1506 w 2260"/>
                <a:gd name="T35" fmla="*/ 251 h 3579"/>
                <a:gd name="T36" fmla="*/ 1212 w 2260"/>
                <a:gd name="T37" fmla="*/ 174 h 3579"/>
                <a:gd name="T38" fmla="*/ 1307 w 2260"/>
                <a:gd name="T39" fmla="*/ 13 h 3579"/>
                <a:gd name="T40" fmla="*/ 1628 w 2260"/>
                <a:gd name="T41" fmla="*/ 114 h 3579"/>
                <a:gd name="T42" fmla="*/ 1900 w 2260"/>
                <a:gd name="T43" fmla="*/ 300 h 3579"/>
                <a:gd name="T44" fmla="*/ 2106 w 2260"/>
                <a:gd name="T45" fmla="*/ 557 h 3579"/>
                <a:gd name="T46" fmla="*/ 2230 w 2260"/>
                <a:gd name="T47" fmla="*/ 867 h 3579"/>
                <a:gd name="T48" fmla="*/ 2258 w 2260"/>
                <a:gd name="T49" fmla="*/ 1171 h 3579"/>
                <a:gd name="T50" fmla="*/ 2221 w 2260"/>
                <a:gd name="T51" fmla="*/ 1375 h 3579"/>
                <a:gd name="T52" fmla="*/ 2142 w 2260"/>
                <a:gd name="T53" fmla="*/ 1620 h 3579"/>
                <a:gd name="T54" fmla="*/ 2031 w 2260"/>
                <a:gd name="T55" fmla="*/ 1895 h 3579"/>
                <a:gd name="T56" fmla="*/ 1897 w 2260"/>
                <a:gd name="T57" fmla="*/ 2185 h 3579"/>
                <a:gd name="T58" fmla="*/ 1751 w 2260"/>
                <a:gd name="T59" fmla="*/ 2478 h 3579"/>
                <a:gd name="T60" fmla="*/ 1600 w 2260"/>
                <a:gd name="T61" fmla="*/ 2761 h 3579"/>
                <a:gd name="T62" fmla="*/ 1455 w 2260"/>
                <a:gd name="T63" fmla="*/ 3022 h 3579"/>
                <a:gd name="T64" fmla="*/ 1325 w 2260"/>
                <a:gd name="T65" fmla="*/ 3247 h 3579"/>
                <a:gd name="T66" fmla="*/ 1222 w 2260"/>
                <a:gd name="T67" fmla="*/ 3423 h 3579"/>
                <a:gd name="T68" fmla="*/ 1152 w 2260"/>
                <a:gd name="T69" fmla="*/ 3538 h 3579"/>
                <a:gd name="T70" fmla="*/ 1127 w 2260"/>
                <a:gd name="T71" fmla="*/ 3579 h 3579"/>
                <a:gd name="T72" fmla="*/ 1101 w 2260"/>
                <a:gd name="T73" fmla="*/ 3538 h 3579"/>
                <a:gd name="T74" fmla="*/ 1033 w 2260"/>
                <a:gd name="T75" fmla="*/ 3423 h 3579"/>
                <a:gd name="T76" fmla="*/ 929 w 2260"/>
                <a:gd name="T77" fmla="*/ 3247 h 3579"/>
                <a:gd name="T78" fmla="*/ 801 w 2260"/>
                <a:gd name="T79" fmla="*/ 3022 h 3579"/>
                <a:gd name="T80" fmla="*/ 657 w 2260"/>
                <a:gd name="T81" fmla="*/ 2761 h 3579"/>
                <a:gd name="T82" fmla="*/ 507 w 2260"/>
                <a:gd name="T83" fmla="*/ 2478 h 3579"/>
                <a:gd name="T84" fmla="*/ 361 w 2260"/>
                <a:gd name="T85" fmla="*/ 2185 h 3579"/>
                <a:gd name="T86" fmla="*/ 227 w 2260"/>
                <a:gd name="T87" fmla="*/ 1895 h 3579"/>
                <a:gd name="T88" fmla="*/ 117 w 2260"/>
                <a:gd name="T89" fmla="*/ 1620 h 3579"/>
                <a:gd name="T90" fmla="*/ 38 w 2260"/>
                <a:gd name="T91" fmla="*/ 1375 h 3579"/>
                <a:gd name="T92" fmla="*/ 1 w 2260"/>
                <a:gd name="T93" fmla="*/ 1171 h 3579"/>
                <a:gd name="T94" fmla="*/ 29 w 2260"/>
                <a:gd name="T95" fmla="*/ 867 h 3579"/>
                <a:gd name="T96" fmla="*/ 154 w 2260"/>
                <a:gd name="T97" fmla="*/ 557 h 3579"/>
                <a:gd name="T98" fmla="*/ 361 w 2260"/>
                <a:gd name="T99" fmla="*/ 300 h 3579"/>
                <a:gd name="T100" fmla="*/ 633 w 2260"/>
                <a:gd name="T101" fmla="*/ 114 h 3579"/>
                <a:gd name="T102" fmla="*/ 957 w 2260"/>
                <a:gd name="T103" fmla="*/ 13 h 3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0" h="3579">
                  <a:moveTo>
                    <a:pt x="1133" y="171"/>
                  </a:moveTo>
                  <a:lnTo>
                    <a:pt x="1054" y="174"/>
                  </a:lnTo>
                  <a:lnTo>
                    <a:pt x="977" y="184"/>
                  </a:lnTo>
                  <a:lnTo>
                    <a:pt x="901" y="200"/>
                  </a:lnTo>
                  <a:lnTo>
                    <a:pt x="828" y="223"/>
                  </a:lnTo>
                  <a:lnTo>
                    <a:pt x="758" y="251"/>
                  </a:lnTo>
                  <a:lnTo>
                    <a:pt x="692" y="284"/>
                  </a:lnTo>
                  <a:lnTo>
                    <a:pt x="628" y="323"/>
                  </a:lnTo>
                  <a:lnTo>
                    <a:pt x="567" y="367"/>
                  </a:lnTo>
                  <a:lnTo>
                    <a:pt x="511" y="414"/>
                  </a:lnTo>
                  <a:lnTo>
                    <a:pt x="458" y="467"/>
                  </a:lnTo>
                  <a:lnTo>
                    <a:pt x="410" y="523"/>
                  </a:lnTo>
                  <a:lnTo>
                    <a:pt x="367" y="584"/>
                  </a:lnTo>
                  <a:lnTo>
                    <a:pt x="327" y="648"/>
                  </a:lnTo>
                  <a:lnTo>
                    <a:pt x="294" y="715"/>
                  </a:lnTo>
                  <a:lnTo>
                    <a:pt x="267" y="785"/>
                  </a:lnTo>
                  <a:lnTo>
                    <a:pt x="244" y="858"/>
                  </a:lnTo>
                  <a:lnTo>
                    <a:pt x="227" y="932"/>
                  </a:lnTo>
                  <a:lnTo>
                    <a:pt x="217" y="1010"/>
                  </a:lnTo>
                  <a:lnTo>
                    <a:pt x="214" y="1089"/>
                  </a:lnTo>
                  <a:lnTo>
                    <a:pt x="217" y="1167"/>
                  </a:lnTo>
                  <a:lnTo>
                    <a:pt x="227" y="1245"/>
                  </a:lnTo>
                  <a:lnTo>
                    <a:pt x="244" y="1320"/>
                  </a:lnTo>
                  <a:lnTo>
                    <a:pt x="267" y="1393"/>
                  </a:lnTo>
                  <a:lnTo>
                    <a:pt x="294" y="1463"/>
                  </a:lnTo>
                  <a:lnTo>
                    <a:pt x="327" y="1529"/>
                  </a:lnTo>
                  <a:lnTo>
                    <a:pt x="367" y="1593"/>
                  </a:lnTo>
                  <a:lnTo>
                    <a:pt x="410" y="1654"/>
                  </a:lnTo>
                  <a:lnTo>
                    <a:pt x="458" y="1710"/>
                  </a:lnTo>
                  <a:lnTo>
                    <a:pt x="511" y="1763"/>
                  </a:lnTo>
                  <a:lnTo>
                    <a:pt x="567" y="1812"/>
                  </a:lnTo>
                  <a:lnTo>
                    <a:pt x="628" y="1854"/>
                  </a:lnTo>
                  <a:lnTo>
                    <a:pt x="692" y="1894"/>
                  </a:lnTo>
                  <a:lnTo>
                    <a:pt x="758" y="1927"/>
                  </a:lnTo>
                  <a:lnTo>
                    <a:pt x="828" y="1954"/>
                  </a:lnTo>
                  <a:lnTo>
                    <a:pt x="901" y="1977"/>
                  </a:lnTo>
                  <a:lnTo>
                    <a:pt x="977" y="1994"/>
                  </a:lnTo>
                  <a:lnTo>
                    <a:pt x="1054" y="2004"/>
                  </a:lnTo>
                  <a:lnTo>
                    <a:pt x="1133" y="2007"/>
                  </a:lnTo>
                  <a:lnTo>
                    <a:pt x="1211" y="2004"/>
                  </a:lnTo>
                  <a:lnTo>
                    <a:pt x="1287" y="1994"/>
                  </a:lnTo>
                  <a:lnTo>
                    <a:pt x="1362" y="1978"/>
                  </a:lnTo>
                  <a:lnTo>
                    <a:pt x="1434" y="1956"/>
                  </a:lnTo>
                  <a:lnTo>
                    <a:pt x="1504" y="1927"/>
                  </a:lnTo>
                  <a:lnTo>
                    <a:pt x="1571" y="1895"/>
                  </a:lnTo>
                  <a:lnTo>
                    <a:pt x="1635" y="1857"/>
                  </a:lnTo>
                  <a:lnTo>
                    <a:pt x="1694" y="1813"/>
                  </a:lnTo>
                  <a:lnTo>
                    <a:pt x="1751" y="1766"/>
                  </a:lnTo>
                  <a:lnTo>
                    <a:pt x="1803" y="1713"/>
                  </a:lnTo>
                  <a:lnTo>
                    <a:pt x="1852" y="1656"/>
                  </a:lnTo>
                  <a:lnTo>
                    <a:pt x="1896" y="1596"/>
                  </a:lnTo>
                  <a:lnTo>
                    <a:pt x="1934" y="1533"/>
                  </a:lnTo>
                  <a:lnTo>
                    <a:pt x="1968" y="1465"/>
                  </a:lnTo>
                  <a:lnTo>
                    <a:pt x="1997" y="1396"/>
                  </a:lnTo>
                  <a:lnTo>
                    <a:pt x="2019" y="1322"/>
                  </a:lnTo>
                  <a:lnTo>
                    <a:pt x="2036" y="1246"/>
                  </a:lnTo>
                  <a:lnTo>
                    <a:pt x="2048" y="1168"/>
                  </a:lnTo>
                  <a:lnTo>
                    <a:pt x="2051" y="1089"/>
                  </a:lnTo>
                  <a:lnTo>
                    <a:pt x="2048" y="1010"/>
                  </a:lnTo>
                  <a:lnTo>
                    <a:pt x="2037" y="932"/>
                  </a:lnTo>
                  <a:lnTo>
                    <a:pt x="2022" y="858"/>
                  </a:lnTo>
                  <a:lnTo>
                    <a:pt x="1999" y="785"/>
                  </a:lnTo>
                  <a:lnTo>
                    <a:pt x="1971" y="715"/>
                  </a:lnTo>
                  <a:lnTo>
                    <a:pt x="1937" y="648"/>
                  </a:lnTo>
                  <a:lnTo>
                    <a:pt x="1899" y="584"/>
                  </a:lnTo>
                  <a:lnTo>
                    <a:pt x="1855" y="523"/>
                  </a:lnTo>
                  <a:lnTo>
                    <a:pt x="1808" y="467"/>
                  </a:lnTo>
                  <a:lnTo>
                    <a:pt x="1755" y="414"/>
                  </a:lnTo>
                  <a:lnTo>
                    <a:pt x="1699" y="367"/>
                  </a:lnTo>
                  <a:lnTo>
                    <a:pt x="1638" y="323"/>
                  </a:lnTo>
                  <a:lnTo>
                    <a:pt x="1574" y="284"/>
                  </a:lnTo>
                  <a:lnTo>
                    <a:pt x="1506" y="251"/>
                  </a:lnTo>
                  <a:lnTo>
                    <a:pt x="1437" y="223"/>
                  </a:lnTo>
                  <a:lnTo>
                    <a:pt x="1364" y="200"/>
                  </a:lnTo>
                  <a:lnTo>
                    <a:pt x="1289" y="184"/>
                  </a:lnTo>
                  <a:lnTo>
                    <a:pt x="1212" y="174"/>
                  </a:lnTo>
                  <a:lnTo>
                    <a:pt x="1133" y="171"/>
                  </a:lnTo>
                  <a:close/>
                  <a:moveTo>
                    <a:pt x="1133" y="0"/>
                  </a:moveTo>
                  <a:lnTo>
                    <a:pt x="1221" y="3"/>
                  </a:lnTo>
                  <a:lnTo>
                    <a:pt x="1307" y="13"/>
                  </a:lnTo>
                  <a:lnTo>
                    <a:pt x="1391" y="29"/>
                  </a:lnTo>
                  <a:lnTo>
                    <a:pt x="1473" y="52"/>
                  </a:lnTo>
                  <a:lnTo>
                    <a:pt x="1551" y="80"/>
                  </a:lnTo>
                  <a:lnTo>
                    <a:pt x="1628" y="114"/>
                  </a:lnTo>
                  <a:lnTo>
                    <a:pt x="1701" y="153"/>
                  </a:lnTo>
                  <a:lnTo>
                    <a:pt x="1771" y="198"/>
                  </a:lnTo>
                  <a:lnTo>
                    <a:pt x="1837" y="246"/>
                  </a:lnTo>
                  <a:lnTo>
                    <a:pt x="1900" y="300"/>
                  </a:lnTo>
                  <a:lnTo>
                    <a:pt x="1958" y="359"/>
                  </a:lnTo>
                  <a:lnTo>
                    <a:pt x="2012" y="421"/>
                  </a:lnTo>
                  <a:lnTo>
                    <a:pt x="2061" y="487"/>
                  </a:lnTo>
                  <a:lnTo>
                    <a:pt x="2106" y="557"/>
                  </a:lnTo>
                  <a:lnTo>
                    <a:pt x="2145" y="630"/>
                  </a:lnTo>
                  <a:lnTo>
                    <a:pt x="2179" y="706"/>
                  </a:lnTo>
                  <a:lnTo>
                    <a:pt x="2207" y="785"/>
                  </a:lnTo>
                  <a:lnTo>
                    <a:pt x="2230" y="867"/>
                  </a:lnTo>
                  <a:lnTo>
                    <a:pt x="2247" y="951"/>
                  </a:lnTo>
                  <a:lnTo>
                    <a:pt x="2257" y="1039"/>
                  </a:lnTo>
                  <a:lnTo>
                    <a:pt x="2260" y="1127"/>
                  </a:lnTo>
                  <a:lnTo>
                    <a:pt x="2258" y="1171"/>
                  </a:lnTo>
                  <a:lnTo>
                    <a:pt x="2253" y="1217"/>
                  </a:lnTo>
                  <a:lnTo>
                    <a:pt x="2246" y="1266"/>
                  </a:lnTo>
                  <a:lnTo>
                    <a:pt x="2234" y="1319"/>
                  </a:lnTo>
                  <a:lnTo>
                    <a:pt x="2221" y="1375"/>
                  </a:lnTo>
                  <a:lnTo>
                    <a:pt x="2205" y="1433"/>
                  </a:lnTo>
                  <a:lnTo>
                    <a:pt x="2186" y="1493"/>
                  </a:lnTo>
                  <a:lnTo>
                    <a:pt x="2166" y="1556"/>
                  </a:lnTo>
                  <a:lnTo>
                    <a:pt x="2142" y="1620"/>
                  </a:lnTo>
                  <a:lnTo>
                    <a:pt x="2117" y="1687"/>
                  </a:lnTo>
                  <a:lnTo>
                    <a:pt x="2090" y="1755"/>
                  </a:lnTo>
                  <a:lnTo>
                    <a:pt x="2061" y="1825"/>
                  </a:lnTo>
                  <a:lnTo>
                    <a:pt x="2031" y="1895"/>
                  </a:lnTo>
                  <a:lnTo>
                    <a:pt x="1999" y="1967"/>
                  </a:lnTo>
                  <a:lnTo>
                    <a:pt x="1967" y="2039"/>
                  </a:lnTo>
                  <a:lnTo>
                    <a:pt x="1933" y="2112"/>
                  </a:lnTo>
                  <a:lnTo>
                    <a:pt x="1897" y="2185"/>
                  </a:lnTo>
                  <a:lnTo>
                    <a:pt x="1861" y="2259"/>
                  </a:lnTo>
                  <a:lnTo>
                    <a:pt x="1825" y="2332"/>
                  </a:lnTo>
                  <a:lnTo>
                    <a:pt x="1788" y="2405"/>
                  </a:lnTo>
                  <a:lnTo>
                    <a:pt x="1751" y="2478"/>
                  </a:lnTo>
                  <a:lnTo>
                    <a:pt x="1712" y="2550"/>
                  </a:lnTo>
                  <a:lnTo>
                    <a:pt x="1675" y="2621"/>
                  </a:lnTo>
                  <a:lnTo>
                    <a:pt x="1637" y="2692"/>
                  </a:lnTo>
                  <a:lnTo>
                    <a:pt x="1600" y="2761"/>
                  </a:lnTo>
                  <a:lnTo>
                    <a:pt x="1563" y="2829"/>
                  </a:lnTo>
                  <a:lnTo>
                    <a:pt x="1526" y="2895"/>
                  </a:lnTo>
                  <a:lnTo>
                    <a:pt x="1490" y="2960"/>
                  </a:lnTo>
                  <a:lnTo>
                    <a:pt x="1455" y="3022"/>
                  </a:lnTo>
                  <a:lnTo>
                    <a:pt x="1421" y="3081"/>
                  </a:lnTo>
                  <a:lnTo>
                    <a:pt x="1388" y="3139"/>
                  </a:lnTo>
                  <a:lnTo>
                    <a:pt x="1356" y="3194"/>
                  </a:lnTo>
                  <a:lnTo>
                    <a:pt x="1325" y="3247"/>
                  </a:lnTo>
                  <a:lnTo>
                    <a:pt x="1297" y="3295"/>
                  </a:lnTo>
                  <a:lnTo>
                    <a:pt x="1270" y="3341"/>
                  </a:lnTo>
                  <a:lnTo>
                    <a:pt x="1245" y="3384"/>
                  </a:lnTo>
                  <a:lnTo>
                    <a:pt x="1222" y="3423"/>
                  </a:lnTo>
                  <a:lnTo>
                    <a:pt x="1200" y="3458"/>
                  </a:lnTo>
                  <a:lnTo>
                    <a:pt x="1182" y="3488"/>
                  </a:lnTo>
                  <a:lnTo>
                    <a:pt x="1166" y="3515"/>
                  </a:lnTo>
                  <a:lnTo>
                    <a:pt x="1152" y="3538"/>
                  </a:lnTo>
                  <a:lnTo>
                    <a:pt x="1142" y="3556"/>
                  </a:lnTo>
                  <a:lnTo>
                    <a:pt x="1133" y="3568"/>
                  </a:lnTo>
                  <a:lnTo>
                    <a:pt x="1128" y="3576"/>
                  </a:lnTo>
                  <a:lnTo>
                    <a:pt x="1127" y="3579"/>
                  </a:lnTo>
                  <a:lnTo>
                    <a:pt x="1125" y="3576"/>
                  </a:lnTo>
                  <a:lnTo>
                    <a:pt x="1121" y="3568"/>
                  </a:lnTo>
                  <a:lnTo>
                    <a:pt x="1113" y="3556"/>
                  </a:lnTo>
                  <a:lnTo>
                    <a:pt x="1101" y="3538"/>
                  </a:lnTo>
                  <a:lnTo>
                    <a:pt x="1088" y="3515"/>
                  </a:lnTo>
                  <a:lnTo>
                    <a:pt x="1072" y="3488"/>
                  </a:lnTo>
                  <a:lnTo>
                    <a:pt x="1054" y="3458"/>
                  </a:lnTo>
                  <a:lnTo>
                    <a:pt x="1033" y="3423"/>
                  </a:lnTo>
                  <a:lnTo>
                    <a:pt x="1010" y="3384"/>
                  </a:lnTo>
                  <a:lnTo>
                    <a:pt x="984" y="3341"/>
                  </a:lnTo>
                  <a:lnTo>
                    <a:pt x="957" y="3295"/>
                  </a:lnTo>
                  <a:lnTo>
                    <a:pt x="929" y="3247"/>
                  </a:lnTo>
                  <a:lnTo>
                    <a:pt x="899" y="3194"/>
                  </a:lnTo>
                  <a:lnTo>
                    <a:pt x="867" y="3139"/>
                  </a:lnTo>
                  <a:lnTo>
                    <a:pt x="835" y="3081"/>
                  </a:lnTo>
                  <a:lnTo>
                    <a:pt x="801" y="3022"/>
                  </a:lnTo>
                  <a:lnTo>
                    <a:pt x="766" y="2960"/>
                  </a:lnTo>
                  <a:lnTo>
                    <a:pt x="730" y="2895"/>
                  </a:lnTo>
                  <a:lnTo>
                    <a:pt x="694" y="2829"/>
                  </a:lnTo>
                  <a:lnTo>
                    <a:pt x="657" y="2761"/>
                  </a:lnTo>
                  <a:lnTo>
                    <a:pt x="620" y="2692"/>
                  </a:lnTo>
                  <a:lnTo>
                    <a:pt x="582" y="2621"/>
                  </a:lnTo>
                  <a:lnTo>
                    <a:pt x="545" y="2550"/>
                  </a:lnTo>
                  <a:lnTo>
                    <a:pt x="507" y="2478"/>
                  </a:lnTo>
                  <a:lnTo>
                    <a:pt x="470" y="2405"/>
                  </a:lnTo>
                  <a:lnTo>
                    <a:pt x="433" y="2332"/>
                  </a:lnTo>
                  <a:lnTo>
                    <a:pt x="396" y="2259"/>
                  </a:lnTo>
                  <a:lnTo>
                    <a:pt x="361" y="2185"/>
                  </a:lnTo>
                  <a:lnTo>
                    <a:pt x="326" y="2112"/>
                  </a:lnTo>
                  <a:lnTo>
                    <a:pt x="291" y="2039"/>
                  </a:lnTo>
                  <a:lnTo>
                    <a:pt x="259" y="1967"/>
                  </a:lnTo>
                  <a:lnTo>
                    <a:pt x="227" y="1895"/>
                  </a:lnTo>
                  <a:lnTo>
                    <a:pt x="197" y="1825"/>
                  </a:lnTo>
                  <a:lnTo>
                    <a:pt x="169" y="1755"/>
                  </a:lnTo>
                  <a:lnTo>
                    <a:pt x="142" y="1687"/>
                  </a:lnTo>
                  <a:lnTo>
                    <a:pt x="117" y="1620"/>
                  </a:lnTo>
                  <a:lnTo>
                    <a:pt x="93" y="1556"/>
                  </a:lnTo>
                  <a:lnTo>
                    <a:pt x="73" y="1493"/>
                  </a:lnTo>
                  <a:lnTo>
                    <a:pt x="54" y="1433"/>
                  </a:lnTo>
                  <a:lnTo>
                    <a:pt x="38" y="1375"/>
                  </a:lnTo>
                  <a:lnTo>
                    <a:pt x="25" y="1319"/>
                  </a:lnTo>
                  <a:lnTo>
                    <a:pt x="14" y="1266"/>
                  </a:lnTo>
                  <a:lnTo>
                    <a:pt x="6" y="1217"/>
                  </a:lnTo>
                  <a:lnTo>
                    <a:pt x="1" y="1171"/>
                  </a:lnTo>
                  <a:lnTo>
                    <a:pt x="0" y="1127"/>
                  </a:lnTo>
                  <a:lnTo>
                    <a:pt x="3" y="1039"/>
                  </a:lnTo>
                  <a:lnTo>
                    <a:pt x="14" y="951"/>
                  </a:lnTo>
                  <a:lnTo>
                    <a:pt x="29" y="867"/>
                  </a:lnTo>
                  <a:lnTo>
                    <a:pt x="52" y="785"/>
                  </a:lnTo>
                  <a:lnTo>
                    <a:pt x="81" y="706"/>
                  </a:lnTo>
                  <a:lnTo>
                    <a:pt x="115" y="630"/>
                  </a:lnTo>
                  <a:lnTo>
                    <a:pt x="154" y="557"/>
                  </a:lnTo>
                  <a:lnTo>
                    <a:pt x="199" y="487"/>
                  </a:lnTo>
                  <a:lnTo>
                    <a:pt x="249" y="421"/>
                  </a:lnTo>
                  <a:lnTo>
                    <a:pt x="303" y="359"/>
                  </a:lnTo>
                  <a:lnTo>
                    <a:pt x="361" y="300"/>
                  </a:lnTo>
                  <a:lnTo>
                    <a:pt x="423" y="246"/>
                  </a:lnTo>
                  <a:lnTo>
                    <a:pt x="491" y="198"/>
                  </a:lnTo>
                  <a:lnTo>
                    <a:pt x="560" y="153"/>
                  </a:lnTo>
                  <a:lnTo>
                    <a:pt x="633" y="114"/>
                  </a:lnTo>
                  <a:lnTo>
                    <a:pt x="711" y="80"/>
                  </a:lnTo>
                  <a:lnTo>
                    <a:pt x="790" y="52"/>
                  </a:lnTo>
                  <a:lnTo>
                    <a:pt x="872" y="29"/>
                  </a:lnTo>
                  <a:lnTo>
                    <a:pt x="957" y="13"/>
                  </a:lnTo>
                  <a:lnTo>
                    <a:pt x="1044" y="3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0" y="6434667"/>
            <a:ext cx="12192000" cy="423333"/>
            <a:chOff x="0" y="6434667"/>
            <a:chExt cx="12192000" cy="423333"/>
          </a:xfrm>
        </p:grpSpPr>
        <p:sp>
          <p:nvSpPr>
            <p:cNvPr id="37" name="Rectangle 36"/>
            <p:cNvSpPr/>
            <p:nvPr/>
          </p:nvSpPr>
          <p:spPr>
            <a:xfrm>
              <a:off x="0" y="6434667"/>
              <a:ext cx="12192000" cy="423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189" y="6461667"/>
              <a:ext cx="299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/>
              <a:r>
                <a:rPr>
                  <a:solidFill>
                    <a:srgbClr val="000000"/>
                  </a:solidFill>
                  <a:latin typeface="Arial Narrow"/>
                </a:rPr>
                <a:t>INSÉRER LE LOGO ICI</a:t>
              </a:r>
            </a:p>
          </p:txBody>
        </p:sp>
        <p:pic>
          <p:nvPicPr>
            <p:cNvPr id="39" name="Picture 2" descr="E:\cloud\drive\websites\slidemodel\logo\sebastian\slidemodel-logo-trans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36250" y="6498991"/>
              <a:ext cx="1386402" cy="262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053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88" y="0"/>
            <a:ext cx="12188825" cy="68698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20" name="Up Ribbon 19"/>
          <p:cNvSpPr/>
          <p:nvPr/>
        </p:nvSpPr>
        <p:spPr>
          <a:xfrm>
            <a:off x="6171614" y="1841491"/>
            <a:ext cx="5589692" cy="136857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7243" y="4650732"/>
            <a:ext cx="2839082" cy="609441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694" b="1">
                <a:solidFill>
                  <a:srgbClr val="000000"/>
                </a:solidFill>
                <a:latin typeface="Arial"/>
              </a:rPr>
              <a:t>ABONNEZ-VOUS MAINTENANT</a:t>
            </a: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04" y="762001"/>
            <a:ext cx="2791118" cy="52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9107" y="4034841"/>
            <a:ext cx="1844195" cy="74275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/>
            <a:r>
              <a:rPr>
                <a:latin typeface="Arial"/>
              </a:rPr>
              <a:t/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54367" y="2004164"/>
            <a:ext cx="3624191" cy="83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sz="1600">
                <a:solidFill>
                  <a:srgbClr val="000000"/>
                </a:solidFill>
                <a:latin typeface="Arial"/>
              </a:rPr>
              <a:t>Code de coupon :
FREEBUNDLE15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52515" y="1371698"/>
            <a:ext cx="50278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Obtenez un rabais de 15 % sur le prix régulier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88819" y="3362283"/>
            <a:ext cx="4155282" cy="33846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sz="1280">
                <a:solidFill>
                  <a:srgbClr val="000000"/>
                </a:solidFill>
                <a:latin typeface="Arial"/>
              </a:rPr>
              <a:t>Appliquez ce code de coupon lors de l'inscription</a:t>
            </a: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0622" y="709072"/>
            <a:ext cx="4323420" cy="3577905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/>
              <a:r>
                <a:rPr>
                  <a:latin typeface="Arial"/>
                </a:rPr>
                <a:t/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20001" y="5343415"/>
            <a:ext cx="2548533" cy="304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sz="1600">
                <a:solidFill>
                  <a:srgbClr val="000000"/>
                </a:solidFill>
                <a:latin typeface="Arial"/>
              </a:rPr>
              <a:t>Visitez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7246" y="4851279"/>
            <a:ext cx="4720554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sz="1280">
                <a:solidFill>
                  <a:srgbClr val="000000"/>
                </a:solidFill>
                <a:latin typeface="Arial"/>
              </a:rPr>
              <a:t>Facile à utiliser
Entièrement personnalisable
Conceptions de pointe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7247" y="4469016"/>
            <a:ext cx="5915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>
                <a:solidFill>
                  <a:srgbClr val="000000"/>
                </a:solidFill>
                <a:latin typeface="Segoe UI"/>
              </a:rPr>
              <a:t>Téléchargez des modèles PowerPoint et économisez des heures de travail.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6123300"/>
            <a:ext cx="12188825" cy="6757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027" y="970303"/>
            <a:ext cx="3820819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A1CA"/>
      </a:accent1>
      <a:accent2>
        <a:srgbClr val="099481"/>
      </a:accent2>
      <a:accent3>
        <a:srgbClr val="7DBC2D"/>
      </a:accent3>
      <a:accent4>
        <a:srgbClr val="EEA720"/>
      </a:accent4>
      <a:accent5>
        <a:srgbClr val="E13A62"/>
      </a:accent5>
      <a:accent6>
        <a:srgbClr val="9132A6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</TotalTime>
  <Words>468</Words>
  <Application>Microsoft Office PowerPoint</Application>
  <PresentationFormat>Widescreen</PresentationFormat>
  <Paragraphs>76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Open Sans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SlideModel</cp:lastModifiedBy>
  <cp:revision>65</cp:revision>
  <dcterms:created xsi:type="dcterms:W3CDTF">2015-08-22T14:32:45Z</dcterms:created>
  <dcterms:modified xsi:type="dcterms:W3CDTF">2015-08-26T22:17:26Z</dcterms:modified>
  <cp:category>Presentations, Business Presentations, Free PowerPoint Templates</cp:category>
  <cp:contentStatus>Template</cp:contentStatus>
</cp:coreProperties>
</file>