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56" r:id="rId4"/>
    <p:sldId id="259" r:id="rId5"/>
    <p:sldId id="260" r:id="rId6"/>
    <p:sldId id="261" r:id="rId7"/>
    <p:sldId id="262" r:id="rId8"/>
    <p:sldId id="265" r:id="rId9"/>
    <p:sldId id="271"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1830" autoAdjust="0"/>
  </p:normalViewPr>
  <p:slideViewPr>
    <p:cSldViewPr snapToGrid="0">
      <p:cViewPr varScale="1">
        <p:scale>
          <a:sx n="68" d="100"/>
          <a:sy n="68" d="100"/>
        </p:scale>
        <p:origin x="92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0FBB19-0126-4A26-B232-303B9D304E27}" type="datetimeFigureOut">
              <a:rPr lang="en-US" smtClean="0"/>
              <a:t>8/26/2015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072A45-B6AA-4BAC-8749-04CBEB3971BE}" type="slidenum">
              <a:rPr lang="en-US" smtClean="0"/>
              <a:t>‹#›</a:t>
            </a:fld>
            <a:endParaRPr lang="en-US"/>
          </a:p>
        </p:txBody>
      </p:sp>
    </p:spTree>
    <p:extLst>
      <p:ext uri="{BB962C8B-B14F-4D97-AF65-F5344CB8AC3E}">
        <p14:creationId xmlns:p14="http://schemas.microsoft.com/office/powerpoint/2010/main" val="1172750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 Id="rId3" Type="http://schemas.openxmlformats.org/officeDocument/2006/relationships/hyperlink" Target="http://slidemodel.com/"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smtClean="0"/>
              <a:t>You can safely remove this slide. This slide</a:t>
            </a:r>
            <a:r>
              <a:rPr lang="en-US" baseline="0" dirty="0" smtClean="0"/>
              <a:t> design was provided by SlideModel.com – You can download more templates, shapes and elements for PowerPoint from </a:t>
            </a:r>
            <a:r>
              <a:rPr lang="en-US" dirty="0" smtClean="0">
                <a:hlinkClick r:id="rId3"/>
              </a:rPr>
              <a:t>http://slidemodel.com/</a:t>
            </a:r>
            <a:endParaRPr lang="en-US" dirty="0" smtClean="0"/>
          </a:p>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4254380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mtClean="0"/>
              <a:t>You can safely remove this slide. This slide</a:t>
            </a:r>
            <a:r>
              <a:rPr lang="en-US" baseline="0" smtClean="0"/>
              <a:t> design was provided by SlideModel.com – You can download more templates, shapes and elements for PowerPoint from http://slidemodel.com</a:t>
            </a:r>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1317024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C19A3A-8540-45AB-80CF-3967564A1FBC}" type="datetimeFigureOut">
              <a:rPr lang="en-US" smtClean="0"/>
              <a:t>8/26/2015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484683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C19A3A-8540-45AB-80CF-3967564A1FBC}" type="datetimeFigureOut">
              <a:rPr lang="en-US" smtClean="0"/>
              <a:t>8/26/2015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852893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C19A3A-8540-45AB-80CF-3967564A1FBC}" type="datetimeFigureOut">
              <a:rPr lang="en-US" smtClean="0"/>
              <a:t>8/26/2015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176713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8672" y="2870634"/>
            <a:ext cx="5932223" cy="711081"/>
          </a:xfrm>
          <a:prstGeom prst="rect">
            <a:avLst/>
          </a:prstGeo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smtClean="0"/>
              <a:t>SlideModel.com</a:t>
            </a:r>
            <a:endParaRPr lang="en-US"/>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425404F2-BE9A-4460-8815-8F645183555F}" type="datetimeFigureOut">
              <a:rPr lang="en-US" smtClean="0"/>
              <a:pPr/>
              <a:t>8/26/2015</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9893284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C19A3A-8540-45AB-80CF-3967564A1FBC}" type="datetimeFigureOut">
              <a:rPr lang="en-US" smtClean="0"/>
              <a:t>8/26/2015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2735146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C19A3A-8540-45AB-80CF-3967564A1FBC}" type="datetimeFigureOut">
              <a:rPr lang="en-US" smtClean="0"/>
              <a:t>8/26/2015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627579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C19A3A-8540-45AB-80CF-3967564A1FBC}" type="datetimeFigureOut">
              <a:rPr lang="en-US" smtClean="0"/>
              <a:t>8/26/2015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3260795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C19A3A-8540-45AB-80CF-3967564A1FBC}" type="datetimeFigureOut">
              <a:rPr lang="en-US" smtClean="0"/>
              <a:t>8/26/2015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747189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C19A3A-8540-45AB-80CF-3967564A1FBC}" type="datetimeFigureOut">
              <a:rPr lang="en-US" smtClean="0"/>
              <a:t>8/26/2015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3657512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C19A3A-8540-45AB-80CF-3967564A1FBC}" type="datetimeFigureOut">
              <a:rPr lang="en-US" smtClean="0"/>
              <a:t>8/26/2015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402013294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C19A3A-8540-45AB-80CF-3967564A1FBC}" type="datetimeFigureOut">
              <a:rPr lang="en-US" smtClean="0"/>
              <a:t>8/26/2015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575359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C19A3A-8540-45AB-80CF-3967564A1FBC}" type="datetimeFigureOut">
              <a:rPr lang="en-US" smtClean="0"/>
              <a:t>8/26/2015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219644620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C19A3A-8540-45AB-80CF-3967564A1FBC}" type="datetimeFigureOut">
              <a:rPr lang="en-US" smtClean="0"/>
              <a:t>8/26/2015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76CFEE-36C4-4A0C-BC89-DCE02F99B3D3}" type="slidenum">
              <a:rPr lang="en-US" smtClean="0"/>
              <a:t>‹#›</a:t>
            </a:fld>
            <a:endParaRPr lang="en-US"/>
          </a:p>
        </p:txBody>
      </p:sp>
    </p:spTree>
    <p:extLst>
      <p:ext uri="{BB962C8B-B14F-4D97-AF65-F5344CB8AC3E}">
        <p14:creationId xmlns:p14="http://schemas.microsoft.com/office/powerpoint/2010/main" val="2273938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microsoft.com/office/2007/relationships/hdphoto" Target="../media/hdphoto1.wdp"/><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microsoft.com/office/2007/relationships/hdphoto" Target="../media/hdphoto2.wdp"/><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e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image" Target="../media/image7.jpeg"/><Relationship Id="rId5" Type="http://schemas.openxmlformats.org/officeDocument/2006/relationships/image" Target="../media/image8.jpeg"/><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hyperlink" Target="http://slidemodel.com/account/plans/?utm_source=free&amp;utm_medium=button&amp;utm_campaign=freetemplate" TargetMode="External"/><Relationship Id="rId4" Type="http://schemas.openxmlformats.org/officeDocument/2006/relationships/image" Target="../media/image9.png"/><Relationship Id="rId5" Type="http://schemas.openxmlformats.org/officeDocument/2006/relationships/image" Target="../media/image10.jpeg"/><Relationship Id="rId6"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46000">
              <a:schemeClr val="bg1">
                <a:lumMod val="95000"/>
              </a:schemeClr>
            </a:gs>
            <a:gs pos="100000">
              <a:schemeClr val="bg1">
                <a:lumMod val="75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19" name="TextBox 18"/>
          <p:cNvSpPr txBox="1"/>
          <p:nvPr/>
        </p:nvSpPr>
        <p:spPr>
          <a:xfrm>
            <a:off x="700644" y="2279718"/>
            <a:ext cx="3588287" cy="2446824"/>
          </a:xfrm>
          <a:prstGeom prst="rect">
            <a:avLst/>
          </a:prstGeom>
          <a:noFill/>
        </p:spPr>
        <p:txBody>
          <a:bodyPr wrap="square" rtlCol="0">
            <a:spAutoFit/>
          </a:bodyPr>
          <a:lstStyle/>
          <a:p>
            <a:pPr>
              <a:lnSpc>
                <a:spcPct val="150000"/>
              </a:lnSpc>
            </a:pPr>
            <a:r>
              <a:rPr>
                <a:solidFill>
                  <a:srgbClr val="000000"/>
                </a:solidFill>
                <a:latin typeface="Arial"/>
              </a:rPr>
              <a:t>Ceci est un texte d'exemple. Vous pouvez remplacer ce texte. Entrez votre texte ici. Ceci est un texte d'exemple. Vous pouvez remplacer ce texte. Entrez votre texte ici.</a:t>
            </a:r>
          </a:p>
        </p:txBody>
      </p:sp>
      <p:sp>
        <p:nvSpPr>
          <p:cNvPr id="2" name="Rectangle 1"/>
          <p:cNvSpPr/>
          <p:nvPr/>
        </p:nvSpPr>
        <p:spPr>
          <a:xfrm>
            <a:off x="0" y="996821"/>
            <a:ext cx="7069015" cy="867507"/>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r>
              <a:rPr>
                <a:latin typeface="Arial"/>
              </a:rPr>
              <a:t/>
            </a:r>
          </a:p>
        </p:txBody>
      </p:sp>
      <p:sp>
        <p:nvSpPr>
          <p:cNvPr id="5" name="Rectangle 4"/>
          <p:cNvSpPr/>
          <p:nvPr/>
        </p:nvSpPr>
        <p:spPr>
          <a:xfrm>
            <a:off x="4489938" y="2262913"/>
            <a:ext cx="2989385" cy="8557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
            </a:r>
          </a:p>
        </p:txBody>
      </p:sp>
      <p:sp>
        <p:nvSpPr>
          <p:cNvPr id="6" name="Rectangle 5"/>
          <p:cNvSpPr/>
          <p:nvPr/>
        </p:nvSpPr>
        <p:spPr>
          <a:xfrm>
            <a:off x="4902444" y="3517283"/>
            <a:ext cx="2989385" cy="8557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
            </a:r>
          </a:p>
        </p:txBody>
      </p:sp>
      <p:sp>
        <p:nvSpPr>
          <p:cNvPr id="7" name="Rectangle 6"/>
          <p:cNvSpPr/>
          <p:nvPr/>
        </p:nvSpPr>
        <p:spPr>
          <a:xfrm>
            <a:off x="5275384" y="4765792"/>
            <a:ext cx="3423139" cy="85578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
            </a:r>
          </a:p>
        </p:txBody>
      </p:sp>
      <p:grpSp>
        <p:nvGrpSpPr>
          <p:cNvPr id="4" name="Group 3"/>
          <p:cNvGrpSpPr/>
          <p:nvPr/>
        </p:nvGrpSpPr>
        <p:grpSpPr>
          <a:xfrm>
            <a:off x="700644" y="4760713"/>
            <a:ext cx="3277588" cy="860864"/>
            <a:chOff x="700645" y="4334492"/>
            <a:chExt cx="3277588" cy="566363"/>
          </a:xfrm>
        </p:grpSpPr>
        <p:sp>
          <p:nvSpPr>
            <p:cNvPr id="12" name="Rectangle 11"/>
            <p:cNvSpPr/>
            <p:nvPr/>
          </p:nvSpPr>
          <p:spPr>
            <a:xfrm>
              <a:off x="700645" y="4334492"/>
              <a:ext cx="1341912" cy="5663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sz="3200">
                  <a:latin typeface="Arial"/>
                </a:rPr>
                <a:t>56%</a:t>
              </a:r>
            </a:p>
          </p:txBody>
        </p:sp>
        <p:sp>
          <p:nvSpPr>
            <p:cNvPr id="13" name="Rectangle 12"/>
            <p:cNvSpPr/>
            <p:nvPr/>
          </p:nvSpPr>
          <p:spPr>
            <a:xfrm>
              <a:off x="2042556" y="4334492"/>
              <a:ext cx="1935677" cy="5663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solidFill>
                    <a:srgbClr val="000000"/>
                  </a:solidFill>
                  <a:latin typeface="Arial"/>
                </a:rPr>
                <a:t>Entrez votre texte ici</a:t>
              </a:r>
            </a:p>
          </p:txBody>
        </p:sp>
      </p:grpSp>
      <p:sp>
        <p:nvSpPr>
          <p:cNvPr id="3" name="Parallelogram 2"/>
          <p:cNvSpPr/>
          <p:nvPr/>
        </p:nvSpPr>
        <p:spPr>
          <a:xfrm>
            <a:off x="4489938" y="1852605"/>
            <a:ext cx="2579077" cy="410308"/>
          </a:xfrm>
          <a:prstGeom prst="parallelogram">
            <a:avLst>
              <a:gd name="adj" fmla="val 222143"/>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
            </a:r>
          </a:p>
        </p:txBody>
      </p:sp>
      <p:sp>
        <p:nvSpPr>
          <p:cNvPr id="14" name="Parallelogram 13"/>
          <p:cNvSpPr/>
          <p:nvPr/>
        </p:nvSpPr>
        <p:spPr>
          <a:xfrm>
            <a:off x="4900246" y="3106975"/>
            <a:ext cx="2579077" cy="410308"/>
          </a:xfrm>
          <a:prstGeom prst="parallelogram">
            <a:avLst>
              <a:gd name="adj" fmla="val 222143"/>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
            </a:r>
          </a:p>
        </p:txBody>
      </p:sp>
      <p:sp>
        <p:nvSpPr>
          <p:cNvPr id="15" name="Parallelogram 14"/>
          <p:cNvSpPr/>
          <p:nvPr/>
        </p:nvSpPr>
        <p:spPr>
          <a:xfrm>
            <a:off x="5312752" y="4361345"/>
            <a:ext cx="2579077" cy="410308"/>
          </a:xfrm>
          <a:prstGeom prst="parallelogram">
            <a:avLst>
              <a:gd name="adj" fmla="val 222143"/>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
            </a:r>
          </a:p>
        </p:txBody>
      </p:sp>
      <p:sp>
        <p:nvSpPr>
          <p:cNvPr id="10" name="TextBox 9"/>
          <p:cNvSpPr txBox="1"/>
          <p:nvPr/>
        </p:nvSpPr>
        <p:spPr>
          <a:xfrm>
            <a:off x="9015052" y="4870518"/>
            <a:ext cx="2590800" cy="646331"/>
          </a:xfrm>
          <a:prstGeom prst="rect">
            <a:avLst/>
          </a:prstGeom>
          <a:noFill/>
        </p:spPr>
        <p:txBody>
          <a:bodyPr wrap="square" rtlCol="0">
            <a:spAutoFit/>
          </a:bodyPr>
          <a:lstStyle/>
          <a:p>
            <a:pPr/>
            <a:r>
              <a:rPr>
                <a:solidFill>
                  <a:srgbClr val="000000"/>
                </a:solidFill>
                <a:latin typeface="Arial"/>
              </a:rPr>
              <a:t>Ceci est un texte d'exemple. Entrez votre texte ici</a:t>
            </a:r>
          </a:p>
        </p:txBody>
      </p:sp>
      <p:sp>
        <p:nvSpPr>
          <p:cNvPr id="16" name="TextBox 15"/>
          <p:cNvSpPr txBox="1"/>
          <p:nvPr/>
        </p:nvSpPr>
        <p:spPr>
          <a:xfrm>
            <a:off x="8503143" y="3616149"/>
            <a:ext cx="2590800" cy="646331"/>
          </a:xfrm>
          <a:prstGeom prst="rect">
            <a:avLst/>
          </a:prstGeom>
          <a:noFill/>
        </p:spPr>
        <p:txBody>
          <a:bodyPr wrap="square" rtlCol="0">
            <a:spAutoFit/>
          </a:bodyPr>
          <a:lstStyle/>
          <a:p>
            <a:pPr/>
            <a:r>
              <a:rPr>
                <a:solidFill>
                  <a:srgbClr val="000000"/>
                </a:solidFill>
                <a:latin typeface="Arial"/>
              </a:rPr>
              <a:t>Ceci est un texte d'exemple. Entrez votre texte ici</a:t>
            </a:r>
          </a:p>
        </p:txBody>
      </p:sp>
      <p:sp>
        <p:nvSpPr>
          <p:cNvPr id="17" name="TextBox 16"/>
          <p:cNvSpPr txBox="1"/>
          <p:nvPr/>
        </p:nvSpPr>
        <p:spPr>
          <a:xfrm>
            <a:off x="7991233" y="2361779"/>
            <a:ext cx="2590800" cy="646331"/>
          </a:xfrm>
          <a:prstGeom prst="rect">
            <a:avLst/>
          </a:prstGeom>
          <a:noFill/>
        </p:spPr>
        <p:txBody>
          <a:bodyPr wrap="square" rtlCol="0">
            <a:spAutoFit/>
          </a:bodyPr>
          <a:lstStyle/>
          <a:p>
            <a:pPr/>
            <a:r>
              <a:rPr>
                <a:solidFill>
                  <a:srgbClr val="000000"/>
                </a:solidFill>
                <a:latin typeface="Arial"/>
              </a:rPr>
              <a:t>Ceci est un texte d'exemple. Entrez votre texte ici</a:t>
            </a:r>
          </a:p>
        </p:txBody>
      </p:sp>
      <p:sp>
        <p:nvSpPr>
          <p:cNvPr id="18" name="TextBox 17"/>
          <p:cNvSpPr txBox="1"/>
          <p:nvPr/>
        </p:nvSpPr>
        <p:spPr>
          <a:xfrm>
            <a:off x="7479323" y="1107409"/>
            <a:ext cx="2590800" cy="646331"/>
          </a:xfrm>
          <a:prstGeom prst="rect">
            <a:avLst/>
          </a:prstGeom>
          <a:noFill/>
        </p:spPr>
        <p:txBody>
          <a:bodyPr wrap="square" rtlCol="0">
            <a:spAutoFit/>
          </a:bodyPr>
          <a:lstStyle/>
          <a:p>
            <a:pPr/>
            <a:r>
              <a:rPr>
                <a:solidFill>
                  <a:srgbClr val="000000"/>
                </a:solidFill>
                <a:latin typeface="Arial"/>
              </a:rPr>
              <a:t>Ceci est un texte d'exemple. Entrez votre texte ici</a:t>
            </a:r>
          </a:p>
        </p:txBody>
      </p:sp>
      <p:sp>
        <p:nvSpPr>
          <p:cNvPr id="20" name="Oval 19"/>
          <p:cNvSpPr/>
          <p:nvPr/>
        </p:nvSpPr>
        <p:spPr>
          <a:xfrm>
            <a:off x="4277207" y="1156254"/>
            <a:ext cx="548640" cy="548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
            </a:r>
          </a:p>
        </p:txBody>
      </p:sp>
      <p:sp>
        <p:nvSpPr>
          <p:cNvPr id="21" name="Oval 20"/>
          <p:cNvSpPr/>
          <p:nvPr/>
        </p:nvSpPr>
        <p:spPr>
          <a:xfrm>
            <a:off x="4659560" y="2410624"/>
            <a:ext cx="548640" cy="548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
            </a:r>
          </a:p>
        </p:txBody>
      </p:sp>
      <p:sp>
        <p:nvSpPr>
          <p:cNvPr id="22" name="Oval 21"/>
          <p:cNvSpPr/>
          <p:nvPr/>
        </p:nvSpPr>
        <p:spPr>
          <a:xfrm>
            <a:off x="5041913" y="3664994"/>
            <a:ext cx="548640" cy="548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
            </a:r>
          </a:p>
        </p:txBody>
      </p:sp>
      <p:sp>
        <p:nvSpPr>
          <p:cNvPr id="23" name="Oval 22"/>
          <p:cNvSpPr/>
          <p:nvPr/>
        </p:nvSpPr>
        <p:spPr>
          <a:xfrm>
            <a:off x="5424267" y="4919364"/>
            <a:ext cx="548640" cy="5486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
            </a:r>
          </a:p>
        </p:txBody>
      </p:sp>
      <p:sp>
        <p:nvSpPr>
          <p:cNvPr id="24" name="Rectangle 23"/>
          <p:cNvSpPr/>
          <p:nvPr/>
        </p:nvSpPr>
        <p:spPr>
          <a:xfrm>
            <a:off x="4957507" y="1107409"/>
            <a:ext cx="1678894" cy="646331"/>
          </a:xfrm>
          <a:prstGeom prst="rect">
            <a:avLst/>
          </a:prstGeom>
        </p:spPr>
        <p:txBody>
          <a:bodyPr wrap="square">
            <a:spAutoFit/>
          </a:bodyPr>
          <a:lstStyle/>
          <a:p>
            <a:pPr/>
            <a:r>
              <a:rPr>
                <a:solidFill>
                  <a:srgbClr val="000000"/>
                </a:solidFill>
                <a:latin typeface="Arial"/>
              </a:rPr>
              <a:t>Entrez votre texte ici</a:t>
            </a:r>
          </a:p>
        </p:txBody>
      </p:sp>
      <p:sp>
        <p:nvSpPr>
          <p:cNvPr id="25" name="Rectangle 24"/>
          <p:cNvSpPr/>
          <p:nvPr/>
        </p:nvSpPr>
        <p:spPr>
          <a:xfrm>
            <a:off x="5347139" y="2367640"/>
            <a:ext cx="1678894" cy="646331"/>
          </a:xfrm>
          <a:prstGeom prst="rect">
            <a:avLst/>
          </a:prstGeom>
        </p:spPr>
        <p:txBody>
          <a:bodyPr wrap="square">
            <a:spAutoFit/>
          </a:bodyPr>
          <a:lstStyle/>
          <a:p>
            <a:pPr/>
            <a:r>
              <a:rPr>
                <a:solidFill>
                  <a:srgbClr val="000000"/>
                </a:solidFill>
                <a:latin typeface="Arial"/>
              </a:rPr>
              <a:t>Entrez votre texte ici</a:t>
            </a:r>
          </a:p>
        </p:txBody>
      </p:sp>
      <p:sp>
        <p:nvSpPr>
          <p:cNvPr id="26" name="Rectangle 25"/>
          <p:cNvSpPr/>
          <p:nvPr/>
        </p:nvSpPr>
        <p:spPr>
          <a:xfrm>
            <a:off x="5736771" y="3622010"/>
            <a:ext cx="1678894" cy="646331"/>
          </a:xfrm>
          <a:prstGeom prst="rect">
            <a:avLst/>
          </a:prstGeom>
        </p:spPr>
        <p:txBody>
          <a:bodyPr wrap="square">
            <a:spAutoFit/>
          </a:bodyPr>
          <a:lstStyle/>
          <a:p>
            <a:pPr/>
            <a:r>
              <a:rPr>
                <a:solidFill>
                  <a:srgbClr val="000000"/>
                </a:solidFill>
                <a:latin typeface="Arial"/>
              </a:rPr>
              <a:t>Entrez votre texte ici</a:t>
            </a:r>
          </a:p>
        </p:txBody>
      </p:sp>
      <p:sp>
        <p:nvSpPr>
          <p:cNvPr id="27" name="Rectangle 26"/>
          <p:cNvSpPr/>
          <p:nvPr/>
        </p:nvSpPr>
        <p:spPr>
          <a:xfrm>
            <a:off x="6126404" y="4870519"/>
            <a:ext cx="1678894" cy="646331"/>
          </a:xfrm>
          <a:prstGeom prst="rect">
            <a:avLst/>
          </a:prstGeom>
        </p:spPr>
        <p:txBody>
          <a:bodyPr wrap="square">
            <a:spAutoFit/>
          </a:bodyPr>
          <a:lstStyle/>
          <a:p>
            <a:pPr/>
            <a:r>
              <a:rPr>
                <a:solidFill>
                  <a:srgbClr val="000000"/>
                </a:solidFill>
                <a:latin typeface="Arial"/>
              </a:rPr>
              <a:t>Entrez votre texte ici</a:t>
            </a:r>
          </a:p>
        </p:txBody>
      </p:sp>
      <p:grpSp>
        <p:nvGrpSpPr>
          <p:cNvPr id="29" name="Group 4"/>
          <p:cNvGrpSpPr>
            <a:grpSpLocks noChangeAspect="1"/>
          </p:cNvGrpSpPr>
          <p:nvPr/>
        </p:nvGrpSpPr>
        <p:grpSpPr bwMode="auto">
          <a:xfrm>
            <a:off x="4387465" y="1297022"/>
            <a:ext cx="328125" cy="267105"/>
            <a:chOff x="2750" y="568"/>
            <a:chExt cx="285" cy="232"/>
          </a:xfrm>
          <a:solidFill>
            <a:schemeClr val="accent3"/>
          </a:solidFill>
        </p:grpSpPr>
        <p:sp>
          <p:nvSpPr>
            <p:cNvPr id="32" name="Freeform 6"/>
            <p:cNvSpPr>
              <a:spLocks/>
            </p:cNvSpPr>
            <p:nvPr/>
          </p:nvSpPr>
          <p:spPr bwMode="auto">
            <a:xfrm>
              <a:off x="2884" y="771"/>
              <a:ext cx="17" cy="13"/>
            </a:xfrm>
            <a:custGeom>
              <a:avLst/>
              <a:gdLst>
                <a:gd name="T0" fmla="*/ 25 w 212"/>
                <a:gd name="T1" fmla="*/ 0 h 157"/>
                <a:gd name="T2" fmla="*/ 186 w 212"/>
                <a:gd name="T3" fmla="*/ 0 h 157"/>
                <a:gd name="T4" fmla="*/ 196 w 212"/>
                <a:gd name="T5" fmla="*/ 2 h 157"/>
                <a:gd name="T6" fmla="*/ 203 w 212"/>
                <a:gd name="T7" fmla="*/ 7 h 157"/>
                <a:gd name="T8" fmla="*/ 210 w 212"/>
                <a:gd name="T9" fmla="*/ 16 h 157"/>
                <a:gd name="T10" fmla="*/ 212 w 212"/>
                <a:gd name="T11" fmla="*/ 26 h 157"/>
                <a:gd name="T12" fmla="*/ 212 w 212"/>
                <a:gd name="T13" fmla="*/ 131 h 157"/>
                <a:gd name="T14" fmla="*/ 210 w 212"/>
                <a:gd name="T15" fmla="*/ 142 h 157"/>
                <a:gd name="T16" fmla="*/ 203 w 212"/>
                <a:gd name="T17" fmla="*/ 149 h 157"/>
                <a:gd name="T18" fmla="*/ 196 w 212"/>
                <a:gd name="T19" fmla="*/ 155 h 157"/>
                <a:gd name="T20" fmla="*/ 186 w 212"/>
                <a:gd name="T21" fmla="*/ 157 h 157"/>
                <a:gd name="T22" fmla="*/ 25 w 212"/>
                <a:gd name="T23" fmla="*/ 157 h 157"/>
                <a:gd name="T24" fmla="*/ 16 w 212"/>
                <a:gd name="T25" fmla="*/ 155 h 157"/>
                <a:gd name="T26" fmla="*/ 8 w 212"/>
                <a:gd name="T27" fmla="*/ 149 h 157"/>
                <a:gd name="T28" fmla="*/ 2 w 212"/>
                <a:gd name="T29" fmla="*/ 142 h 157"/>
                <a:gd name="T30" fmla="*/ 0 w 212"/>
                <a:gd name="T31" fmla="*/ 131 h 157"/>
                <a:gd name="T32" fmla="*/ 0 w 212"/>
                <a:gd name="T33" fmla="*/ 26 h 157"/>
                <a:gd name="T34" fmla="*/ 2 w 212"/>
                <a:gd name="T35" fmla="*/ 16 h 157"/>
                <a:gd name="T36" fmla="*/ 8 w 212"/>
                <a:gd name="T37" fmla="*/ 7 h 157"/>
                <a:gd name="T38" fmla="*/ 16 w 212"/>
                <a:gd name="T39" fmla="*/ 2 h 157"/>
                <a:gd name="T40" fmla="*/ 25 w 212"/>
                <a:gd name="T41"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157">
                  <a:moveTo>
                    <a:pt x="25" y="0"/>
                  </a:moveTo>
                  <a:lnTo>
                    <a:pt x="186" y="0"/>
                  </a:lnTo>
                  <a:lnTo>
                    <a:pt x="196" y="2"/>
                  </a:lnTo>
                  <a:lnTo>
                    <a:pt x="203" y="7"/>
                  </a:lnTo>
                  <a:lnTo>
                    <a:pt x="210" y="16"/>
                  </a:lnTo>
                  <a:lnTo>
                    <a:pt x="212" y="26"/>
                  </a:lnTo>
                  <a:lnTo>
                    <a:pt x="212" y="131"/>
                  </a:lnTo>
                  <a:lnTo>
                    <a:pt x="210" y="142"/>
                  </a:lnTo>
                  <a:lnTo>
                    <a:pt x="203" y="149"/>
                  </a:lnTo>
                  <a:lnTo>
                    <a:pt x="196" y="155"/>
                  </a:lnTo>
                  <a:lnTo>
                    <a:pt x="186" y="157"/>
                  </a:lnTo>
                  <a:lnTo>
                    <a:pt x="25" y="157"/>
                  </a:lnTo>
                  <a:lnTo>
                    <a:pt x="16" y="155"/>
                  </a:lnTo>
                  <a:lnTo>
                    <a:pt x="8" y="149"/>
                  </a:lnTo>
                  <a:lnTo>
                    <a:pt x="2" y="142"/>
                  </a:lnTo>
                  <a:lnTo>
                    <a:pt x="0" y="131"/>
                  </a:lnTo>
                  <a:lnTo>
                    <a:pt x="0" y="26"/>
                  </a:lnTo>
                  <a:lnTo>
                    <a:pt x="2" y="16"/>
                  </a:lnTo>
                  <a:lnTo>
                    <a:pt x="8" y="7"/>
                  </a:lnTo>
                  <a:lnTo>
                    <a:pt x="16" y="2"/>
                  </a:lnTo>
                  <a:lnTo>
                    <a:pt x="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r>
                <a:rPr>
                  <a:latin typeface="Arial"/>
                </a:rPr>
                <a:t/>
              </a:r>
            </a:p>
          </p:txBody>
        </p:sp>
        <p:sp>
          <p:nvSpPr>
            <p:cNvPr id="33" name="Freeform 7"/>
            <p:cNvSpPr>
              <a:spLocks noEditPoints="1"/>
            </p:cNvSpPr>
            <p:nvPr/>
          </p:nvSpPr>
          <p:spPr bwMode="auto">
            <a:xfrm>
              <a:off x="2817" y="568"/>
              <a:ext cx="150" cy="232"/>
            </a:xfrm>
            <a:custGeom>
              <a:avLst/>
              <a:gdLst>
                <a:gd name="T0" fmla="*/ 794 w 1798"/>
                <a:gd name="T1" fmla="*/ 2357 h 2788"/>
                <a:gd name="T2" fmla="*/ 751 w 1798"/>
                <a:gd name="T3" fmla="*/ 2378 h 2788"/>
                <a:gd name="T4" fmla="*/ 721 w 1798"/>
                <a:gd name="T5" fmla="*/ 2415 h 2788"/>
                <a:gd name="T6" fmla="*/ 709 w 1798"/>
                <a:gd name="T7" fmla="*/ 2464 h 2788"/>
                <a:gd name="T8" fmla="*/ 712 w 1798"/>
                <a:gd name="T9" fmla="*/ 2594 h 2788"/>
                <a:gd name="T10" fmla="*/ 734 w 1798"/>
                <a:gd name="T11" fmla="*/ 2638 h 2788"/>
                <a:gd name="T12" fmla="*/ 771 w 1798"/>
                <a:gd name="T13" fmla="*/ 2668 h 2788"/>
                <a:gd name="T14" fmla="*/ 819 w 1798"/>
                <a:gd name="T15" fmla="*/ 2679 h 2788"/>
                <a:gd name="T16" fmla="*/ 1005 w 1798"/>
                <a:gd name="T17" fmla="*/ 2676 h 2788"/>
                <a:gd name="T18" fmla="*/ 1048 w 1798"/>
                <a:gd name="T19" fmla="*/ 2656 h 2788"/>
                <a:gd name="T20" fmla="*/ 1078 w 1798"/>
                <a:gd name="T21" fmla="*/ 2618 h 2788"/>
                <a:gd name="T22" fmla="*/ 1090 w 1798"/>
                <a:gd name="T23" fmla="*/ 2569 h 2788"/>
                <a:gd name="T24" fmla="*/ 1087 w 1798"/>
                <a:gd name="T25" fmla="*/ 2438 h 2788"/>
                <a:gd name="T26" fmla="*/ 1066 w 1798"/>
                <a:gd name="T27" fmla="*/ 2396 h 2788"/>
                <a:gd name="T28" fmla="*/ 1028 w 1798"/>
                <a:gd name="T29" fmla="*/ 2365 h 2788"/>
                <a:gd name="T30" fmla="*/ 980 w 1798"/>
                <a:gd name="T31" fmla="*/ 2354 h 2788"/>
                <a:gd name="T32" fmla="*/ 229 w 1798"/>
                <a:gd name="T33" fmla="*/ 317 h 2788"/>
                <a:gd name="T34" fmla="*/ 205 w 1798"/>
                <a:gd name="T35" fmla="*/ 325 h 2788"/>
                <a:gd name="T36" fmla="*/ 189 w 1798"/>
                <a:gd name="T37" fmla="*/ 346 h 2788"/>
                <a:gd name="T38" fmla="*/ 187 w 1798"/>
                <a:gd name="T39" fmla="*/ 2224 h 2788"/>
                <a:gd name="T40" fmla="*/ 195 w 1798"/>
                <a:gd name="T41" fmla="*/ 2249 h 2788"/>
                <a:gd name="T42" fmla="*/ 216 w 1798"/>
                <a:gd name="T43" fmla="*/ 2264 h 2788"/>
                <a:gd name="T44" fmla="*/ 1569 w 1798"/>
                <a:gd name="T45" fmla="*/ 2267 h 2788"/>
                <a:gd name="T46" fmla="*/ 1594 w 1798"/>
                <a:gd name="T47" fmla="*/ 2258 h 2788"/>
                <a:gd name="T48" fmla="*/ 1610 w 1798"/>
                <a:gd name="T49" fmla="*/ 2237 h 2788"/>
                <a:gd name="T50" fmla="*/ 1612 w 1798"/>
                <a:gd name="T51" fmla="*/ 358 h 2788"/>
                <a:gd name="T52" fmla="*/ 1604 w 1798"/>
                <a:gd name="T53" fmla="*/ 333 h 2788"/>
                <a:gd name="T54" fmla="*/ 1583 w 1798"/>
                <a:gd name="T55" fmla="*/ 319 h 2788"/>
                <a:gd name="T56" fmla="*/ 229 w 1798"/>
                <a:gd name="T57" fmla="*/ 317 h 2788"/>
                <a:gd name="T58" fmla="*/ 761 w 1798"/>
                <a:gd name="T59" fmla="*/ 128 h 2788"/>
                <a:gd name="T60" fmla="*/ 740 w 1798"/>
                <a:gd name="T61" fmla="*/ 144 h 2788"/>
                <a:gd name="T62" fmla="*/ 732 w 1798"/>
                <a:gd name="T63" fmla="*/ 169 h 2788"/>
                <a:gd name="T64" fmla="*/ 740 w 1798"/>
                <a:gd name="T65" fmla="*/ 194 h 2788"/>
                <a:gd name="T66" fmla="*/ 761 w 1798"/>
                <a:gd name="T67" fmla="*/ 208 h 2788"/>
                <a:gd name="T68" fmla="*/ 1024 w 1798"/>
                <a:gd name="T69" fmla="*/ 210 h 2788"/>
                <a:gd name="T70" fmla="*/ 1049 w 1798"/>
                <a:gd name="T71" fmla="*/ 203 h 2788"/>
                <a:gd name="T72" fmla="*/ 1065 w 1798"/>
                <a:gd name="T73" fmla="*/ 182 h 2788"/>
                <a:gd name="T74" fmla="*/ 1065 w 1798"/>
                <a:gd name="T75" fmla="*/ 155 h 2788"/>
                <a:gd name="T76" fmla="*/ 1049 w 1798"/>
                <a:gd name="T77" fmla="*/ 135 h 2788"/>
                <a:gd name="T78" fmla="*/ 1024 w 1798"/>
                <a:gd name="T79" fmla="*/ 126 h 2788"/>
                <a:gd name="T80" fmla="*/ 168 w 1798"/>
                <a:gd name="T81" fmla="*/ 0 h 2788"/>
                <a:gd name="T82" fmla="*/ 1661 w 1798"/>
                <a:gd name="T83" fmla="*/ 2 h 2788"/>
                <a:gd name="T84" fmla="*/ 1716 w 1798"/>
                <a:gd name="T85" fmla="*/ 23 h 2788"/>
                <a:gd name="T86" fmla="*/ 1759 w 1798"/>
                <a:gd name="T87" fmla="*/ 60 h 2788"/>
                <a:gd name="T88" fmla="*/ 1788 w 1798"/>
                <a:gd name="T89" fmla="*/ 110 h 2788"/>
                <a:gd name="T90" fmla="*/ 1798 w 1798"/>
                <a:gd name="T91" fmla="*/ 169 h 2788"/>
                <a:gd name="T92" fmla="*/ 1796 w 1798"/>
                <a:gd name="T93" fmla="*/ 2649 h 2788"/>
                <a:gd name="T94" fmla="*/ 1776 w 1798"/>
                <a:gd name="T95" fmla="*/ 2704 h 2788"/>
                <a:gd name="T96" fmla="*/ 1739 w 1798"/>
                <a:gd name="T97" fmla="*/ 2748 h 2788"/>
                <a:gd name="T98" fmla="*/ 1690 w 1798"/>
                <a:gd name="T99" fmla="*/ 2777 h 2788"/>
                <a:gd name="T100" fmla="*/ 1631 w 1798"/>
                <a:gd name="T101" fmla="*/ 2788 h 2788"/>
                <a:gd name="T102" fmla="*/ 138 w 1798"/>
                <a:gd name="T103" fmla="*/ 2786 h 2788"/>
                <a:gd name="T104" fmla="*/ 83 w 1798"/>
                <a:gd name="T105" fmla="*/ 2765 h 2788"/>
                <a:gd name="T106" fmla="*/ 40 w 1798"/>
                <a:gd name="T107" fmla="*/ 2727 h 2788"/>
                <a:gd name="T108" fmla="*/ 11 w 1798"/>
                <a:gd name="T109" fmla="*/ 2677 h 2788"/>
                <a:gd name="T110" fmla="*/ 0 w 1798"/>
                <a:gd name="T111" fmla="*/ 2619 h 2788"/>
                <a:gd name="T112" fmla="*/ 2 w 1798"/>
                <a:gd name="T113" fmla="*/ 139 h 2788"/>
                <a:gd name="T114" fmla="*/ 23 w 1798"/>
                <a:gd name="T115" fmla="*/ 84 h 2788"/>
                <a:gd name="T116" fmla="*/ 61 w 1798"/>
                <a:gd name="T117" fmla="*/ 40 h 2788"/>
                <a:gd name="T118" fmla="*/ 110 w 1798"/>
                <a:gd name="T119" fmla="*/ 11 h 2788"/>
                <a:gd name="T120" fmla="*/ 168 w 1798"/>
                <a:gd name="T121" fmla="*/ 0 h 2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98" h="2788">
                  <a:moveTo>
                    <a:pt x="819" y="2354"/>
                  </a:moveTo>
                  <a:lnTo>
                    <a:pt x="794" y="2357"/>
                  </a:lnTo>
                  <a:lnTo>
                    <a:pt x="771" y="2365"/>
                  </a:lnTo>
                  <a:lnTo>
                    <a:pt x="751" y="2378"/>
                  </a:lnTo>
                  <a:lnTo>
                    <a:pt x="734" y="2396"/>
                  </a:lnTo>
                  <a:lnTo>
                    <a:pt x="721" y="2415"/>
                  </a:lnTo>
                  <a:lnTo>
                    <a:pt x="712" y="2438"/>
                  </a:lnTo>
                  <a:lnTo>
                    <a:pt x="709" y="2464"/>
                  </a:lnTo>
                  <a:lnTo>
                    <a:pt x="709" y="2569"/>
                  </a:lnTo>
                  <a:lnTo>
                    <a:pt x="712" y="2594"/>
                  </a:lnTo>
                  <a:lnTo>
                    <a:pt x="721" y="2618"/>
                  </a:lnTo>
                  <a:lnTo>
                    <a:pt x="734" y="2638"/>
                  </a:lnTo>
                  <a:lnTo>
                    <a:pt x="751" y="2656"/>
                  </a:lnTo>
                  <a:lnTo>
                    <a:pt x="771" y="2668"/>
                  </a:lnTo>
                  <a:lnTo>
                    <a:pt x="794" y="2676"/>
                  </a:lnTo>
                  <a:lnTo>
                    <a:pt x="819" y="2679"/>
                  </a:lnTo>
                  <a:lnTo>
                    <a:pt x="980" y="2679"/>
                  </a:lnTo>
                  <a:lnTo>
                    <a:pt x="1005" y="2676"/>
                  </a:lnTo>
                  <a:lnTo>
                    <a:pt x="1028" y="2668"/>
                  </a:lnTo>
                  <a:lnTo>
                    <a:pt x="1048" y="2656"/>
                  </a:lnTo>
                  <a:lnTo>
                    <a:pt x="1066" y="2638"/>
                  </a:lnTo>
                  <a:lnTo>
                    <a:pt x="1078" y="2618"/>
                  </a:lnTo>
                  <a:lnTo>
                    <a:pt x="1087" y="2594"/>
                  </a:lnTo>
                  <a:lnTo>
                    <a:pt x="1090" y="2569"/>
                  </a:lnTo>
                  <a:lnTo>
                    <a:pt x="1090" y="2464"/>
                  </a:lnTo>
                  <a:lnTo>
                    <a:pt x="1087" y="2438"/>
                  </a:lnTo>
                  <a:lnTo>
                    <a:pt x="1078" y="2415"/>
                  </a:lnTo>
                  <a:lnTo>
                    <a:pt x="1066" y="2396"/>
                  </a:lnTo>
                  <a:lnTo>
                    <a:pt x="1048" y="2378"/>
                  </a:lnTo>
                  <a:lnTo>
                    <a:pt x="1028" y="2365"/>
                  </a:lnTo>
                  <a:lnTo>
                    <a:pt x="1005" y="2357"/>
                  </a:lnTo>
                  <a:lnTo>
                    <a:pt x="980" y="2354"/>
                  </a:lnTo>
                  <a:lnTo>
                    <a:pt x="819" y="2354"/>
                  </a:lnTo>
                  <a:close/>
                  <a:moveTo>
                    <a:pt x="229" y="317"/>
                  </a:moveTo>
                  <a:lnTo>
                    <a:pt x="216" y="319"/>
                  </a:lnTo>
                  <a:lnTo>
                    <a:pt x="205" y="325"/>
                  </a:lnTo>
                  <a:lnTo>
                    <a:pt x="195" y="333"/>
                  </a:lnTo>
                  <a:lnTo>
                    <a:pt x="189" y="346"/>
                  </a:lnTo>
                  <a:lnTo>
                    <a:pt x="187" y="358"/>
                  </a:lnTo>
                  <a:lnTo>
                    <a:pt x="187" y="2224"/>
                  </a:lnTo>
                  <a:lnTo>
                    <a:pt x="189" y="2237"/>
                  </a:lnTo>
                  <a:lnTo>
                    <a:pt x="195" y="2249"/>
                  </a:lnTo>
                  <a:lnTo>
                    <a:pt x="205" y="2258"/>
                  </a:lnTo>
                  <a:lnTo>
                    <a:pt x="216" y="2264"/>
                  </a:lnTo>
                  <a:lnTo>
                    <a:pt x="229" y="2267"/>
                  </a:lnTo>
                  <a:lnTo>
                    <a:pt x="1569" y="2267"/>
                  </a:lnTo>
                  <a:lnTo>
                    <a:pt x="1583" y="2264"/>
                  </a:lnTo>
                  <a:lnTo>
                    <a:pt x="1594" y="2258"/>
                  </a:lnTo>
                  <a:lnTo>
                    <a:pt x="1604" y="2249"/>
                  </a:lnTo>
                  <a:lnTo>
                    <a:pt x="1610" y="2237"/>
                  </a:lnTo>
                  <a:lnTo>
                    <a:pt x="1612" y="2224"/>
                  </a:lnTo>
                  <a:lnTo>
                    <a:pt x="1612" y="358"/>
                  </a:lnTo>
                  <a:lnTo>
                    <a:pt x="1610" y="346"/>
                  </a:lnTo>
                  <a:lnTo>
                    <a:pt x="1604" y="333"/>
                  </a:lnTo>
                  <a:lnTo>
                    <a:pt x="1594" y="325"/>
                  </a:lnTo>
                  <a:lnTo>
                    <a:pt x="1583" y="319"/>
                  </a:lnTo>
                  <a:lnTo>
                    <a:pt x="1569" y="317"/>
                  </a:lnTo>
                  <a:lnTo>
                    <a:pt x="229" y="317"/>
                  </a:lnTo>
                  <a:close/>
                  <a:moveTo>
                    <a:pt x="775" y="126"/>
                  </a:moveTo>
                  <a:lnTo>
                    <a:pt x="761" y="128"/>
                  </a:lnTo>
                  <a:lnTo>
                    <a:pt x="750" y="135"/>
                  </a:lnTo>
                  <a:lnTo>
                    <a:pt x="740" y="144"/>
                  </a:lnTo>
                  <a:lnTo>
                    <a:pt x="734" y="155"/>
                  </a:lnTo>
                  <a:lnTo>
                    <a:pt x="732" y="169"/>
                  </a:lnTo>
                  <a:lnTo>
                    <a:pt x="734" y="182"/>
                  </a:lnTo>
                  <a:lnTo>
                    <a:pt x="740" y="194"/>
                  </a:lnTo>
                  <a:lnTo>
                    <a:pt x="750" y="203"/>
                  </a:lnTo>
                  <a:lnTo>
                    <a:pt x="761" y="208"/>
                  </a:lnTo>
                  <a:lnTo>
                    <a:pt x="775" y="210"/>
                  </a:lnTo>
                  <a:lnTo>
                    <a:pt x="1024" y="210"/>
                  </a:lnTo>
                  <a:lnTo>
                    <a:pt x="1038" y="208"/>
                  </a:lnTo>
                  <a:lnTo>
                    <a:pt x="1049" y="203"/>
                  </a:lnTo>
                  <a:lnTo>
                    <a:pt x="1059" y="194"/>
                  </a:lnTo>
                  <a:lnTo>
                    <a:pt x="1065" y="182"/>
                  </a:lnTo>
                  <a:lnTo>
                    <a:pt x="1067" y="169"/>
                  </a:lnTo>
                  <a:lnTo>
                    <a:pt x="1065" y="155"/>
                  </a:lnTo>
                  <a:lnTo>
                    <a:pt x="1059" y="144"/>
                  </a:lnTo>
                  <a:lnTo>
                    <a:pt x="1049" y="135"/>
                  </a:lnTo>
                  <a:lnTo>
                    <a:pt x="1038" y="128"/>
                  </a:lnTo>
                  <a:lnTo>
                    <a:pt x="1024" y="126"/>
                  </a:lnTo>
                  <a:lnTo>
                    <a:pt x="775" y="126"/>
                  </a:lnTo>
                  <a:close/>
                  <a:moveTo>
                    <a:pt x="168" y="0"/>
                  </a:moveTo>
                  <a:lnTo>
                    <a:pt x="1631" y="0"/>
                  </a:lnTo>
                  <a:lnTo>
                    <a:pt x="1661" y="2"/>
                  </a:lnTo>
                  <a:lnTo>
                    <a:pt x="1690" y="11"/>
                  </a:lnTo>
                  <a:lnTo>
                    <a:pt x="1716" y="23"/>
                  </a:lnTo>
                  <a:lnTo>
                    <a:pt x="1739" y="40"/>
                  </a:lnTo>
                  <a:lnTo>
                    <a:pt x="1759" y="60"/>
                  </a:lnTo>
                  <a:lnTo>
                    <a:pt x="1776" y="84"/>
                  </a:lnTo>
                  <a:lnTo>
                    <a:pt x="1788" y="110"/>
                  </a:lnTo>
                  <a:lnTo>
                    <a:pt x="1796" y="139"/>
                  </a:lnTo>
                  <a:lnTo>
                    <a:pt x="1798" y="169"/>
                  </a:lnTo>
                  <a:lnTo>
                    <a:pt x="1798" y="2619"/>
                  </a:lnTo>
                  <a:lnTo>
                    <a:pt x="1796" y="2649"/>
                  </a:lnTo>
                  <a:lnTo>
                    <a:pt x="1788" y="2677"/>
                  </a:lnTo>
                  <a:lnTo>
                    <a:pt x="1776" y="2704"/>
                  </a:lnTo>
                  <a:lnTo>
                    <a:pt x="1759" y="2727"/>
                  </a:lnTo>
                  <a:lnTo>
                    <a:pt x="1739" y="2748"/>
                  </a:lnTo>
                  <a:lnTo>
                    <a:pt x="1716" y="2765"/>
                  </a:lnTo>
                  <a:lnTo>
                    <a:pt x="1690" y="2777"/>
                  </a:lnTo>
                  <a:lnTo>
                    <a:pt x="1661" y="2786"/>
                  </a:lnTo>
                  <a:lnTo>
                    <a:pt x="1631" y="2788"/>
                  </a:lnTo>
                  <a:lnTo>
                    <a:pt x="168" y="2788"/>
                  </a:lnTo>
                  <a:lnTo>
                    <a:pt x="138" y="2786"/>
                  </a:lnTo>
                  <a:lnTo>
                    <a:pt x="110" y="2777"/>
                  </a:lnTo>
                  <a:lnTo>
                    <a:pt x="83" y="2765"/>
                  </a:lnTo>
                  <a:lnTo>
                    <a:pt x="61" y="2748"/>
                  </a:lnTo>
                  <a:lnTo>
                    <a:pt x="40" y="2727"/>
                  </a:lnTo>
                  <a:lnTo>
                    <a:pt x="23" y="2704"/>
                  </a:lnTo>
                  <a:lnTo>
                    <a:pt x="11" y="2677"/>
                  </a:lnTo>
                  <a:lnTo>
                    <a:pt x="2" y="2649"/>
                  </a:lnTo>
                  <a:lnTo>
                    <a:pt x="0" y="2619"/>
                  </a:lnTo>
                  <a:lnTo>
                    <a:pt x="0" y="169"/>
                  </a:lnTo>
                  <a:lnTo>
                    <a:pt x="2" y="139"/>
                  </a:lnTo>
                  <a:lnTo>
                    <a:pt x="11" y="110"/>
                  </a:lnTo>
                  <a:lnTo>
                    <a:pt x="23" y="84"/>
                  </a:lnTo>
                  <a:lnTo>
                    <a:pt x="40" y="60"/>
                  </a:lnTo>
                  <a:lnTo>
                    <a:pt x="61" y="40"/>
                  </a:lnTo>
                  <a:lnTo>
                    <a:pt x="83" y="23"/>
                  </a:lnTo>
                  <a:lnTo>
                    <a:pt x="110" y="11"/>
                  </a:lnTo>
                  <a:lnTo>
                    <a:pt x="138" y="2"/>
                  </a:lnTo>
                  <a:lnTo>
                    <a:pt x="1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r>
                <a:rPr>
                  <a:latin typeface="Arial"/>
                </a:rPr>
                <a:t/>
              </a:r>
            </a:p>
          </p:txBody>
        </p:sp>
        <p:sp>
          <p:nvSpPr>
            <p:cNvPr id="34" name="Freeform 8"/>
            <p:cNvSpPr>
              <a:spLocks/>
            </p:cNvSpPr>
            <p:nvPr/>
          </p:nvSpPr>
          <p:spPr bwMode="auto">
            <a:xfrm>
              <a:off x="3006" y="624"/>
              <a:ext cx="29" cy="98"/>
            </a:xfrm>
            <a:custGeom>
              <a:avLst/>
              <a:gdLst>
                <a:gd name="T0" fmla="*/ 88 w 345"/>
                <a:gd name="T1" fmla="*/ 0 h 1171"/>
                <a:gd name="T2" fmla="*/ 107 w 345"/>
                <a:gd name="T3" fmla="*/ 2 h 1171"/>
                <a:gd name="T4" fmla="*/ 124 w 345"/>
                <a:gd name="T5" fmla="*/ 8 h 1171"/>
                <a:gd name="T6" fmla="*/ 140 w 345"/>
                <a:gd name="T7" fmla="*/ 17 h 1171"/>
                <a:gd name="T8" fmla="*/ 153 w 345"/>
                <a:gd name="T9" fmla="*/ 32 h 1171"/>
                <a:gd name="T10" fmla="*/ 194 w 345"/>
                <a:gd name="T11" fmla="*/ 86 h 1171"/>
                <a:gd name="T12" fmla="*/ 228 w 345"/>
                <a:gd name="T13" fmla="*/ 142 h 1171"/>
                <a:gd name="T14" fmla="*/ 259 w 345"/>
                <a:gd name="T15" fmla="*/ 200 h 1171"/>
                <a:gd name="T16" fmla="*/ 285 w 345"/>
                <a:gd name="T17" fmla="*/ 260 h 1171"/>
                <a:gd name="T18" fmla="*/ 307 w 345"/>
                <a:gd name="T19" fmla="*/ 322 h 1171"/>
                <a:gd name="T20" fmla="*/ 323 w 345"/>
                <a:gd name="T21" fmla="*/ 385 h 1171"/>
                <a:gd name="T22" fmla="*/ 336 w 345"/>
                <a:gd name="T23" fmla="*/ 450 h 1171"/>
                <a:gd name="T24" fmla="*/ 343 w 345"/>
                <a:gd name="T25" fmla="*/ 515 h 1171"/>
                <a:gd name="T26" fmla="*/ 345 w 345"/>
                <a:gd name="T27" fmla="*/ 583 h 1171"/>
                <a:gd name="T28" fmla="*/ 343 w 345"/>
                <a:gd name="T29" fmla="*/ 650 h 1171"/>
                <a:gd name="T30" fmla="*/ 335 w 345"/>
                <a:gd name="T31" fmla="*/ 716 h 1171"/>
                <a:gd name="T32" fmla="*/ 322 w 345"/>
                <a:gd name="T33" fmla="*/ 782 h 1171"/>
                <a:gd name="T34" fmla="*/ 306 w 345"/>
                <a:gd name="T35" fmla="*/ 846 h 1171"/>
                <a:gd name="T36" fmla="*/ 283 w 345"/>
                <a:gd name="T37" fmla="*/ 908 h 1171"/>
                <a:gd name="T38" fmla="*/ 257 w 345"/>
                <a:gd name="T39" fmla="*/ 970 h 1171"/>
                <a:gd name="T40" fmla="*/ 226 w 345"/>
                <a:gd name="T41" fmla="*/ 1028 h 1171"/>
                <a:gd name="T42" fmla="*/ 189 w 345"/>
                <a:gd name="T43" fmla="*/ 1085 h 1171"/>
                <a:gd name="T44" fmla="*/ 150 w 345"/>
                <a:gd name="T45" fmla="*/ 1138 h 1171"/>
                <a:gd name="T46" fmla="*/ 137 w 345"/>
                <a:gd name="T47" fmla="*/ 1153 h 1171"/>
                <a:gd name="T48" fmla="*/ 120 w 345"/>
                <a:gd name="T49" fmla="*/ 1162 h 1171"/>
                <a:gd name="T50" fmla="*/ 102 w 345"/>
                <a:gd name="T51" fmla="*/ 1168 h 1171"/>
                <a:gd name="T52" fmla="*/ 85 w 345"/>
                <a:gd name="T53" fmla="*/ 1171 h 1171"/>
                <a:gd name="T54" fmla="*/ 66 w 345"/>
                <a:gd name="T55" fmla="*/ 1168 h 1171"/>
                <a:gd name="T56" fmla="*/ 48 w 345"/>
                <a:gd name="T57" fmla="*/ 1162 h 1171"/>
                <a:gd name="T58" fmla="*/ 32 w 345"/>
                <a:gd name="T59" fmla="*/ 1152 h 1171"/>
                <a:gd name="T60" fmla="*/ 18 w 345"/>
                <a:gd name="T61" fmla="*/ 1137 h 1171"/>
                <a:gd name="T62" fmla="*/ 8 w 345"/>
                <a:gd name="T63" fmla="*/ 1122 h 1171"/>
                <a:gd name="T64" fmla="*/ 2 w 345"/>
                <a:gd name="T65" fmla="*/ 1104 h 1171"/>
                <a:gd name="T66" fmla="*/ 0 w 345"/>
                <a:gd name="T67" fmla="*/ 1085 h 1171"/>
                <a:gd name="T68" fmla="*/ 2 w 345"/>
                <a:gd name="T69" fmla="*/ 1068 h 1171"/>
                <a:gd name="T70" fmla="*/ 8 w 345"/>
                <a:gd name="T71" fmla="*/ 1049 h 1171"/>
                <a:gd name="T72" fmla="*/ 18 w 345"/>
                <a:gd name="T73" fmla="*/ 1033 h 1171"/>
                <a:gd name="T74" fmla="*/ 56 w 345"/>
                <a:gd name="T75" fmla="*/ 983 h 1171"/>
                <a:gd name="T76" fmla="*/ 87 w 345"/>
                <a:gd name="T77" fmla="*/ 931 h 1171"/>
                <a:gd name="T78" fmla="*/ 114 w 345"/>
                <a:gd name="T79" fmla="*/ 877 h 1171"/>
                <a:gd name="T80" fmla="*/ 137 w 345"/>
                <a:gd name="T81" fmla="*/ 821 h 1171"/>
                <a:gd name="T82" fmla="*/ 154 w 345"/>
                <a:gd name="T83" fmla="*/ 764 h 1171"/>
                <a:gd name="T84" fmla="*/ 167 w 345"/>
                <a:gd name="T85" fmla="*/ 705 h 1171"/>
                <a:gd name="T86" fmla="*/ 174 w 345"/>
                <a:gd name="T87" fmla="*/ 644 h 1171"/>
                <a:gd name="T88" fmla="*/ 177 w 345"/>
                <a:gd name="T89" fmla="*/ 583 h 1171"/>
                <a:gd name="T90" fmla="*/ 174 w 345"/>
                <a:gd name="T91" fmla="*/ 522 h 1171"/>
                <a:gd name="T92" fmla="*/ 167 w 345"/>
                <a:gd name="T93" fmla="*/ 462 h 1171"/>
                <a:gd name="T94" fmla="*/ 154 w 345"/>
                <a:gd name="T95" fmla="*/ 403 h 1171"/>
                <a:gd name="T96" fmla="*/ 138 w 345"/>
                <a:gd name="T97" fmla="*/ 346 h 1171"/>
                <a:gd name="T98" fmla="*/ 116 w 345"/>
                <a:gd name="T99" fmla="*/ 291 h 1171"/>
                <a:gd name="T100" fmla="*/ 89 w 345"/>
                <a:gd name="T101" fmla="*/ 238 h 1171"/>
                <a:gd name="T102" fmla="*/ 58 w 345"/>
                <a:gd name="T103" fmla="*/ 186 h 1171"/>
                <a:gd name="T104" fmla="*/ 22 w 345"/>
                <a:gd name="T105" fmla="*/ 137 h 1171"/>
                <a:gd name="T106" fmla="*/ 11 w 345"/>
                <a:gd name="T107" fmla="*/ 120 h 1171"/>
                <a:gd name="T108" fmla="*/ 5 w 345"/>
                <a:gd name="T109" fmla="*/ 102 h 1171"/>
                <a:gd name="T110" fmla="*/ 4 w 345"/>
                <a:gd name="T111" fmla="*/ 84 h 1171"/>
                <a:gd name="T112" fmla="*/ 6 w 345"/>
                <a:gd name="T113" fmla="*/ 65 h 1171"/>
                <a:gd name="T114" fmla="*/ 11 w 345"/>
                <a:gd name="T115" fmla="*/ 47 h 1171"/>
                <a:gd name="T116" fmla="*/ 22 w 345"/>
                <a:gd name="T117" fmla="*/ 32 h 1171"/>
                <a:gd name="T118" fmla="*/ 35 w 345"/>
                <a:gd name="T119" fmla="*/ 17 h 1171"/>
                <a:gd name="T120" fmla="*/ 52 w 345"/>
                <a:gd name="T121" fmla="*/ 8 h 1171"/>
                <a:gd name="T122" fmla="*/ 69 w 345"/>
                <a:gd name="T123" fmla="*/ 2 h 1171"/>
                <a:gd name="T124" fmla="*/ 88 w 345"/>
                <a:gd name="T125" fmla="*/ 0 h 1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5" h="1171">
                  <a:moveTo>
                    <a:pt x="88" y="0"/>
                  </a:moveTo>
                  <a:lnTo>
                    <a:pt x="107" y="2"/>
                  </a:lnTo>
                  <a:lnTo>
                    <a:pt x="124" y="8"/>
                  </a:lnTo>
                  <a:lnTo>
                    <a:pt x="140" y="17"/>
                  </a:lnTo>
                  <a:lnTo>
                    <a:pt x="153" y="32"/>
                  </a:lnTo>
                  <a:lnTo>
                    <a:pt x="194" y="86"/>
                  </a:lnTo>
                  <a:lnTo>
                    <a:pt x="228" y="142"/>
                  </a:lnTo>
                  <a:lnTo>
                    <a:pt x="259" y="200"/>
                  </a:lnTo>
                  <a:lnTo>
                    <a:pt x="285" y="260"/>
                  </a:lnTo>
                  <a:lnTo>
                    <a:pt x="307" y="322"/>
                  </a:lnTo>
                  <a:lnTo>
                    <a:pt x="323" y="385"/>
                  </a:lnTo>
                  <a:lnTo>
                    <a:pt x="336" y="450"/>
                  </a:lnTo>
                  <a:lnTo>
                    <a:pt x="343" y="515"/>
                  </a:lnTo>
                  <a:lnTo>
                    <a:pt x="345" y="583"/>
                  </a:lnTo>
                  <a:lnTo>
                    <a:pt x="343" y="650"/>
                  </a:lnTo>
                  <a:lnTo>
                    <a:pt x="335" y="716"/>
                  </a:lnTo>
                  <a:lnTo>
                    <a:pt x="322" y="782"/>
                  </a:lnTo>
                  <a:lnTo>
                    <a:pt x="306" y="846"/>
                  </a:lnTo>
                  <a:lnTo>
                    <a:pt x="283" y="908"/>
                  </a:lnTo>
                  <a:lnTo>
                    <a:pt x="257" y="970"/>
                  </a:lnTo>
                  <a:lnTo>
                    <a:pt x="226" y="1028"/>
                  </a:lnTo>
                  <a:lnTo>
                    <a:pt x="189" y="1085"/>
                  </a:lnTo>
                  <a:lnTo>
                    <a:pt x="150" y="1138"/>
                  </a:lnTo>
                  <a:lnTo>
                    <a:pt x="137" y="1153"/>
                  </a:lnTo>
                  <a:lnTo>
                    <a:pt x="120" y="1162"/>
                  </a:lnTo>
                  <a:lnTo>
                    <a:pt x="102" y="1168"/>
                  </a:lnTo>
                  <a:lnTo>
                    <a:pt x="85" y="1171"/>
                  </a:lnTo>
                  <a:lnTo>
                    <a:pt x="66" y="1168"/>
                  </a:lnTo>
                  <a:lnTo>
                    <a:pt x="48" y="1162"/>
                  </a:lnTo>
                  <a:lnTo>
                    <a:pt x="32" y="1152"/>
                  </a:lnTo>
                  <a:lnTo>
                    <a:pt x="18" y="1137"/>
                  </a:lnTo>
                  <a:lnTo>
                    <a:pt x="8" y="1122"/>
                  </a:lnTo>
                  <a:lnTo>
                    <a:pt x="2" y="1104"/>
                  </a:lnTo>
                  <a:lnTo>
                    <a:pt x="0" y="1085"/>
                  </a:lnTo>
                  <a:lnTo>
                    <a:pt x="2" y="1068"/>
                  </a:lnTo>
                  <a:lnTo>
                    <a:pt x="8" y="1049"/>
                  </a:lnTo>
                  <a:lnTo>
                    <a:pt x="18" y="1033"/>
                  </a:lnTo>
                  <a:lnTo>
                    <a:pt x="56" y="983"/>
                  </a:lnTo>
                  <a:lnTo>
                    <a:pt x="87" y="931"/>
                  </a:lnTo>
                  <a:lnTo>
                    <a:pt x="114" y="877"/>
                  </a:lnTo>
                  <a:lnTo>
                    <a:pt x="137" y="821"/>
                  </a:lnTo>
                  <a:lnTo>
                    <a:pt x="154" y="764"/>
                  </a:lnTo>
                  <a:lnTo>
                    <a:pt x="167" y="705"/>
                  </a:lnTo>
                  <a:lnTo>
                    <a:pt x="174" y="644"/>
                  </a:lnTo>
                  <a:lnTo>
                    <a:pt x="177" y="583"/>
                  </a:lnTo>
                  <a:lnTo>
                    <a:pt x="174" y="522"/>
                  </a:lnTo>
                  <a:lnTo>
                    <a:pt x="167" y="462"/>
                  </a:lnTo>
                  <a:lnTo>
                    <a:pt x="154" y="403"/>
                  </a:lnTo>
                  <a:lnTo>
                    <a:pt x="138" y="346"/>
                  </a:lnTo>
                  <a:lnTo>
                    <a:pt x="116" y="291"/>
                  </a:lnTo>
                  <a:lnTo>
                    <a:pt x="89" y="238"/>
                  </a:lnTo>
                  <a:lnTo>
                    <a:pt x="58" y="186"/>
                  </a:lnTo>
                  <a:lnTo>
                    <a:pt x="22" y="137"/>
                  </a:lnTo>
                  <a:lnTo>
                    <a:pt x="11" y="120"/>
                  </a:lnTo>
                  <a:lnTo>
                    <a:pt x="5" y="102"/>
                  </a:lnTo>
                  <a:lnTo>
                    <a:pt x="4" y="84"/>
                  </a:lnTo>
                  <a:lnTo>
                    <a:pt x="6" y="65"/>
                  </a:lnTo>
                  <a:lnTo>
                    <a:pt x="11" y="47"/>
                  </a:lnTo>
                  <a:lnTo>
                    <a:pt x="22" y="32"/>
                  </a:lnTo>
                  <a:lnTo>
                    <a:pt x="35" y="17"/>
                  </a:lnTo>
                  <a:lnTo>
                    <a:pt x="52" y="8"/>
                  </a:lnTo>
                  <a:lnTo>
                    <a:pt x="69" y="2"/>
                  </a:lnTo>
                  <a:lnTo>
                    <a:pt x="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r>
                <a:rPr>
                  <a:latin typeface="Arial"/>
                </a:rPr>
                <a:t/>
              </a:r>
            </a:p>
          </p:txBody>
        </p:sp>
        <p:sp>
          <p:nvSpPr>
            <p:cNvPr id="35" name="Freeform 9"/>
            <p:cNvSpPr>
              <a:spLocks/>
            </p:cNvSpPr>
            <p:nvPr/>
          </p:nvSpPr>
          <p:spPr bwMode="auto">
            <a:xfrm>
              <a:off x="2985" y="641"/>
              <a:ext cx="23" cy="65"/>
            </a:xfrm>
            <a:custGeom>
              <a:avLst/>
              <a:gdLst>
                <a:gd name="T0" fmla="*/ 86 w 277"/>
                <a:gd name="T1" fmla="*/ 0 h 784"/>
                <a:gd name="T2" fmla="*/ 104 w 277"/>
                <a:gd name="T3" fmla="*/ 2 h 784"/>
                <a:gd name="T4" fmla="*/ 122 w 277"/>
                <a:gd name="T5" fmla="*/ 8 h 784"/>
                <a:gd name="T6" fmla="*/ 138 w 277"/>
                <a:gd name="T7" fmla="*/ 18 h 784"/>
                <a:gd name="T8" fmla="*/ 152 w 277"/>
                <a:gd name="T9" fmla="*/ 31 h 784"/>
                <a:gd name="T10" fmla="*/ 184 w 277"/>
                <a:gd name="T11" fmla="*/ 77 h 784"/>
                <a:gd name="T12" fmla="*/ 212 w 277"/>
                <a:gd name="T13" fmla="*/ 125 h 784"/>
                <a:gd name="T14" fmla="*/ 235 w 277"/>
                <a:gd name="T15" fmla="*/ 175 h 784"/>
                <a:gd name="T16" fmla="*/ 253 w 277"/>
                <a:gd name="T17" fmla="*/ 227 h 784"/>
                <a:gd name="T18" fmla="*/ 266 w 277"/>
                <a:gd name="T19" fmla="*/ 280 h 784"/>
                <a:gd name="T20" fmla="*/ 273 w 277"/>
                <a:gd name="T21" fmla="*/ 335 h 784"/>
                <a:gd name="T22" fmla="*/ 277 w 277"/>
                <a:gd name="T23" fmla="*/ 391 h 784"/>
                <a:gd name="T24" fmla="*/ 273 w 277"/>
                <a:gd name="T25" fmla="*/ 446 h 784"/>
                <a:gd name="T26" fmla="*/ 265 w 277"/>
                <a:gd name="T27" fmla="*/ 502 h 784"/>
                <a:gd name="T28" fmla="*/ 253 w 277"/>
                <a:gd name="T29" fmla="*/ 556 h 784"/>
                <a:gd name="T30" fmla="*/ 234 w 277"/>
                <a:gd name="T31" fmla="*/ 608 h 784"/>
                <a:gd name="T32" fmla="*/ 210 w 277"/>
                <a:gd name="T33" fmla="*/ 659 h 784"/>
                <a:gd name="T34" fmla="*/ 182 w 277"/>
                <a:gd name="T35" fmla="*/ 707 h 784"/>
                <a:gd name="T36" fmla="*/ 149 w 277"/>
                <a:gd name="T37" fmla="*/ 753 h 784"/>
                <a:gd name="T38" fmla="*/ 136 w 277"/>
                <a:gd name="T39" fmla="*/ 766 h 784"/>
                <a:gd name="T40" fmla="*/ 120 w 277"/>
                <a:gd name="T41" fmla="*/ 776 h 784"/>
                <a:gd name="T42" fmla="*/ 102 w 277"/>
                <a:gd name="T43" fmla="*/ 782 h 784"/>
                <a:gd name="T44" fmla="*/ 84 w 277"/>
                <a:gd name="T45" fmla="*/ 784 h 784"/>
                <a:gd name="T46" fmla="*/ 65 w 277"/>
                <a:gd name="T47" fmla="*/ 782 h 784"/>
                <a:gd name="T48" fmla="*/ 47 w 277"/>
                <a:gd name="T49" fmla="*/ 776 h 784"/>
                <a:gd name="T50" fmla="*/ 31 w 277"/>
                <a:gd name="T51" fmla="*/ 765 h 784"/>
                <a:gd name="T52" fmla="*/ 17 w 277"/>
                <a:gd name="T53" fmla="*/ 752 h 784"/>
                <a:gd name="T54" fmla="*/ 7 w 277"/>
                <a:gd name="T55" fmla="*/ 735 h 784"/>
                <a:gd name="T56" fmla="*/ 2 w 277"/>
                <a:gd name="T57" fmla="*/ 718 h 784"/>
                <a:gd name="T58" fmla="*/ 0 w 277"/>
                <a:gd name="T59" fmla="*/ 700 h 784"/>
                <a:gd name="T60" fmla="*/ 2 w 277"/>
                <a:gd name="T61" fmla="*/ 681 h 784"/>
                <a:gd name="T62" fmla="*/ 8 w 277"/>
                <a:gd name="T63" fmla="*/ 663 h 784"/>
                <a:gd name="T64" fmla="*/ 18 w 277"/>
                <a:gd name="T65" fmla="*/ 647 h 784"/>
                <a:gd name="T66" fmla="*/ 45 w 277"/>
                <a:gd name="T67" fmla="*/ 608 h 784"/>
                <a:gd name="T68" fmla="*/ 67 w 277"/>
                <a:gd name="T69" fmla="*/ 569 h 784"/>
                <a:gd name="T70" fmla="*/ 85 w 277"/>
                <a:gd name="T71" fmla="*/ 526 h 784"/>
                <a:gd name="T72" fmla="*/ 98 w 277"/>
                <a:gd name="T73" fmla="*/ 483 h 784"/>
                <a:gd name="T74" fmla="*/ 106 w 277"/>
                <a:gd name="T75" fmla="*/ 437 h 784"/>
                <a:gd name="T76" fmla="*/ 108 w 277"/>
                <a:gd name="T77" fmla="*/ 391 h 784"/>
                <a:gd name="T78" fmla="*/ 106 w 277"/>
                <a:gd name="T79" fmla="*/ 344 h 784"/>
                <a:gd name="T80" fmla="*/ 98 w 277"/>
                <a:gd name="T81" fmla="*/ 299 h 784"/>
                <a:gd name="T82" fmla="*/ 86 w 277"/>
                <a:gd name="T83" fmla="*/ 256 h 784"/>
                <a:gd name="T84" fmla="*/ 68 w 277"/>
                <a:gd name="T85" fmla="*/ 214 h 784"/>
                <a:gd name="T86" fmla="*/ 46 w 277"/>
                <a:gd name="T87" fmla="*/ 175 h 784"/>
                <a:gd name="T88" fmla="*/ 19 w 277"/>
                <a:gd name="T89" fmla="*/ 136 h 784"/>
                <a:gd name="T90" fmla="*/ 9 w 277"/>
                <a:gd name="T91" fmla="*/ 121 h 784"/>
                <a:gd name="T92" fmla="*/ 4 w 277"/>
                <a:gd name="T93" fmla="*/ 102 h 784"/>
                <a:gd name="T94" fmla="*/ 2 w 277"/>
                <a:gd name="T95" fmla="*/ 84 h 784"/>
                <a:gd name="T96" fmla="*/ 4 w 277"/>
                <a:gd name="T97" fmla="*/ 65 h 784"/>
                <a:gd name="T98" fmla="*/ 10 w 277"/>
                <a:gd name="T99" fmla="*/ 48 h 784"/>
                <a:gd name="T100" fmla="*/ 19 w 277"/>
                <a:gd name="T101" fmla="*/ 32 h 784"/>
                <a:gd name="T102" fmla="*/ 33 w 277"/>
                <a:gd name="T103" fmla="*/ 18 h 784"/>
                <a:gd name="T104" fmla="*/ 50 w 277"/>
                <a:gd name="T105" fmla="*/ 7 h 784"/>
                <a:gd name="T106" fmla="*/ 68 w 277"/>
                <a:gd name="T107" fmla="*/ 2 h 784"/>
                <a:gd name="T108" fmla="*/ 86 w 277"/>
                <a:gd name="T109" fmla="*/ 0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7" h="784">
                  <a:moveTo>
                    <a:pt x="86" y="0"/>
                  </a:moveTo>
                  <a:lnTo>
                    <a:pt x="104" y="2"/>
                  </a:lnTo>
                  <a:lnTo>
                    <a:pt x="122" y="8"/>
                  </a:lnTo>
                  <a:lnTo>
                    <a:pt x="138" y="18"/>
                  </a:lnTo>
                  <a:lnTo>
                    <a:pt x="152" y="31"/>
                  </a:lnTo>
                  <a:lnTo>
                    <a:pt x="184" y="77"/>
                  </a:lnTo>
                  <a:lnTo>
                    <a:pt x="212" y="125"/>
                  </a:lnTo>
                  <a:lnTo>
                    <a:pt x="235" y="175"/>
                  </a:lnTo>
                  <a:lnTo>
                    <a:pt x="253" y="227"/>
                  </a:lnTo>
                  <a:lnTo>
                    <a:pt x="266" y="280"/>
                  </a:lnTo>
                  <a:lnTo>
                    <a:pt x="273" y="335"/>
                  </a:lnTo>
                  <a:lnTo>
                    <a:pt x="277" y="391"/>
                  </a:lnTo>
                  <a:lnTo>
                    <a:pt x="273" y="446"/>
                  </a:lnTo>
                  <a:lnTo>
                    <a:pt x="265" y="502"/>
                  </a:lnTo>
                  <a:lnTo>
                    <a:pt x="253" y="556"/>
                  </a:lnTo>
                  <a:lnTo>
                    <a:pt x="234" y="608"/>
                  </a:lnTo>
                  <a:lnTo>
                    <a:pt x="210" y="659"/>
                  </a:lnTo>
                  <a:lnTo>
                    <a:pt x="182" y="707"/>
                  </a:lnTo>
                  <a:lnTo>
                    <a:pt x="149" y="753"/>
                  </a:lnTo>
                  <a:lnTo>
                    <a:pt x="136" y="766"/>
                  </a:lnTo>
                  <a:lnTo>
                    <a:pt x="120" y="776"/>
                  </a:lnTo>
                  <a:lnTo>
                    <a:pt x="102" y="782"/>
                  </a:lnTo>
                  <a:lnTo>
                    <a:pt x="84" y="784"/>
                  </a:lnTo>
                  <a:lnTo>
                    <a:pt x="65" y="782"/>
                  </a:lnTo>
                  <a:lnTo>
                    <a:pt x="47" y="776"/>
                  </a:lnTo>
                  <a:lnTo>
                    <a:pt x="31" y="765"/>
                  </a:lnTo>
                  <a:lnTo>
                    <a:pt x="17" y="752"/>
                  </a:lnTo>
                  <a:lnTo>
                    <a:pt x="7" y="735"/>
                  </a:lnTo>
                  <a:lnTo>
                    <a:pt x="2" y="718"/>
                  </a:lnTo>
                  <a:lnTo>
                    <a:pt x="0" y="700"/>
                  </a:lnTo>
                  <a:lnTo>
                    <a:pt x="2" y="681"/>
                  </a:lnTo>
                  <a:lnTo>
                    <a:pt x="8" y="663"/>
                  </a:lnTo>
                  <a:lnTo>
                    <a:pt x="18" y="647"/>
                  </a:lnTo>
                  <a:lnTo>
                    <a:pt x="45" y="608"/>
                  </a:lnTo>
                  <a:lnTo>
                    <a:pt x="67" y="569"/>
                  </a:lnTo>
                  <a:lnTo>
                    <a:pt x="85" y="526"/>
                  </a:lnTo>
                  <a:lnTo>
                    <a:pt x="98" y="483"/>
                  </a:lnTo>
                  <a:lnTo>
                    <a:pt x="106" y="437"/>
                  </a:lnTo>
                  <a:lnTo>
                    <a:pt x="108" y="391"/>
                  </a:lnTo>
                  <a:lnTo>
                    <a:pt x="106" y="344"/>
                  </a:lnTo>
                  <a:lnTo>
                    <a:pt x="98" y="299"/>
                  </a:lnTo>
                  <a:lnTo>
                    <a:pt x="86" y="256"/>
                  </a:lnTo>
                  <a:lnTo>
                    <a:pt x="68" y="214"/>
                  </a:lnTo>
                  <a:lnTo>
                    <a:pt x="46" y="175"/>
                  </a:lnTo>
                  <a:lnTo>
                    <a:pt x="19" y="136"/>
                  </a:lnTo>
                  <a:lnTo>
                    <a:pt x="9" y="121"/>
                  </a:lnTo>
                  <a:lnTo>
                    <a:pt x="4" y="102"/>
                  </a:lnTo>
                  <a:lnTo>
                    <a:pt x="2" y="84"/>
                  </a:lnTo>
                  <a:lnTo>
                    <a:pt x="4" y="65"/>
                  </a:lnTo>
                  <a:lnTo>
                    <a:pt x="10" y="48"/>
                  </a:lnTo>
                  <a:lnTo>
                    <a:pt x="19" y="32"/>
                  </a:lnTo>
                  <a:lnTo>
                    <a:pt x="33" y="18"/>
                  </a:lnTo>
                  <a:lnTo>
                    <a:pt x="50" y="7"/>
                  </a:lnTo>
                  <a:lnTo>
                    <a:pt x="68" y="2"/>
                  </a:lnTo>
                  <a:lnTo>
                    <a:pt x="8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r>
                <a:rPr>
                  <a:latin typeface="Arial"/>
                </a:rPr>
                <a:t/>
              </a:r>
            </a:p>
          </p:txBody>
        </p:sp>
        <p:sp>
          <p:nvSpPr>
            <p:cNvPr id="36" name="Freeform 10"/>
            <p:cNvSpPr>
              <a:spLocks/>
            </p:cNvSpPr>
            <p:nvPr/>
          </p:nvSpPr>
          <p:spPr bwMode="auto">
            <a:xfrm>
              <a:off x="2750" y="624"/>
              <a:ext cx="29" cy="98"/>
            </a:xfrm>
            <a:custGeom>
              <a:avLst/>
              <a:gdLst>
                <a:gd name="T0" fmla="*/ 261 w 345"/>
                <a:gd name="T1" fmla="*/ 0 h 1171"/>
                <a:gd name="T2" fmla="*/ 279 w 345"/>
                <a:gd name="T3" fmla="*/ 2 h 1171"/>
                <a:gd name="T4" fmla="*/ 297 w 345"/>
                <a:gd name="T5" fmla="*/ 8 h 1171"/>
                <a:gd name="T6" fmla="*/ 313 w 345"/>
                <a:gd name="T7" fmla="*/ 18 h 1171"/>
                <a:gd name="T8" fmla="*/ 327 w 345"/>
                <a:gd name="T9" fmla="*/ 32 h 1171"/>
                <a:gd name="T10" fmla="*/ 337 w 345"/>
                <a:gd name="T11" fmla="*/ 48 h 1171"/>
                <a:gd name="T12" fmla="*/ 343 w 345"/>
                <a:gd name="T13" fmla="*/ 66 h 1171"/>
                <a:gd name="T14" fmla="*/ 345 w 345"/>
                <a:gd name="T15" fmla="*/ 84 h 1171"/>
                <a:gd name="T16" fmla="*/ 343 w 345"/>
                <a:gd name="T17" fmla="*/ 102 h 1171"/>
                <a:gd name="T18" fmla="*/ 337 w 345"/>
                <a:gd name="T19" fmla="*/ 120 h 1171"/>
                <a:gd name="T20" fmla="*/ 326 w 345"/>
                <a:gd name="T21" fmla="*/ 137 h 1171"/>
                <a:gd name="T22" fmla="*/ 290 w 345"/>
                <a:gd name="T23" fmla="*/ 187 h 1171"/>
                <a:gd name="T24" fmla="*/ 258 w 345"/>
                <a:gd name="T25" fmla="*/ 239 h 1171"/>
                <a:gd name="T26" fmla="*/ 231 w 345"/>
                <a:gd name="T27" fmla="*/ 292 h 1171"/>
                <a:gd name="T28" fmla="*/ 208 w 345"/>
                <a:gd name="T29" fmla="*/ 348 h 1171"/>
                <a:gd name="T30" fmla="*/ 191 w 345"/>
                <a:gd name="T31" fmla="*/ 406 h 1171"/>
                <a:gd name="T32" fmla="*/ 178 w 345"/>
                <a:gd name="T33" fmla="*/ 464 h 1171"/>
                <a:gd name="T34" fmla="*/ 171 w 345"/>
                <a:gd name="T35" fmla="*/ 526 h 1171"/>
                <a:gd name="T36" fmla="*/ 168 w 345"/>
                <a:gd name="T37" fmla="*/ 587 h 1171"/>
                <a:gd name="T38" fmla="*/ 171 w 345"/>
                <a:gd name="T39" fmla="*/ 647 h 1171"/>
                <a:gd name="T40" fmla="*/ 178 w 345"/>
                <a:gd name="T41" fmla="*/ 708 h 1171"/>
                <a:gd name="T42" fmla="*/ 191 w 345"/>
                <a:gd name="T43" fmla="*/ 766 h 1171"/>
                <a:gd name="T44" fmla="*/ 208 w 345"/>
                <a:gd name="T45" fmla="*/ 823 h 1171"/>
                <a:gd name="T46" fmla="*/ 230 w 345"/>
                <a:gd name="T47" fmla="*/ 878 h 1171"/>
                <a:gd name="T48" fmla="*/ 256 w 345"/>
                <a:gd name="T49" fmla="*/ 932 h 1171"/>
                <a:gd name="T50" fmla="*/ 288 w 345"/>
                <a:gd name="T51" fmla="*/ 984 h 1171"/>
                <a:gd name="T52" fmla="*/ 323 w 345"/>
                <a:gd name="T53" fmla="*/ 1033 h 1171"/>
                <a:gd name="T54" fmla="*/ 334 w 345"/>
                <a:gd name="T55" fmla="*/ 1050 h 1171"/>
                <a:gd name="T56" fmla="*/ 340 w 345"/>
                <a:gd name="T57" fmla="*/ 1068 h 1171"/>
                <a:gd name="T58" fmla="*/ 342 w 345"/>
                <a:gd name="T59" fmla="*/ 1086 h 1171"/>
                <a:gd name="T60" fmla="*/ 340 w 345"/>
                <a:gd name="T61" fmla="*/ 1105 h 1171"/>
                <a:gd name="T62" fmla="*/ 334 w 345"/>
                <a:gd name="T63" fmla="*/ 1122 h 1171"/>
                <a:gd name="T64" fmla="*/ 323 w 345"/>
                <a:gd name="T65" fmla="*/ 1138 h 1171"/>
                <a:gd name="T66" fmla="*/ 310 w 345"/>
                <a:gd name="T67" fmla="*/ 1152 h 1171"/>
                <a:gd name="T68" fmla="*/ 293 w 345"/>
                <a:gd name="T69" fmla="*/ 1162 h 1171"/>
                <a:gd name="T70" fmla="*/ 276 w 345"/>
                <a:gd name="T71" fmla="*/ 1168 h 1171"/>
                <a:gd name="T72" fmla="*/ 258 w 345"/>
                <a:gd name="T73" fmla="*/ 1171 h 1171"/>
                <a:gd name="T74" fmla="*/ 239 w 345"/>
                <a:gd name="T75" fmla="*/ 1168 h 1171"/>
                <a:gd name="T76" fmla="*/ 222 w 345"/>
                <a:gd name="T77" fmla="*/ 1162 h 1171"/>
                <a:gd name="T78" fmla="*/ 205 w 345"/>
                <a:gd name="T79" fmla="*/ 1152 h 1171"/>
                <a:gd name="T80" fmla="*/ 192 w 345"/>
                <a:gd name="T81" fmla="*/ 1138 h 1171"/>
                <a:gd name="T82" fmla="*/ 152 w 345"/>
                <a:gd name="T83" fmla="*/ 1084 h 1171"/>
                <a:gd name="T84" fmla="*/ 117 w 345"/>
                <a:gd name="T85" fmla="*/ 1028 h 1171"/>
                <a:gd name="T86" fmla="*/ 86 w 345"/>
                <a:gd name="T87" fmla="*/ 970 h 1171"/>
                <a:gd name="T88" fmla="*/ 60 w 345"/>
                <a:gd name="T89" fmla="*/ 910 h 1171"/>
                <a:gd name="T90" fmla="*/ 38 w 345"/>
                <a:gd name="T91" fmla="*/ 848 h 1171"/>
                <a:gd name="T92" fmla="*/ 22 w 345"/>
                <a:gd name="T93" fmla="*/ 785 h 1171"/>
                <a:gd name="T94" fmla="*/ 9 w 345"/>
                <a:gd name="T95" fmla="*/ 720 h 1171"/>
                <a:gd name="T96" fmla="*/ 2 w 345"/>
                <a:gd name="T97" fmla="*/ 654 h 1171"/>
                <a:gd name="T98" fmla="*/ 0 w 345"/>
                <a:gd name="T99" fmla="*/ 587 h 1171"/>
                <a:gd name="T100" fmla="*/ 2 w 345"/>
                <a:gd name="T101" fmla="*/ 520 h 1171"/>
                <a:gd name="T102" fmla="*/ 10 w 345"/>
                <a:gd name="T103" fmla="*/ 454 h 1171"/>
                <a:gd name="T104" fmla="*/ 23 w 345"/>
                <a:gd name="T105" fmla="*/ 388 h 1171"/>
                <a:gd name="T106" fmla="*/ 40 w 345"/>
                <a:gd name="T107" fmla="*/ 324 h 1171"/>
                <a:gd name="T108" fmla="*/ 62 w 345"/>
                <a:gd name="T109" fmla="*/ 261 h 1171"/>
                <a:gd name="T110" fmla="*/ 88 w 345"/>
                <a:gd name="T111" fmla="*/ 200 h 1171"/>
                <a:gd name="T112" fmla="*/ 120 w 345"/>
                <a:gd name="T113" fmla="*/ 141 h 1171"/>
                <a:gd name="T114" fmla="*/ 155 w 345"/>
                <a:gd name="T115" fmla="*/ 85 h 1171"/>
                <a:gd name="T116" fmla="*/ 195 w 345"/>
                <a:gd name="T117" fmla="*/ 31 h 1171"/>
                <a:gd name="T118" fmla="*/ 209 w 345"/>
                <a:gd name="T119" fmla="*/ 17 h 1171"/>
                <a:gd name="T120" fmla="*/ 225 w 345"/>
                <a:gd name="T121" fmla="*/ 8 h 1171"/>
                <a:gd name="T122" fmla="*/ 243 w 345"/>
                <a:gd name="T123" fmla="*/ 2 h 1171"/>
                <a:gd name="T124" fmla="*/ 261 w 345"/>
                <a:gd name="T125" fmla="*/ 0 h 1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5" h="1171">
                  <a:moveTo>
                    <a:pt x="261" y="0"/>
                  </a:moveTo>
                  <a:lnTo>
                    <a:pt x="279" y="2"/>
                  </a:lnTo>
                  <a:lnTo>
                    <a:pt x="297" y="8"/>
                  </a:lnTo>
                  <a:lnTo>
                    <a:pt x="313" y="18"/>
                  </a:lnTo>
                  <a:lnTo>
                    <a:pt x="327" y="32"/>
                  </a:lnTo>
                  <a:lnTo>
                    <a:pt x="337" y="48"/>
                  </a:lnTo>
                  <a:lnTo>
                    <a:pt x="343" y="66"/>
                  </a:lnTo>
                  <a:lnTo>
                    <a:pt x="345" y="84"/>
                  </a:lnTo>
                  <a:lnTo>
                    <a:pt x="343" y="102"/>
                  </a:lnTo>
                  <a:lnTo>
                    <a:pt x="337" y="120"/>
                  </a:lnTo>
                  <a:lnTo>
                    <a:pt x="326" y="137"/>
                  </a:lnTo>
                  <a:lnTo>
                    <a:pt x="290" y="187"/>
                  </a:lnTo>
                  <a:lnTo>
                    <a:pt x="258" y="239"/>
                  </a:lnTo>
                  <a:lnTo>
                    <a:pt x="231" y="292"/>
                  </a:lnTo>
                  <a:lnTo>
                    <a:pt x="208" y="348"/>
                  </a:lnTo>
                  <a:lnTo>
                    <a:pt x="191" y="406"/>
                  </a:lnTo>
                  <a:lnTo>
                    <a:pt x="178" y="464"/>
                  </a:lnTo>
                  <a:lnTo>
                    <a:pt x="171" y="526"/>
                  </a:lnTo>
                  <a:lnTo>
                    <a:pt x="168" y="587"/>
                  </a:lnTo>
                  <a:lnTo>
                    <a:pt x="171" y="647"/>
                  </a:lnTo>
                  <a:lnTo>
                    <a:pt x="178" y="708"/>
                  </a:lnTo>
                  <a:lnTo>
                    <a:pt x="191" y="766"/>
                  </a:lnTo>
                  <a:lnTo>
                    <a:pt x="208" y="823"/>
                  </a:lnTo>
                  <a:lnTo>
                    <a:pt x="230" y="878"/>
                  </a:lnTo>
                  <a:lnTo>
                    <a:pt x="256" y="932"/>
                  </a:lnTo>
                  <a:lnTo>
                    <a:pt x="288" y="984"/>
                  </a:lnTo>
                  <a:lnTo>
                    <a:pt x="323" y="1033"/>
                  </a:lnTo>
                  <a:lnTo>
                    <a:pt x="334" y="1050"/>
                  </a:lnTo>
                  <a:lnTo>
                    <a:pt x="340" y="1068"/>
                  </a:lnTo>
                  <a:lnTo>
                    <a:pt x="342" y="1086"/>
                  </a:lnTo>
                  <a:lnTo>
                    <a:pt x="340" y="1105"/>
                  </a:lnTo>
                  <a:lnTo>
                    <a:pt x="334" y="1122"/>
                  </a:lnTo>
                  <a:lnTo>
                    <a:pt x="323" y="1138"/>
                  </a:lnTo>
                  <a:lnTo>
                    <a:pt x="310" y="1152"/>
                  </a:lnTo>
                  <a:lnTo>
                    <a:pt x="293" y="1162"/>
                  </a:lnTo>
                  <a:lnTo>
                    <a:pt x="276" y="1168"/>
                  </a:lnTo>
                  <a:lnTo>
                    <a:pt x="258" y="1171"/>
                  </a:lnTo>
                  <a:lnTo>
                    <a:pt x="239" y="1168"/>
                  </a:lnTo>
                  <a:lnTo>
                    <a:pt x="222" y="1162"/>
                  </a:lnTo>
                  <a:lnTo>
                    <a:pt x="205" y="1152"/>
                  </a:lnTo>
                  <a:lnTo>
                    <a:pt x="192" y="1138"/>
                  </a:lnTo>
                  <a:lnTo>
                    <a:pt x="152" y="1084"/>
                  </a:lnTo>
                  <a:lnTo>
                    <a:pt x="117" y="1028"/>
                  </a:lnTo>
                  <a:lnTo>
                    <a:pt x="86" y="970"/>
                  </a:lnTo>
                  <a:lnTo>
                    <a:pt x="60" y="910"/>
                  </a:lnTo>
                  <a:lnTo>
                    <a:pt x="38" y="848"/>
                  </a:lnTo>
                  <a:lnTo>
                    <a:pt x="22" y="785"/>
                  </a:lnTo>
                  <a:lnTo>
                    <a:pt x="9" y="720"/>
                  </a:lnTo>
                  <a:lnTo>
                    <a:pt x="2" y="654"/>
                  </a:lnTo>
                  <a:lnTo>
                    <a:pt x="0" y="587"/>
                  </a:lnTo>
                  <a:lnTo>
                    <a:pt x="2" y="520"/>
                  </a:lnTo>
                  <a:lnTo>
                    <a:pt x="10" y="454"/>
                  </a:lnTo>
                  <a:lnTo>
                    <a:pt x="23" y="388"/>
                  </a:lnTo>
                  <a:lnTo>
                    <a:pt x="40" y="324"/>
                  </a:lnTo>
                  <a:lnTo>
                    <a:pt x="62" y="261"/>
                  </a:lnTo>
                  <a:lnTo>
                    <a:pt x="88" y="200"/>
                  </a:lnTo>
                  <a:lnTo>
                    <a:pt x="120" y="141"/>
                  </a:lnTo>
                  <a:lnTo>
                    <a:pt x="155" y="85"/>
                  </a:lnTo>
                  <a:lnTo>
                    <a:pt x="195" y="31"/>
                  </a:lnTo>
                  <a:lnTo>
                    <a:pt x="209" y="17"/>
                  </a:lnTo>
                  <a:lnTo>
                    <a:pt x="225" y="8"/>
                  </a:lnTo>
                  <a:lnTo>
                    <a:pt x="243" y="2"/>
                  </a:lnTo>
                  <a:lnTo>
                    <a:pt x="2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r>
                <a:rPr>
                  <a:latin typeface="Arial"/>
                </a:rPr>
                <a:t/>
              </a:r>
            </a:p>
          </p:txBody>
        </p:sp>
        <p:sp>
          <p:nvSpPr>
            <p:cNvPr id="37" name="Freeform 11"/>
            <p:cNvSpPr>
              <a:spLocks/>
            </p:cNvSpPr>
            <p:nvPr/>
          </p:nvSpPr>
          <p:spPr bwMode="auto">
            <a:xfrm>
              <a:off x="2777" y="641"/>
              <a:ext cx="23" cy="65"/>
            </a:xfrm>
            <a:custGeom>
              <a:avLst/>
              <a:gdLst>
                <a:gd name="T0" fmla="*/ 193 w 277"/>
                <a:gd name="T1" fmla="*/ 0 h 784"/>
                <a:gd name="T2" fmla="*/ 212 w 277"/>
                <a:gd name="T3" fmla="*/ 2 h 784"/>
                <a:gd name="T4" fmla="*/ 229 w 277"/>
                <a:gd name="T5" fmla="*/ 8 h 784"/>
                <a:gd name="T6" fmla="*/ 246 w 277"/>
                <a:gd name="T7" fmla="*/ 19 h 784"/>
                <a:gd name="T8" fmla="*/ 259 w 277"/>
                <a:gd name="T9" fmla="*/ 32 h 784"/>
                <a:gd name="T10" fmla="*/ 270 w 277"/>
                <a:gd name="T11" fmla="*/ 48 h 784"/>
                <a:gd name="T12" fmla="*/ 275 w 277"/>
                <a:gd name="T13" fmla="*/ 65 h 784"/>
                <a:gd name="T14" fmla="*/ 277 w 277"/>
                <a:gd name="T15" fmla="*/ 84 h 784"/>
                <a:gd name="T16" fmla="*/ 275 w 277"/>
                <a:gd name="T17" fmla="*/ 103 h 784"/>
                <a:gd name="T18" fmla="*/ 269 w 277"/>
                <a:gd name="T19" fmla="*/ 121 h 784"/>
                <a:gd name="T20" fmla="*/ 258 w 277"/>
                <a:gd name="T21" fmla="*/ 137 h 784"/>
                <a:gd name="T22" fmla="*/ 231 w 277"/>
                <a:gd name="T23" fmla="*/ 175 h 784"/>
                <a:gd name="T24" fmla="*/ 210 w 277"/>
                <a:gd name="T25" fmla="*/ 215 h 784"/>
                <a:gd name="T26" fmla="*/ 192 w 277"/>
                <a:gd name="T27" fmla="*/ 257 h 784"/>
                <a:gd name="T28" fmla="*/ 180 w 277"/>
                <a:gd name="T29" fmla="*/ 302 h 784"/>
                <a:gd name="T30" fmla="*/ 171 w 277"/>
                <a:gd name="T31" fmla="*/ 346 h 784"/>
                <a:gd name="T32" fmla="*/ 169 w 277"/>
                <a:gd name="T33" fmla="*/ 393 h 784"/>
                <a:gd name="T34" fmla="*/ 171 w 277"/>
                <a:gd name="T35" fmla="*/ 439 h 784"/>
                <a:gd name="T36" fmla="*/ 179 w 277"/>
                <a:gd name="T37" fmla="*/ 485 h 784"/>
                <a:gd name="T38" fmla="*/ 191 w 277"/>
                <a:gd name="T39" fmla="*/ 527 h 784"/>
                <a:gd name="T40" fmla="*/ 209 w 277"/>
                <a:gd name="T41" fmla="*/ 570 h 784"/>
                <a:gd name="T42" fmla="*/ 230 w 277"/>
                <a:gd name="T43" fmla="*/ 609 h 784"/>
                <a:gd name="T44" fmla="*/ 257 w 277"/>
                <a:gd name="T45" fmla="*/ 647 h 784"/>
                <a:gd name="T46" fmla="*/ 268 w 277"/>
                <a:gd name="T47" fmla="*/ 663 h 784"/>
                <a:gd name="T48" fmla="*/ 274 w 277"/>
                <a:gd name="T49" fmla="*/ 681 h 784"/>
                <a:gd name="T50" fmla="*/ 275 w 277"/>
                <a:gd name="T51" fmla="*/ 700 h 784"/>
                <a:gd name="T52" fmla="*/ 273 w 277"/>
                <a:gd name="T53" fmla="*/ 719 h 784"/>
                <a:gd name="T54" fmla="*/ 268 w 277"/>
                <a:gd name="T55" fmla="*/ 736 h 784"/>
                <a:gd name="T56" fmla="*/ 257 w 277"/>
                <a:gd name="T57" fmla="*/ 752 h 784"/>
                <a:gd name="T58" fmla="*/ 244 w 277"/>
                <a:gd name="T59" fmla="*/ 765 h 784"/>
                <a:gd name="T60" fmla="*/ 227 w 277"/>
                <a:gd name="T61" fmla="*/ 776 h 784"/>
                <a:gd name="T62" fmla="*/ 210 w 277"/>
                <a:gd name="T63" fmla="*/ 782 h 784"/>
                <a:gd name="T64" fmla="*/ 191 w 277"/>
                <a:gd name="T65" fmla="*/ 784 h 784"/>
                <a:gd name="T66" fmla="*/ 173 w 277"/>
                <a:gd name="T67" fmla="*/ 782 h 784"/>
                <a:gd name="T68" fmla="*/ 156 w 277"/>
                <a:gd name="T69" fmla="*/ 776 h 784"/>
                <a:gd name="T70" fmla="*/ 139 w 277"/>
                <a:gd name="T71" fmla="*/ 765 h 784"/>
                <a:gd name="T72" fmla="*/ 126 w 277"/>
                <a:gd name="T73" fmla="*/ 752 h 784"/>
                <a:gd name="T74" fmla="*/ 93 w 277"/>
                <a:gd name="T75" fmla="*/ 706 h 784"/>
                <a:gd name="T76" fmla="*/ 65 w 277"/>
                <a:gd name="T77" fmla="*/ 658 h 784"/>
                <a:gd name="T78" fmla="*/ 42 w 277"/>
                <a:gd name="T79" fmla="*/ 609 h 784"/>
                <a:gd name="T80" fmla="*/ 24 w 277"/>
                <a:gd name="T81" fmla="*/ 557 h 784"/>
                <a:gd name="T82" fmla="*/ 11 w 277"/>
                <a:gd name="T83" fmla="*/ 503 h 784"/>
                <a:gd name="T84" fmla="*/ 3 w 277"/>
                <a:gd name="T85" fmla="*/ 449 h 784"/>
                <a:gd name="T86" fmla="*/ 0 w 277"/>
                <a:gd name="T87" fmla="*/ 393 h 784"/>
                <a:gd name="T88" fmla="*/ 3 w 277"/>
                <a:gd name="T89" fmla="*/ 337 h 784"/>
                <a:gd name="T90" fmla="*/ 12 w 277"/>
                <a:gd name="T91" fmla="*/ 282 h 784"/>
                <a:gd name="T92" fmla="*/ 25 w 277"/>
                <a:gd name="T93" fmla="*/ 228 h 784"/>
                <a:gd name="T94" fmla="*/ 43 w 277"/>
                <a:gd name="T95" fmla="*/ 176 h 784"/>
                <a:gd name="T96" fmla="*/ 67 w 277"/>
                <a:gd name="T97" fmla="*/ 125 h 784"/>
                <a:gd name="T98" fmla="*/ 95 w 277"/>
                <a:gd name="T99" fmla="*/ 77 h 784"/>
                <a:gd name="T100" fmla="*/ 128 w 277"/>
                <a:gd name="T101" fmla="*/ 31 h 784"/>
                <a:gd name="T102" fmla="*/ 141 w 277"/>
                <a:gd name="T103" fmla="*/ 18 h 784"/>
                <a:gd name="T104" fmla="*/ 158 w 277"/>
                <a:gd name="T105" fmla="*/ 7 h 784"/>
                <a:gd name="T106" fmla="*/ 176 w 277"/>
                <a:gd name="T107" fmla="*/ 2 h 784"/>
                <a:gd name="T108" fmla="*/ 193 w 277"/>
                <a:gd name="T109" fmla="*/ 0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7" h="784">
                  <a:moveTo>
                    <a:pt x="193" y="0"/>
                  </a:moveTo>
                  <a:lnTo>
                    <a:pt x="212" y="2"/>
                  </a:lnTo>
                  <a:lnTo>
                    <a:pt x="229" y="8"/>
                  </a:lnTo>
                  <a:lnTo>
                    <a:pt x="246" y="19"/>
                  </a:lnTo>
                  <a:lnTo>
                    <a:pt x="259" y="32"/>
                  </a:lnTo>
                  <a:lnTo>
                    <a:pt x="270" y="48"/>
                  </a:lnTo>
                  <a:lnTo>
                    <a:pt x="275" y="65"/>
                  </a:lnTo>
                  <a:lnTo>
                    <a:pt x="277" y="84"/>
                  </a:lnTo>
                  <a:lnTo>
                    <a:pt x="275" y="103"/>
                  </a:lnTo>
                  <a:lnTo>
                    <a:pt x="269" y="121"/>
                  </a:lnTo>
                  <a:lnTo>
                    <a:pt x="258" y="137"/>
                  </a:lnTo>
                  <a:lnTo>
                    <a:pt x="231" y="175"/>
                  </a:lnTo>
                  <a:lnTo>
                    <a:pt x="210" y="215"/>
                  </a:lnTo>
                  <a:lnTo>
                    <a:pt x="192" y="257"/>
                  </a:lnTo>
                  <a:lnTo>
                    <a:pt x="180" y="302"/>
                  </a:lnTo>
                  <a:lnTo>
                    <a:pt x="171" y="346"/>
                  </a:lnTo>
                  <a:lnTo>
                    <a:pt x="169" y="393"/>
                  </a:lnTo>
                  <a:lnTo>
                    <a:pt x="171" y="439"/>
                  </a:lnTo>
                  <a:lnTo>
                    <a:pt x="179" y="485"/>
                  </a:lnTo>
                  <a:lnTo>
                    <a:pt x="191" y="527"/>
                  </a:lnTo>
                  <a:lnTo>
                    <a:pt x="209" y="570"/>
                  </a:lnTo>
                  <a:lnTo>
                    <a:pt x="230" y="609"/>
                  </a:lnTo>
                  <a:lnTo>
                    <a:pt x="257" y="647"/>
                  </a:lnTo>
                  <a:lnTo>
                    <a:pt x="268" y="663"/>
                  </a:lnTo>
                  <a:lnTo>
                    <a:pt x="274" y="681"/>
                  </a:lnTo>
                  <a:lnTo>
                    <a:pt x="275" y="700"/>
                  </a:lnTo>
                  <a:lnTo>
                    <a:pt x="273" y="719"/>
                  </a:lnTo>
                  <a:lnTo>
                    <a:pt x="268" y="736"/>
                  </a:lnTo>
                  <a:lnTo>
                    <a:pt x="257" y="752"/>
                  </a:lnTo>
                  <a:lnTo>
                    <a:pt x="244" y="765"/>
                  </a:lnTo>
                  <a:lnTo>
                    <a:pt x="227" y="776"/>
                  </a:lnTo>
                  <a:lnTo>
                    <a:pt x="210" y="782"/>
                  </a:lnTo>
                  <a:lnTo>
                    <a:pt x="191" y="784"/>
                  </a:lnTo>
                  <a:lnTo>
                    <a:pt x="173" y="782"/>
                  </a:lnTo>
                  <a:lnTo>
                    <a:pt x="156" y="776"/>
                  </a:lnTo>
                  <a:lnTo>
                    <a:pt x="139" y="765"/>
                  </a:lnTo>
                  <a:lnTo>
                    <a:pt x="126" y="752"/>
                  </a:lnTo>
                  <a:lnTo>
                    <a:pt x="93" y="706"/>
                  </a:lnTo>
                  <a:lnTo>
                    <a:pt x="65" y="658"/>
                  </a:lnTo>
                  <a:lnTo>
                    <a:pt x="42" y="609"/>
                  </a:lnTo>
                  <a:lnTo>
                    <a:pt x="24" y="557"/>
                  </a:lnTo>
                  <a:lnTo>
                    <a:pt x="11" y="503"/>
                  </a:lnTo>
                  <a:lnTo>
                    <a:pt x="3" y="449"/>
                  </a:lnTo>
                  <a:lnTo>
                    <a:pt x="0" y="393"/>
                  </a:lnTo>
                  <a:lnTo>
                    <a:pt x="3" y="337"/>
                  </a:lnTo>
                  <a:lnTo>
                    <a:pt x="12" y="282"/>
                  </a:lnTo>
                  <a:lnTo>
                    <a:pt x="25" y="228"/>
                  </a:lnTo>
                  <a:lnTo>
                    <a:pt x="43" y="176"/>
                  </a:lnTo>
                  <a:lnTo>
                    <a:pt x="67" y="125"/>
                  </a:lnTo>
                  <a:lnTo>
                    <a:pt x="95" y="77"/>
                  </a:lnTo>
                  <a:lnTo>
                    <a:pt x="128" y="31"/>
                  </a:lnTo>
                  <a:lnTo>
                    <a:pt x="141" y="18"/>
                  </a:lnTo>
                  <a:lnTo>
                    <a:pt x="158" y="7"/>
                  </a:lnTo>
                  <a:lnTo>
                    <a:pt x="176" y="2"/>
                  </a:lnTo>
                  <a:lnTo>
                    <a:pt x="19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r>
                <a:rPr>
                  <a:latin typeface="Arial"/>
                </a:rPr>
                <a:t/>
              </a:r>
            </a:p>
          </p:txBody>
        </p:sp>
      </p:grpSp>
      <p:sp>
        <p:nvSpPr>
          <p:cNvPr id="42" name="Freeform 16"/>
          <p:cNvSpPr>
            <a:spLocks noEditPoints="1"/>
          </p:cNvSpPr>
          <p:nvPr/>
        </p:nvSpPr>
        <p:spPr bwMode="auto">
          <a:xfrm>
            <a:off x="4784655" y="2534925"/>
            <a:ext cx="298450" cy="300038"/>
          </a:xfrm>
          <a:custGeom>
            <a:avLst/>
            <a:gdLst>
              <a:gd name="T0" fmla="*/ 2520 w 3382"/>
              <a:gd name="T1" fmla="*/ 2527 h 3392"/>
              <a:gd name="T2" fmla="*/ 2025 w 3382"/>
              <a:gd name="T3" fmla="*/ 2625 h 3392"/>
              <a:gd name="T4" fmla="*/ 2638 w 3382"/>
              <a:gd name="T5" fmla="*/ 2701 h 3392"/>
              <a:gd name="T6" fmla="*/ 2685 w 3382"/>
              <a:gd name="T7" fmla="*/ 2070 h 3392"/>
              <a:gd name="T8" fmla="*/ 725 w 3382"/>
              <a:gd name="T9" fmla="*/ 2041 h 3392"/>
              <a:gd name="T10" fmla="*/ 709 w 3382"/>
              <a:gd name="T11" fmla="*/ 2680 h 3392"/>
              <a:gd name="T12" fmla="*/ 1346 w 3382"/>
              <a:gd name="T13" fmla="*/ 2665 h 3392"/>
              <a:gd name="T14" fmla="*/ 1300 w 3382"/>
              <a:gd name="T15" fmla="*/ 2530 h 3392"/>
              <a:gd name="T16" fmla="*/ 805 w 3382"/>
              <a:gd name="T17" fmla="*/ 2034 h 3392"/>
              <a:gd name="T18" fmla="*/ 2027 w 3382"/>
              <a:gd name="T19" fmla="*/ 745 h 3392"/>
              <a:gd name="T20" fmla="*/ 2104 w 3382"/>
              <a:gd name="T21" fmla="*/ 865 h 3392"/>
              <a:gd name="T22" fmla="*/ 2598 w 3382"/>
              <a:gd name="T23" fmla="*/ 1361 h 3392"/>
              <a:gd name="T24" fmla="*/ 2695 w 3382"/>
              <a:gd name="T25" fmla="*/ 767 h 3392"/>
              <a:gd name="T26" fmla="*/ 765 w 3382"/>
              <a:gd name="T27" fmla="*/ 688 h 3392"/>
              <a:gd name="T28" fmla="*/ 690 w 3382"/>
              <a:gd name="T29" fmla="*/ 1303 h 3392"/>
              <a:gd name="T30" fmla="*/ 824 w 3382"/>
              <a:gd name="T31" fmla="*/ 1351 h 3392"/>
              <a:gd name="T32" fmla="*/ 1318 w 3382"/>
              <a:gd name="T33" fmla="*/ 854 h 3392"/>
              <a:gd name="T34" fmla="*/ 1335 w 3382"/>
              <a:gd name="T35" fmla="*/ 711 h 3392"/>
              <a:gd name="T36" fmla="*/ 1091 w 3382"/>
              <a:gd name="T37" fmla="*/ 20 h 3392"/>
              <a:gd name="T38" fmla="*/ 1383 w 3382"/>
              <a:gd name="T39" fmla="*/ 70 h 3392"/>
              <a:gd name="T40" fmla="*/ 1513 w 3382"/>
              <a:gd name="T41" fmla="*/ 9 h 3392"/>
              <a:gd name="T42" fmla="*/ 1819 w 3382"/>
              <a:gd name="T43" fmla="*/ 92 h 3392"/>
              <a:gd name="T44" fmla="*/ 1931 w 3382"/>
              <a:gd name="T45" fmla="*/ 2 h 3392"/>
              <a:gd name="T46" fmla="*/ 2257 w 3382"/>
              <a:gd name="T47" fmla="*/ 432 h 3392"/>
              <a:gd name="T48" fmla="*/ 2348 w 3382"/>
              <a:gd name="T49" fmla="*/ 0 h 3392"/>
              <a:gd name="T50" fmla="*/ 2440 w 3382"/>
              <a:gd name="T51" fmla="*/ 432 h 3392"/>
              <a:gd name="T52" fmla="*/ 2951 w 3382"/>
              <a:gd name="T53" fmla="*/ 550 h 3392"/>
              <a:gd name="T54" fmla="*/ 3380 w 3382"/>
              <a:gd name="T55" fmla="*/ 1016 h 3392"/>
              <a:gd name="T56" fmla="*/ 3290 w 3382"/>
              <a:gd name="T57" fmla="*/ 1129 h 3392"/>
              <a:gd name="T58" fmla="*/ 3373 w 3382"/>
              <a:gd name="T59" fmla="*/ 1436 h 3392"/>
              <a:gd name="T60" fmla="*/ 3311 w 3382"/>
              <a:gd name="T61" fmla="*/ 1566 h 3392"/>
              <a:gd name="T62" fmla="*/ 3361 w 3382"/>
              <a:gd name="T63" fmla="*/ 1858 h 3392"/>
              <a:gd name="T64" fmla="*/ 3331 w 3382"/>
              <a:gd name="T65" fmla="*/ 1998 h 3392"/>
              <a:gd name="T66" fmla="*/ 3348 w 3382"/>
              <a:gd name="T67" fmla="*/ 2284 h 3392"/>
              <a:gd name="T68" fmla="*/ 3348 w 3382"/>
              <a:gd name="T69" fmla="*/ 2427 h 3392"/>
              <a:gd name="T70" fmla="*/ 2926 w 3382"/>
              <a:gd name="T71" fmla="*/ 2916 h 3392"/>
              <a:gd name="T72" fmla="*/ 2430 w 3382"/>
              <a:gd name="T73" fmla="*/ 3340 h 3392"/>
              <a:gd name="T74" fmla="*/ 2291 w 3382"/>
              <a:gd name="T75" fmla="*/ 3372 h 3392"/>
              <a:gd name="T76" fmla="*/ 1999 w 3382"/>
              <a:gd name="T77" fmla="*/ 3322 h 3392"/>
              <a:gd name="T78" fmla="*/ 1870 w 3382"/>
              <a:gd name="T79" fmla="*/ 3383 h 3392"/>
              <a:gd name="T80" fmla="*/ 1564 w 3382"/>
              <a:gd name="T81" fmla="*/ 3300 h 3392"/>
              <a:gd name="T82" fmla="*/ 1451 w 3382"/>
              <a:gd name="T83" fmla="*/ 3390 h 3392"/>
              <a:gd name="T84" fmla="*/ 1125 w 3382"/>
              <a:gd name="T85" fmla="*/ 2960 h 3392"/>
              <a:gd name="T86" fmla="*/ 1034 w 3382"/>
              <a:gd name="T87" fmla="*/ 3392 h 3392"/>
              <a:gd name="T88" fmla="*/ 942 w 3382"/>
              <a:gd name="T89" fmla="*/ 2960 h 3392"/>
              <a:gd name="T90" fmla="*/ 432 w 3382"/>
              <a:gd name="T91" fmla="*/ 2842 h 3392"/>
              <a:gd name="T92" fmla="*/ 3 w 3382"/>
              <a:gd name="T93" fmla="*/ 2376 h 3392"/>
              <a:gd name="T94" fmla="*/ 91 w 3382"/>
              <a:gd name="T95" fmla="*/ 2263 h 3392"/>
              <a:gd name="T96" fmla="*/ 9 w 3382"/>
              <a:gd name="T97" fmla="*/ 1956 h 3392"/>
              <a:gd name="T98" fmla="*/ 71 w 3382"/>
              <a:gd name="T99" fmla="*/ 1826 h 3392"/>
              <a:gd name="T100" fmla="*/ 21 w 3382"/>
              <a:gd name="T101" fmla="*/ 1534 h 3392"/>
              <a:gd name="T102" fmla="*/ 51 w 3382"/>
              <a:gd name="T103" fmla="*/ 1394 h 3392"/>
              <a:gd name="T104" fmla="*/ 35 w 3382"/>
              <a:gd name="T105" fmla="*/ 1108 h 3392"/>
              <a:gd name="T106" fmla="*/ 35 w 3382"/>
              <a:gd name="T107" fmla="*/ 965 h 3392"/>
              <a:gd name="T108" fmla="*/ 457 w 3382"/>
              <a:gd name="T109" fmla="*/ 476 h 3392"/>
              <a:gd name="T110" fmla="*/ 952 w 3382"/>
              <a:gd name="T111" fmla="*/ 52 h 3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82" h="3392">
                <a:moveTo>
                  <a:pt x="2598" y="2031"/>
                </a:moveTo>
                <a:lnTo>
                  <a:pt x="2577" y="2034"/>
                </a:lnTo>
                <a:lnTo>
                  <a:pt x="2559" y="2041"/>
                </a:lnTo>
                <a:lnTo>
                  <a:pt x="2542" y="2054"/>
                </a:lnTo>
                <a:lnTo>
                  <a:pt x="2530" y="2070"/>
                </a:lnTo>
                <a:lnTo>
                  <a:pt x="2523" y="2089"/>
                </a:lnTo>
                <a:lnTo>
                  <a:pt x="2520" y="2109"/>
                </a:lnTo>
                <a:lnTo>
                  <a:pt x="2520" y="2527"/>
                </a:lnTo>
                <a:lnTo>
                  <a:pt x="2104" y="2527"/>
                </a:lnTo>
                <a:lnTo>
                  <a:pt x="2082" y="2530"/>
                </a:lnTo>
                <a:lnTo>
                  <a:pt x="2063" y="2538"/>
                </a:lnTo>
                <a:lnTo>
                  <a:pt x="2048" y="2551"/>
                </a:lnTo>
                <a:lnTo>
                  <a:pt x="2036" y="2566"/>
                </a:lnTo>
                <a:lnTo>
                  <a:pt x="2027" y="2585"/>
                </a:lnTo>
                <a:lnTo>
                  <a:pt x="2025" y="2605"/>
                </a:lnTo>
                <a:lnTo>
                  <a:pt x="2025" y="2625"/>
                </a:lnTo>
                <a:lnTo>
                  <a:pt x="2027" y="2646"/>
                </a:lnTo>
                <a:lnTo>
                  <a:pt x="2036" y="2665"/>
                </a:lnTo>
                <a:lnTo>
                  <a:pt x="2048" y="2680"/>
                </a:lnTo>
                <a:lnTo>
                  <a:pt x="2063" y="2693"/>
                </a:lnTo>
                <a:lnTo>
                  <a:pt x="2082" y="2701"/>
                </a:lnTo>
                <a:lnTo>
                  <a:pt x="2104" y="2704"/>
                </a:lnTo>
                <a:lnTo>
                  <a:pt x="2617" y="2704"/>
                </a:lnTo>
                <a:lnTo>
                  <a:pt x="2638" y="2701"/>
                </a:lnTo>
                <a:lnTo>
                  <a:pt x="2657" y="2693"/>
                </a:lnTo>
                <a:lnTo>
                  <a:pt x="2673" y="2680"/>
                </a:lnTo>
                <a:lnTo>
                  <a:pt x="2685" y="2665"/>
                </a:lnTo>
                <a:lnTo>
                  <a:pt x="2692" y="2646"/>
                </a:lnTo>
                <a:lnTo>
                  <a:pt x="2695" y="2625"/>
                </a:lnTo>
                <a:lnTo>
                  <a:pt x="2695" y="2109"/>
                </a:lnTo>
                <a:lnTo>
                  <a:pt x="2692" y="2089"/>
                </a:lnTo>
                <a:lnTo>
                  <a:pt x="2685" y="2070"/>
                </a:lnTo>
                <a:lnTo>
                  <a:pt x="2673" y="2054"/>
                </a:lnTo>
                <a:lnTo>
                  <a:pt x="2657" y="2041"/>
                </a:lnTo>
                <a:lnTo>
                  <a:pt x="2638" y="2034"/>
                </a:lnTo>
                <a:lnTo>
                  <a:pt x="2617" y="2031"/>
                </a:lnTo>
                <a:lnTo>
                  <a:pt x="2598" y="2031"/>
                </a:lnTo>
                <a:close/>
                <a:moveTo>
                  <a:pt x="765" y="2031"/>
                </a:moveTo>
                <a:lnTo>
                  <a:pt x="744" y="2034"/>
                </a:lnTo>
                <a:lnTo>
                  <a:pt x="725" y="2041"/>
                </a:lnTo>
                <a:lnTo>
                  <a:pt x="709" y="2054"/>
                </a:lnTo>
                <a:lnTo>
                  <a:pt x="697" y="2070"/>
                </a:lnTo>
                <a:lnTo>
                  <a:pt x="690" y="2089"/>
                </a:lnTo>
                <a:lnTo>
                  <a:pt x="686" y="2109"/>
                </a:lnTo>
                <a:lnTo>
                  <a:pt x="686" y="2625"/>
                </a:lnTo>
                <a:lnTo>
                  <a:pt x="690" y="2646"/>
                </a:lnTo>
                <a:lnTo>
                  <a:pt x="698" y="2665"/>
                </a:lnTo>
                <a:lnTo>
                  <a:pt x="709" y="2680"/>
                </a:lnTo>
                <a:lnTo>
                  <a:pt x="725" y="2693"/>
                </a:lnTo>
                <a:lnTo>
                  <a:pt x="744" y="2701"/>
                </a:lnTo>
                <a:lnTo>
                  <a:pt x="765" y="2704"/>
                </a:lnTo>
                <a:lnTo>
                  <a:pt x="1279" y="2704"/>
                </a:lnTo>
                <a:lnTo>
                  <a:pt x="1300" y="2701"/>
                </a:lnTo>
                <a:lnTo>
                  <a:pt x="1318" y="2693"/>
                </a:lnTo>
                <a:lnTo>
                  <a:pt x="1335" y="2680"/>
                </a:lnTo>
                <a:lnTo>
                  <a:pt x="1346" y="2665"/>
                </a:lnTo>
                <a:lnTo>
                  <a:pt x="1354" y="2646"/>
                </a:lnTo>
                <a:lnTo>
                  <a:pt x="1357" y="2625"/>
                </a:lnTo>
                <a:lnTo>
                  <a:pt x="1357" y="2605"/>
                </a:lnTo>
                <a:lnTo>
                  <a:pt x="1354" y="2585"/>
                </a:lnTo>
                <a:lnTo>
                  <a:pt x="1346" y="2566"/>
                </a:lnTo>
                <a:lnTo>
                  <a:pt x="1335" y="2551"/>
                </a:lnTo>
                <a:lnTo>
                  <a:pt x="1318" y="2538"/>
                </a:lnTo>
                <a:lnTo>
                  <a:pt x="1300" y="2530"/>
                </a:lnTo>
                <a:lnTo>
                  <a:pt x="1279" y="2527"/>
                </a:lnTo>
                <a:lnTo>
                  <a:pt x="862" y="2527"/>
                </a:lnTo>
                <a:lnTo>
                  <a:pt x="862" y="2109"/>
                </a:lnTo>
                <a:lnTo>
                  <a:pt x="860" y="2089"/>
                </a:lnTo>
                <a:lnTo>
                  <a:pt x="852" y="2070"/>
                </a:lnTo>
                <a:lnTo>
                  <a:pt x="840" y="2054"/>
                </a:lnTo>
                <a:lnTo>
                  <a:pt x="824" y="2041"/>
                </a:lnTo>
                <a:lnTo>
                  <a:pt x="805" y="2034"/>
                </a:lnTo>
                <a:lnTo>
                  <a:pt x="784" y="2031"/>
                </a:lnTo>
                <a:lnTo>
                  <a:pt x="765" y="2031"/>
                </a:lnTo>
                <a:close/>
                <a:moveTo>
                  <a:pt x="2104" y="688"/>
                </a:moveTo>
                <a:lnTo>
                  <a:pt x="2082" y="691"/>
                </a:lnTo>
                <a:lnTo>
                  <a:pt x="2063" y="699"/>
                </a:lnTo>
                <a:lnTo>
                  <a:pt x="2048" y="711"/>
                </a:lnTo>
                <a:lnTo>
                  <a:pt x="2036" y="727"/>
                </a:lnTo>
                <a:lnTo>
                  <a:pt x="2027" y="745"/>
                </a:lnTo>
                <a:lnTo>
                  <a:pt x="2025" y="767"/>
                </a:lnTo>
                <a:lnTo>
                  <a:pt x="2025" y="787"/>
                </a:lnTo>
                <a:lnTo>
                  <a:pt x="2027" y="807"/>
                </a:lnTo>
                <a:lnTo>
                  <a:pt x="2036" y="826"/>
                </a:lnTo>
                <a:lnTo>
                  <a:pt x="2048" y="841"/>
                </a:lnTo>
                <a:lnTo>
                  <a:pt x="2063" y="854"/>
                </a:lnTo>
                <a:lnTo>
                  <a:pt x="2082" y="862"/>
                </a:lnTo>
                <a:lnTo>
                  <a:pt x="2104" y="865"/>
                </a:lnTo>
                <a:lnTo>
                  <a:pt x="2520" y="865"/>
                </a:lnTo>
                <a:lnTo>
                  <a:pt x="2520" y="1283"/>
                </a:lnTo>
                <a:lnTo>
                  <a:pt x="2523" y="1303"/>
                </a:lnTo>
                <a:lnTo>
                  <a:pt x="2530" y="1322"/>
                </a:lnTo>
                <a:lnTo>
                  <a:pt x="2542" y="1338"/>
                </a:lnTo>
                <a:lnTo>
                  <a:pt x="2559" y="1351"/>
                </a:lnTo>
                <a:lnTo>
                  <a:pt x="2577" y="1358"/>
                </a:lnTo>
                <a:lnTo>
                  <a:pt x="2598" y="1361"/>
                </a:lnTo>
                <a:lnTo>
                  <a:pt x="2617" y="1361"/>
                </a:lnTo>
                <a:lnTo>
                  <a:pt x="2638" y="1358"/>
                </a:lnTo>
                <a:lnTo>
                  <a:pt x="2657" y="1351"/>
                </a:lnTo>
                <a:lnTo>
                  <a:pt x="2673" y="1338"/>
                </a:lnTo>
                <a:lnTo>
                  <a:pt x="2685" y="1322"/>
                </a:lnTo>
                <a:lnTo>
                  <a:pt x="2692" y="1303"/>
                </a:lnTo>
                <a:lnTo>
                  <a:pt x="2695" y="1283"/>
                </a:lnTo>
                <a:lnTo>
                  <a:pt x="2695" y="767"/>
                </a:lnTo>
                <a:lnTo>
                  <a:pt x="2692" y="745"/>
                </a:lnTo>
                <a:lnTo>
                  <a:pt x="2685" y="727"/>
                </a:lnTo>
                <a:lnTo>
                  <a:pt x="2673" y="711"/>
                </a:lnTo>
                <a:lnTo>
                  <a:pt x="2657" y="699"/>
                </a:lnTo>
                <a:lnTo>
                  <a:pt x="2638" y="691"/>
                </a:lnTo>
                <a:lnTo>
                  <a:pt x="2617" y="688"/>
                </a:lnTo>
                <a:lnTo>
                  <a:pt x="2104" y="688"/>
                </a:lnTo>
                <a:close/>
                <a:moveTo>
                  <a:pt x="765" y="688"/>
                </a:moveTo>
                <a:lnTo>
                  <a:pt x="744" y="691"/>
                </a:lnTo>
                <a:lnTo>
                  <a:pt x="725" y="699"/>
                </a:lnTo>
                <a:lnTo>
                  <a:pt x="709" y="711"/>
                </a:lnTo>
                <a:lnTo>
                  <a:pt x="697" y="727"/>
                </a:lnTo>
                <a:lnTo>
                  <a:pt x="690" y="745"/>
                </a:lnTo>
                <a:lnTo>
                  <a:pt x="686" y="767"/>
                </a:lnTo>
                <a:lnTo>
                  <a:pt x="686" y="1283"/>
                </a:lnTo>
                <a:lnTo>
                  <a:pt x="690" y="1303"/>
                </a:lnTo>
                <a:lnTo>
                  <a:pt x="697" y="1322"/>
                </a:lnTo>
                <a:lnTo>
                  <a:pt x="709" y="1338"/>
                </a:lnTo>
                <a:lnTo>
                  <a:pt x="725" y="1351"/>
                </a:lnTo>
                <a:lnTo>
                  <a:pt x="744" y="1358"/>
                </a:lnTo>
                <a:lnTo>
                  <a:pt x="765" y="1361"/>
                </a:lnTo>
                <a:lnTo>
                  <a:pt x="784" y="1361"/>
                </a:lnTo>
                <a:lnTo>
                  <a:pt x="805" y="1358"/>
                </a:lnTo>
                <a:lnTo>
                  <a:pt x="824" y="1351"/>
                </a:lnTo>
                <a:lnTo>
                  <a:pt x="840" y="1338"/>
                </a:lnTo>
                <a:lnTo>
                  <a:pt x="852" y="1322"/>
                </a:lnTo>
                <a:lnTo>
                  <a:pt x="860" y="1303"/>
                </a:lnTo>
                <a:lnTo>
                  <a:pt x="862" y="1283"/>
                </a:lnTo>
                <a:lnTo>
                  <a:pt x="862" y="865"/>
                </a:lnTo>
                <a:lnTo>
                  <a:pt x="1279" y="865"/>
                </a:lnTo>
                <a:lnTo>
                  <a:pt x="1300" y="862"/>
                </a:lnTo>
                <a:lnTo>
                  <a:pt x="1318" y="854"/>
                </a:lnTo>
                <a:lnTo>
                  <a:pt x="1335" y="841"/>
                </a:lnTo>
                <a:lnTo>
                  <a:pt x="1346" y="826"/>
                </a:lnTo>
                <a:lnTo>
                  <a:pt x="1354" y="807"/>
                </a:lnTo>
                <a:lnTo>
                  <a:pt x="1357" y="787"/>
                </a:lnTo>
                <a:lnTo>
                  <a:pt x="1357" y="767"/>
                </a:lnTo>
                <a:lnTo>
                  <a:pt x="1354" y="745"/>
                </a:lnTo>
                <a:lnTo>
                  <a:pt x="1346" y="727"/>
                </a:lnTo>
                <a:lnTo>
                  <a:pt x="1335" y="711"/>
                </a:lnTo>
                <a:lnTo>
                  <a:pt x="1318" y="699"/>
                </a:lnTo>
                <a:lnTo>
                  <a:pt x="1300" y="691"/>
                </a:lnTo>
                <a:lnTo>
                  <a:pt x="1279" y="688"/>
                </a:lnTo>
                <a:lnTo>
                  <a:pt x="765" y="688"/>
                </a:lnTo>
                <a:close/>
                <a:moveTo>
                  <a:pt x="1034" y="0"/>
                </a:moveTo>
                <a:lnTo>
                  <a:pt x="1055" y="2"/>
                </a:lnTo>
                <a:lnTo>
                  <a:pt x="1075" y="9"/>
                </a:lnTo>
                <a:lnTo>
                  <a:pt x="1091" y="20"/>
                </a:lnTo>
                <a:lnTo>
                  <a:pt x="1106" y="34"/>
                </a:lnTo>
                <a:lnTo>
                  <a:pt x="1116" y="52"/>
                </a:lnTo>
                <a:lnTo>
                  <a:pt x="1123" y="70"/>
                </a:lnTo>
                <a:lnTo>
                  <a:pt x="1125" y="92"/>
                </a:lnTo>
                <a:lnTo>
                  <a:pt x="1125" y="432"/>
                </a:lnTo>
                <a:lnTo>
                  <a:pt x="1381" y="432"/>
                </a:lnTo>
                <a:lnTo>
                  <a:pt x="1381" y="92"/>
                </a:lnTo>
                <a:lnTo>
                  <a:pt x="1383" y="70"/>
                </a:lnTo>
                <a:lnTo>
                  <a:pt x="1390" y="52"/>
                </a:lnTo>
                <a:lnTo>
                  <a:pt x="1401" y="34"/>
                </a:lnTo>
                <a:lnTo>
                  <a:pt x="1415" y="20"/>
                </a:lnTo>
                <a:lnTo>
                  <a:pt x="1431" y="9"/>
                </a:lnTo>
                <a:lnTo>
                  <a:pt x="1451" y="2"/>
                </a:lnTo>
                <a:lnTo>
                  <a:pt x="1473" y="0"/>
                </a:lnTo>
                <a:lnTo>
                  <a:pt x="1493" y="2"/>
                </a:lnTo>
                <a:lnTo>
                  <a:pt x="1513" y="9"/>
                </a:lnTo>
                <a:lnTo>
                  <a:pt x="1529" y="20"/>
                </a:lnTo>
                <a:lnTo>
                  <a:pt x="1543" y="34"/>
                </a:lnTo>
                <a:lnTo>
                  <a:pt x="1555" y="52"/>
                </a:lnTo>
                <a:lnTo>
                  <a:pt x="1561" y="70"/>
                </a:lnTo>
                <a:lnTo>
                  <a:pt x="1564" y="92"/>
                </a:lnTo>
                <a:lnTo>
                  <a:pt x="1564" y="432"/>
                </a:lnTo>
                <a:lnTo>
                  <a:pt x="1819" y="432"/>
                </a:lnTo>
                <a:lnTo>
                  <a:pt x="1819" y="92"/>
                </a:lnTo>
                <a:lnTo>
                  <a:pt x="1821" y="70"/>
                </a:lnTo>
                <a:lnTo>
                  <a:pt x="1828" y="52"/>
                </a:lnTo>
                <a:lnTo>
                  <a:pt x="1838" y="34"/>
                </a:lnTo>
                <a:lnTo>
                  <a:pt x="1853" y="20"/>
                </a:lnTo>
                <a:lnTo>
                  <a:pt x="1870" y="9"/>
                </a:lnTo>
                <a:lnTo>
                  <a:pt x="1889" y="2"/>
                </a:lnTo>
                <a:lnTo>
                  <a:pt x="1910" y="0"/>
                </a:lnTo>
                <a:lnTo>
                  <a:pt x="1931" y="2"/>
                </a:lnTo>
                <a:lnTo>
                  <a:pt x="1950" y="9"/>
                </a:lnTo>
                <a:lnTo>
                  <a:pt x="1967" y="20"/>
                </a:lnTo>
                <a:lnTo>
                  <a:pt x="1981" y="34"/>
                </a:lnTo>
                <a:lnTo>
                  <a:pt x="1993" y="52"/>
                </a:lnTo>
                <a:lnTo>
                  <a:pt x="1999" y="70"/>
                </a:lnTo>
                <a:lnTo>
                  <a:pt x="2002" y="92"/>
                </a:lnTo>
                <a:lnTo>
                  <a:pt x="2002" y="432"/>
                </a:lnTo>
                <a:lnTo>
                  <a:pt x="2257" y="432"/>
                </a:lnTo>
                <a:lnTo>
                  <a:pt x="2257" y="92"/>
                </a:lnTo>
                <a:lnTo>
                  <a:pt x="2259" y="70"/>
                </a:lnTo>
                <a:lnTo>
                  <a:pt x="2266" y="52"/>
                </a:lnTo>
                <a:lnTo>
                  <a:pt x="2276" y="34"/>
                </a:lnTo>
                <a:lnTo>
                  <a:pt x="2291" y="20"/>
                </a:lnTo>
                <a:lnTo>
                  <a:pt x="2308" y="9"/>
                </a:lnTo>
                <a:lnTo>
                  <a:pt x="2328" y="2"/>
                </a:lnTo>
                <a:lnTo>
                  <a:pt x="2348" y="0"/>
                </a:lnTo>
                <a:lnTo>
                  <a:pt x="2369" y="2"/>
                </a:lnTo>
                <a:lnTo>
                  <a:pt x="2388" y="9"/>
                </a:lnTo>
                <a:lnTo>
                  <a:pt x="2406" y="20"/>
                </a:lnTo>
                <a:lnTo>
                  <a:pt x="2419" y="34"/>
                </a:lnTo>
                <a:lnTo>
                  <a:pt x="2430" y="52"/>
                </a:lnTo>
                <a:lnTo>
                  <a:pt x="2438" y="70"/>
                </a:lnTo>
                <a:lnTo>
                  <a:pt x="2440" y="92"/>
                </a:lnTo>
                <a:lnTo>
                  <a:pt x="2440" y="432"/>
                </a:lnTo>
                <a:lnTo>
                  <a:pt x="2834" y="432"/>
                </a:lnTo>
                <a:lnTo>
                  <a:pt x="2861" y="435"/>
                </a:lnTo>
                <a:lnTo>
                  <a:pt x="2886" y="444"/>
                </a:lnTo>
                <a:lnTo>
                  <a:pt x="2907" y="458"/>
                </a:lnTo>
                <a:lnTo>
                  <a:pt x="2926" y="476"/>
                </a:lnTo>
                <a:lnTo>
                  <a:pt x="2939" y="498"/>
                </a:lnTo>
                <a:lnTo>
                  <a:pt x="2948" y="523"/>
                </a:lnTo>
                <a:lnTo>
                  <a:pt x="2951" y="550"/>
                </a:lnTo>
                <a:lnTo>
                  <a:pt x="2951" y="945"/>
                </a:lnTo>
                <a:lnTo>
                  <a:pt x="3290" y="945"/>
                </a:lnTo>
                <a:lnTo>
                  <a:pt x="3311" y="947"/>
                </a:lnTo>
                <a:lnTo>
                  <a:pt x="3331" y="955"/>
                </a:lnTo>
                <a:lnTo>
                  <a:pt x="3348" y="965"/>
                </a:lnTo>
                <a:lnTo>
                  <a:pt x="3361" y="979"/>
                </a:lnTo>
                <a:lnTo>
                  <a:pt x="3373" y="997"/>
                </a:lnTo>
                <a:lnTo>
                  <a:pt x="3380" y="1016"/>
                </a:lnTo>
                <a:lnTo>
                  <a:pt x="3382" y="1037"/>
                </a:lnTo>
                <a:lnTo>
                  <a:pt x="3380" y="1058"/>
                </a:lnTo>
                <a:lnTo>
                  <a:pt x="3373" y="1077"/>
                </a:lnTo>
                <a:lnTo>
                  <a:pt x="3361" y="1094"/>
                </a:lnTo>
                <a:lnTo>
                  <a:pt x="3348" y="1108"/>
                </a:lnTo>
                <a:lnTo>
                  <a:pt x="3331" y="1120"/>
                </a:lnTo>
                <a:lnTo>
                  <a:pt x="3311" y="1126"/>
                </a:lnTo>
                <a:lnTo>
                  <a:pt x="3290" y="1129"/>
                </a:lnTo>
                <a:lnTo>
                  <a:pt x="2951" y="1129"/>
                </a:lnTo>
                <a:lnTo>
                  <a:pt x="2951" y="1385"/>
                </a:lnTo>
                <a:lnTo>
                  <a:pt x="3290" y="1385"/>
                </a:lnTo>
                <a:lnTo>
                  <a:pt x="3311" y="1387"/>
                </a:lnTo>
                <a:lnTo>
                  <a:pt x="3331" y="1394"/>
                </a:lnTo>
                <a:lnTo>
                  <a:pt x="3348" y="1404"/>
                </a:lnTo>
                <a:lnTo>
                  <a:pt x="3361" y="1419"/>
                </a:lnTo>
                <a:lnTo>
                  <a:pt x="3373" y="1436"/>
                </a:lnTo>
                <a:lnTo>
                  <a:pt x="3380" y="1455"/>
                </a:lnTo>
                <a:lnTo>
                  <a:pt x="3382" y="1476"/>
                </a:lnTo>
                <a:lnTo>
                  <a:pt x="3380" y="1497"/>
                </a:lnTo>
                <a:lnTo>
                  <a:pt x="3373" y="1517"/>
                </a:lnTo>
                <a:lnTo>
                  <a:pt x="3361" y="1534"/>
                </a:lnTo>
                <a:lnTo>
                  <a:pt x="3348" y="1547"/>
                </a:lnTo>
                <a:lnTo>
                  <a:pt x="3331" y="1559"/>
                </a:lnTo>
                <a:lnTo>
                  <a:pt x="3311" y="1566"/>
                </a:lnTo>
                <a:lnTo>
                  <a:pt x="3290" y="1568"/>
                </a:lnTo>
                <a:lnTo>
                  <a:pt x="2951" y="1568"/>
                </a:lnTo>
                <a:lnTo>
                  <a:pt x="2951" y="1824"/>
                </a:lnTo>
                <a:lnTo>
                  <a:pt x="3290" y="1824"/>
                </a:lnTo>
                <a:lnTo>
                  <a:pt x="3311" y="1826"/>
                </a:lnTo>
                <a:lnTo>
                  <a:pt x="3331" y="1833"/>
                </a:lnTo>
                <a:lnTo>
                  <a:pt x="3348" y="1844"/>
                </a:lnTo>
                <a:lnTo>
                  <a:pt x="3361" y="1858"/>
                </a:lnTo>
                <a:lnTo>
                  <a:pt x="3373" y="1875"/>
                </a:lnTo>
                <a:lnTo>
                  <a:pt x="3380" y="1895"/>
                </a:lnTo>
                <a:lnTo>
                  <a:pt x="3382" y="1916"/>
                </a:lnTo>
                <a:lnTo>
                  <a:pt x="3380" y="1936"/>
                </a:lnTo>
                <a:lnTo>
                  <a:pt x="3373" y="1956"/>
                </a:lnTo>
                <a:lnTo>
                  <a:pt x="3361" y="1973"/>
                </a:lnTo>
                <a:lnTo>
                  <a:pt x="3348" y="1988"/>
                </a:lnTo>
                <a:lnTo>
                  <a:pt x="3331" y="1998"/>
                </a:lnTo>
                <a:lnTo>
                  <a:pt x="3311" y="2005"/>
                </a:lnTo>
                <a:lnTo>
                  <a:pt x="3290" y="2007"/>
                </a:lnTo>
                <a:lnTo>
                  <a:pt x="2951" y="2007"/>
                </a:lnTo>
                <a:lnTo>
                  <a:pt x="2951" y="2263"/>
                </a:lnTo>
                <a:lnTo>
                  <a:pt x="3290" y="2263"/>
                </a:lnTo>
                <a:lnTo>
                  <a:pt x="3311" y="2266"/>
                </a:lnTo>
                <a:lnTo>
                  <a:pt x="3331" y="2272"/>
                </a:lnTo>
                <a:lnTo>
                  <a:pt x="3348" y="2284"/>
                </a:lnTo>
                <a:lnTo>
                  <a:pt x="3361" y="2298"/>
                </a:lnTo>
                <a:lnTo>
                  <a:pt x="3373" y="2314"/>
                </a:lnTo>
                <a:lnTo>
                  <a:pt x="3380" y="2334"/>
                </a:lnTo>
                <a:lnTo>
                  <a:pt x="3382" y="2355"/>
                </a:lnTo>
                <a:lnTo>
                  <a:pt x="3380" y="2376"/>
                </a:lnTo>
                <a:lnTo>
                  <a:pt x="3373" y="2395"/>
                </a:lnTo>
                <a:lnTo>
                  <a:pt x="3361" y="2412"/>
                </a:lnTo>
                <a:lnTo>
                  <a:pt x="3348" y="2427"/>
                </a:lnTo>
                <a:lnTo>
                  <a:pt x="3331" y="2437"/>
                </a:lnTo>
                <a:lnTo>
                  <a:pt x="3311" y="2444"/>
                </a:lnTo>
                <a:lnTo>
                  <a:pt x="3290" y="2446"/>
                </a:lnTo>
                <a:lnTo>
                  <a:pt x="2951" y="2446"/>
                </a:lnTo>
                <a:lnTo>
                  <a:pt x="2951" y="2842"/>
                </a:lnTo>
                <a:lnTo>
                  <a:pt x="2948" y="2869"/>
                </a:lnTo>
                <a:lnTo>
                  <a:pt x="2939" y="2894"/>
                </a:lnTo>
                <a:lnTo>
                  <a:pt x="2926" y="2916"/>
                </a:lnTo>
                <a:lnTo>
                  <a:pt x="2907" y="2934"/>
                </a:lnTo>
                <a:lnTo>
                  <a:pt x="2886" y="2947"/>
                </a:lnTo>
                <a:lnTo>
                  <a:pt x="2861" y="2957"/>
                </a:lnTo>
                <a:lnTo>
                  <a:pt x="2834" y="2960"/>
                </a:lnTo>
                <a:lnTo>
                  <a:pt x="2440" y="2960"/>
                </a:lnTo>
                <a:lnTo>
                  <a:pt x="2440" y="3300"/>
                </a:lnTo>
                <a:lnTo>
                  <a:pt x="2438" y="3322"/>
                </a:lnTo>
                <a:lnTo>
                  <a:pt x="2430" y="3340"/>
                </a:lnTo>
                <a:lnTo>
                  <a:pt x="2419" y="3358"/>
                </a:lnTo>
                <a:lnTo>
                  <a:pt x="2406" y="3372"/>
                </a:lnTo>
                <a:lnTo>
                  <a:pt x="2388" y="3383"/>
                </a:lnTo>
                <a:lnTo>
                  <a:pt x="2369" y="3390"/>
                </a:lnTo>
                <a:lnTo>
                  <a:pt x="2348" y="3392"/>
                </a:lnTo>
                <a:lnTo>
                  <a:pt x="2328" y="3390"/>
                </a:lnTo>
                <a:lnTo>
                  <a:pt x="2308" y="3383"/>
                </a:lnTo>
                <a:lnTo>
                  <a:pt x="2291" y="3372"/>
                </a:lnTo>
                <a:lnTo>
                  <a:pt x="2276" y="3358"/>
                </a:lnTo>
                <a:lnTo>
                  <a:pt x="2266" y="3340"/>
                </a:lnTo>
                <a:lnTo>
                  <a:pt x="2259" y="3322"/>
                </a:lnTo>
                <a:lnTo>
                  <a:pt x="2257" y="3300"/>
                </a:lnTo>
                <a:lnTo>
                  <a:pt x="2257" y="2960"/>
                </a:lnTo>
                <a:lnTo>
                  <a:pt x="2002" y="2960"/>
                </a:lnTo>
                <a:lnTo>
                  <a:pt x="2002" y="3300"/>
                </a:lnTo>
                <a:lnTo>
                  <a:pt x="1999" y="3322"/>
                </a:lnTo>
                <a:lnTo>
                  <a:pt x="1993" y="3340"/>
                </a:lnTo>
                <a:lnTo>
                  <a:pt x="1981" y="3358"/>
                </a:lnTo>
                <a:lnTo>
                  <a:pt x="1967" y="3372"/>
                </a:lnTo>
                <a:lnTo>
                  <a:pt x="1950" y="3383"/>
                </a:lnTo>
                <a:lnTo>
                  <a:pt x="1931" y="3390"/>
                </a:lnTo>
                <a:lnTo>
                  <a:pt x="1910" y="3392"/>
                </a:lnTo>
                <a:lnTo>
                  <a:pt x="1889" y="3390"/>
                </a:lnTo>
                <a:lnTo>
                  <a:pt x="1870" y="3383"/>
                </a:lnTo>
                <a:lnTo>
                  <a:pt x="1853" y="3372"/>
                </a:lnTo>
                <a:lnTo>
                  <a:pt x="1838" y="3358"/>
                </a:lnTo>
                <a:lnTo>
                  <a:pt x="1828" y="3340"/>
                </a:lnTo>
                <a:lnTo>
                  <a:pt x="1821" y="3322"/>
                </a:lnTo>
                <a:lnTo>
                  <a:pt x="1819" y="3300"/>
                </a:lnTo>
                <a:lnTo>
                  <a:pt x="1819" y="2960"/>
                </a:lnTo>
                <a:lnTo>
                  <a:pt x="1564" y="2960"/>
                </a:lnTo>
                <a:lnTo>
                  <a:pt x="1564" y="3300"/>
                </a:lnTo>
                <a:lnTo>
                  <a:pt x="1561" y="3322"/>
                </a:lnTo>
                <a:lnTo>
                  <a:pt x="1555" y="3340"/>
                </a:lnTo>
                <a:lnTo>
                  <a:pt x="1543" y="3358"/>
                </a:lnTo>
                <a:lnTo>
                  <a:pt x="1529" y="3372"/>
                </a:lnTo>
                <a:lnTo>
                  <a:pt x="1513" y="3383"/>
                </a:lnTo>
                <a:lnTo>
                  <a:pt x="1493" y="3390"/>
                </a:lnTo>
                <a:lnTo>
                  <a:pt x="1473" y="3392"/>
                </a:lnTo>
                <a:lnTo>
                  <a:pt x="1451" y="3390"/>
                </a:lnTo>
                <a:lnTo>
                  <a:pt x="1431" y="3383"/>
                </a:lnTo>
                <a:lnTo>
                  <a:pt x="1415" y="3372"/>
                </a:lnTo>
                <a:lnTo>
                  <a:pt x="1401" y="3358"/>
                </a:lnTo>
                <a:lnTo>
                  <a:pt x="1390" y="3340"/>
                </a:lnTo>
                <a:lnTo>
                  <a:pt x="1383" y="3322"/>
                </a:lnTo>
                <a:lnTo>
                  <a:pt x="1381" y="3300"/>
                </a:lnTo>
                <a:lnTo>
                  <a:pt x="1381" y="2960"/>
                </a:lnTo>
                <a:lnTo>
                  <a:pt x="1125" y="2960"/>
                </a:lnTo>
                <a:lnTo>
                  <a:pt x="1125" y="3300"/>
                </a:lnTo>
                <a:lnTo>
                  <a:pt x="1123" y="3322"/>
                </a:lnTo>
                <a:lnTo>
                  <a:pt x="1116" y="3340"/>
                </a:lnTo>
                <a:lnTo>
                  <a:pt x="1106" y="3358"/>
                </a:lnTo>
                <a:lnTo>
                  <a:pt x="1091" y="3372"/>
                </a:lnTo>
                <a:lnTo>
                  <a:pt x="1075" y="3383"/>
                </a:lnTo>
                <a:lnTo>
                  <a:pt x="1055" y="3390"/>
                </a:lnTo>
                <a:lnTo>
                  <a:pt x="1034" y="3392"/>
                </a:lnTo>
                <a:lnTo>
                  <a:pt x="1013" y="3390"/>
                </a:lnTo>
                <a:lnTo>
                  <a:pt x="994" y="3383"/>
                </a:lnTo>
                <a:lnTo>
                  <a:pt x="977" y="3372"/>
                </a:lnTo>
                <a:lnTo>
                  <a:pt x="963" y="3358"/>
                </a:lnTo>
                <a:lnTo>
                  <a:pt x="952" y="3340"/>
                </a:lnTo>
                <a:lnTo>
                  <a:pt x="945" y="3322"/>
                </a:lnTo>
                <a:lnTo>
                  <a:pt x="942" y="3300"/>
                </a:lnTo>
                <a:lnTo>
                  <a:pt x="942" y="2960"/>
                </a:lnTo>
                <a:lnTo>
                  <a:pt x="549" y="2960"/>
                </a:lnTo>
                <a:lnTo>
                  <a:pt x="522" y="2957"/>
                </a:lnTo>
                <a:lnTo>
                  <a:pt x="497" y="2947"/>
                </a:lnTo>
                <a:lnTo>
                  <a:pt x="475" y="2934"/>
                </a:lnTo>
                <a:lnTo>
                  <a:pt x="457" y="2916"/>
                </a:lnTo>
                <a:lnTo>
                  <a:pt x="443" y="2894"/>
                </a:lnTo>
                <a:lnTo>
                  <a:pt x="435" y="2869"/>
                </a:lnTo>
                <a:lnTo>
                  <a:pt x="432" y="2842"/>
                </a:lnTo>
                <a:lnTo>
                  <a:pt x="432" y="2446"/>
                </a:lnTo>
                <a:lnTo>
                  <a:pt x="91" y="2446"/>
                </a:lnTo>
                <a:lnTo>
                  <a:pt x="71" y="2444"/>
                </a:lnTo>
                <a:lnTo>
                  <a:pt x="51" y="2437"/>
                </a:lnTo>
                <a:lnTo>
                  <a:pt x="35" y="2427"/>
                </a:lnTo>
                <a:lnTo>
                  <a:pt x="21" y="2412"/>
                </a:lnTo>
                <a:lnTo>
                  <a:pt x="9" y="2395"/>
                </a:lnTo>
                <a:lnTo>
                  <a:pt x="3" y="2376"/>
                </a:lnTo>
                <a:lnTo>
                  <a:pt x="0" y="2355"/>
                </a:lnTo>
                <a:lnTo>
                  <a:pt x="3" y="2334"/>
                </a:lnTo>
                <a:lnTo>
                  <a:pt x="9" y="2314"/>
                </a:lnTo>
                <a:lnTo>
                  <a:pt x="21" y="2298"/>
                </a:lnTo>
                <a:lnTo>
                  <a:pt x="35" y="2284"/>
                </a:lnTo>
                <a:lnTo>
                  <a:pt x="51" y="2272"/>
                </a:lnTo>
                <a:lnTo>
                  <a:pt x="71" y="2266"/>
                </a:lnTo>
                <a:lnTo>
                  <a:pt x="91" y="2263"/>
                </a:lnTo>
                <a:lnTo>
                  <a:pt x="432" y="2263"/>
                </a:lnTo>
                <a:lnTo>
                  <a:pt x="432" y="2007"/>
                </a:lnTo>
                <a:lnTo>
                  <a:pt x="91" y="2007"/>
                </a:lnTo>
                <a:lnTo>
                  <a:pt x="71" y="2005"/>
                </a:lnTo>
                <a:lnTo>
                  <a:pt x="51" y="1998"/>
                </a:lnTo>
                <a:lnTo>
                  <a:pt x="35" y="1988"/>
                </a:lnTo>
                <a:lnTo>
                  <a:pt x="21" y="1973"/>
                </a:lnTo>
                <a:lnTo>
                  <a:pt x="9" y="1956"/>
                </a:lnTo>
                <a:lnTo>
                  <a:pt x="3" y="1936"/>
                </a:lnTo>
                <a:lnTo>
                  <a:pt x="0" y="1916"/>
                </a:lnTo>
                <a:lnTo>
                  <a:pt x="3" y="1895"/>
                </a:lnTo>
                <a:lnTo>
                  <a:pt x="9" y="1875"/>
                </a:lnTo>
                <a:lnTo>
                  <a:pt x="21" y="1858"/>
                </a:lnTo>
                <a:lnTo>
                  <a:pt x="35" y="1844"/>
                </a:lnTo>
                <a:lnTo>
                  <a:pt x="51" y="1833"/>
                </a:lnTo>
                <a:lnTo>
                  <a:pt x="71" y="1826"/>
                </a:lnTo>
                <a:lnTo>
                  <a:pt x="91" y="1824"/>
                </a:lnTo>
                <a:lnTo>
                  <a:pt x="432" y="1824"/>
                </a:lnTo>
                <a:lnTo>
                  <a:pt x="432" y="1568"/>
                </a:lnTo>
                <a:lnTo>
                  <a:pt x="91" y="1568"/>
                </a:lnTo>
                <a:lnTo>
                  <a:pt x="71" y="1566"/>
                </a:lnTo>
                <a:lnTo>
                  <a:pt x="51" y="1559"/>
                </a:lnTo>
                <a:lnTo>
                  <a:pt x="35" y="1547"/>
                </a:lnTo>
                <a:lnTo>
                  <a:pt x="21" y="1534"/>
                </a:lnTo>
                <a:lnTo>
                  <a:pt x="9" y="1517"/>
                </a:lnTo>
                <a:lnTo>
                  <a:pt x="3" y="1497"/>
                </a:lnTo>
                <a:lnTo>
                  <a:pt x="0" y="1476"/>
                </a:lnTo>
                <a:lnTo>
                  <a:pt x="3" y="1455"/>
                </a:lnTo>
                <a:lnTo>
                  <a:pt x="9" y="1436"/>
                </a:lnTo>
                <a:lnTo>
                  <a:pt x="21" y="1419"/>
                </a:lnTo>
                <a:lnTo>
                  <a:pt x="35" y="1404"/>
                </a:lnTo>
                <a:lnTo>
                  <a:pt x="51" y="1394"/>
                </a:lnTo>
                <a:lnTo>
                  <a:pt x="71" y="1387"/>
                </a:lnTo>
                <a:lnTo>
                  <a:pt x="91" y="1385"/>
                </a:lnTo>
                <a:lnTo>
                  <a:pt x="432" y="1385"/>
                </a:lnTo>
                <a:lnTo>
                  <a:pt x="432" y="1129"/>
                </a:lnTo>
                <a:lnTo>
                  <a:pt x="91" y="1129"/>
                </a:lnTo>
                <a:lnTo>
                  <a:pt x="71" y="1126"/>
                </a:lnTo>
                <a:lnTo>
                  <a:pt x="51" y="1120"/>
                </a:lnTo>
                <a:lnTo>
                  <a:pt x="35" y="1108"/>
                </a:lnTo>
                <a:lnTo>
                  <a:pt x="21" y="1094"/>
                </a:lnTo>
                <a:lnTo>
                  <a:pt x="9" y="1077"/>
                </a:lnTo>
                <a:lnTo>
                  <a:pt x="3" y="1058"/>
                </a:lnTo>
                <a:lnTo>
                  <a:pt x="0" y="1037"/>
                </a:lnTo>
                <a:lnTo>
                  <a:pt x="3" y="1016"/>
                </a:lnTo>
                <a:lnTo>
                  <a:pt x="9" y="997"/>
                </a:lnTo>
                <a:lnTo>
                  <a:pt x="21" y="979"/>
                </a:lnTo>
                <a:lnTo>
                  <a:pt x="35" y="965"/>
                </a:lnTo>
                <a:lnTo>
                  <a:pt x="51" y="955"/>
                </a:lnTo>
                <a:lnTo>
                  <a:pt x="71" y="947"/>
                </a:lnTo>
                <a:lnTo>
                  <a:pt x="91" y="945"/>
                </a:lnTo>
                <a:lnTo>
                  <a:pt x="432" y="945"/>
                </a:lnTo>
                <a:lnTo>
                  <a:pt x="432" y="550"/>
                </a:lnTo>
                <a:lnTo>
                  <a:pt x="435" y="523"/>
                </a:lnTo>
                <a:lnTo>
                  <a:pt x="443" y="498"/>
                </a:lnTo>
                <a:lnTo>
                  <a:pt x="457" y="476"/>
                </a:lnTo>
                <a:lnTo>
                  <a:pt x="475" y="458"/>
                </a:lnTo>
                <a:lnTo>
                  <a:pt x="497" y="444"/>
                </a:lnTo>
                <a:lnTo>
                  <a:pt x="522" y="435"/>
                </a:lnTo>
                <a:lnTo>
                  <a:pt x="549" y="432"/>
                </a:lnTo>
                <a:lnTo>
                  <a:pt x="942" y="432"/>
                </a:lnTo>
                <a:lnTo>
                  <a:pt x="942" y="92"/>
                </a:lnTo>
                <a:lnTo>
                  <a:pt x="945" y="70"/>
                </a:lnTo>
                <a:lnTo>
                  <a:pt x="952" y="52"/>
                </a:lnTo>
                <a:lnTo>
                  <a:pt x="963" y="34"/>
                </a:lnTo>
                <a:lnTo>
                  <a:pt x="977" y="20"/>
                </a:lnTo>
                <a:lnTo>
                  <a:pt x="994" y="9"/>
                </a:lnTo>
                <a:lnTo>
                  <a:pt x="1013" y="2"/>
                </a:lnTo>
                <a:lnTo>
                  <a:pt x="1034"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a:r>
              <a:rPr>
                <a:latin typeface="Arial"/>
              </a:rPr>
              <a:t/>
            </a:r>
          </a:p>
        </p:txBody>
      </p:sp>
      <p:sp>
        <p:nvSpPr>
          <p:cNvPr id="47" name="Freeform 21"/>
          <p:cNvSpPr>
            <a:spLocks/>
          </p:cNvSpPr>
          <p:nvPr/>
        </p:nvSpPr>
        <p:spPr bwMode="auto">
          <a:xfrm>
            <a:off x="5168596" y="3780564"/>
            <a:ext cx="295275" cy="317500"/>
          </a:xfrm>
          <a:custGeom>
            <a:avLst/>
            <a:gdLst>
              <a:gd name="T0" fmla="*/ 477 w 2793"/>
              <a:gd name="T1" fmla="*/ 14 h 3193"/>
              <a:gd name="T2" fmla="*/ 1075 w 2793"/>
              <a:gd name="T3" fmla="*/ 723 h 3193"/>
              <a:gd name="T4" fmla="*/ 1098 w 2793"/>
              <a:gd name="T5" fmla="*/ 765 h 3193"/>
              <a:gd name="T6" fmla="*/ 1100 w 2793"/>
              <a:gd name="T7" fmla="*/ 834 h 3193"/>
              <a:gd name="T8" fmla="*/ 1061 w 2793"/>
              <a:gd name="T9" fmla="*/ 897 h 3193"/>
              <a:gd name="T10" fmla="*/ 794 w 2793"/>
              <a:gd name="T11" fmla="*/ 1103 h 3193"/>
              <a:gd name="T12" fmla="*/ 769 w 2793"/>
              <a:gd name="T13" fmla="*/ 1178 h 3193"/>
              <a:gd name="T14" fmla="*/ 782 w 2793"/>
              <a:gd name="T15" fmla="*/ 1266 h 3193"/>
              <a:gd name="T16" fmla="*/ 822 w 2793"/>
              <a:gd name="T17" fmla="*/ 1360 h 3193"/>
              <a:gd name="T18" fmla="*/ 879 w 2793"/>
              <a:gd name="T19" fmla="*/ 1457 h 3193"/>
              <a:gd name="T20" fmla="*/ 1428 w 2793"/>
              <a:gd name="T21" fmla="*/ 2115 h 3193"/>
              <a:gd name="T22" fmla="*/ 1558 w 2793"/>
              <a:gd name="T23" fmla="*/ 2234 h 3193"/>
              <a:gd name="T24" fmla="*/ 1663 w 2793"/>
              <a:gd name="T25" fmla="*/ 2310 h 3193"/>
              <a:gd name="T26" fmla="*/ 1752 w 2793"/>
              <a:gd name="T27" fmla="*/ 2338 h 3193"/>
              <a:gd name="T28" fmla="*/ 1828 w 2793"/>
              <a:gd name="T29" fmla="*/ 2316 h 3193"/>
              <a:gd name="T30" fmla="*/ 2076 w 2793"/>
              <a:gd name="T31" fmla="*/ 2056 h 3193"/>
              <a:gd name="T32" fmla="*/ 2146 w 2793"/>
              <a:gd name="T33" fmla="*/ 2055 h 3193"/>
              <a:gd name="T34" fmla="*/ 2204 w 2793"/>
              <a:gd name="T35" fmla="*/ 2095 h 3193"/>
              <a:gd name="T36" fmla="*/ 2788 w 2793"/>
              <a:gd name="T37" fmla="*/ 2815 h 3193"/>
              <a:gd name="T38" fmla="*/ 2789 w 2793"/>
              <a:gd name="T39" fmla="*/ 2885 h 3193"/>
              <a:gd name="T40" fmla="*/ 2751 w 2793"/>
              <a:gd name="T41" fmla="*/ 2946 h 3193"/>
              <a:gd name="T42" fmla="*/ 2459 w 2793"/>
              <a:gd name="T43" fmla="*/ 3141 h 3193"/>
              <a:gd name="T44" fmla="*/ 2387 w 2793"/>
              <a:gd name="T45" fmla="*/ 3168 h 3193"/>
              <a:gd name="T46" fmla="*/ 2291 w 2793"/>
              <a:gd name="T47" fmla="*/ 3187 h 3193"/>
              <a:gd name="T48" fmla="*/ 2174 w 2793"/>
              <a:gd name="T49" fmla="*/ 3192 h 3193"/>
              <a:gd name="T50" fmla="*/ 2036 w 2793"/>
              <a:gd name="T51" fmla="*/ 3179 h 3193"/>
              <a:gd name="T52" fmla="*/ 1878 w 2793"/>
              <a:gd name="T53" fmla="*/ 3139 h 3193"/>
              <a:gd name="T54" fmla="*/ 1702 w 2793"/>
              <a:gd name="T55" fmla="*/ 3069 h 3193"/>
              <a:gd name="T56" fmla="*/ 1507 w 2793"/>
              <a:gd name="T57" fmla="*/ 2964 h 3193"/>
              <a:gd name="T58" fmla="*/ 1297 w 2793"/>
              <a:gd name="T59" fmla="*/ 2817 h 3193"/>
              <a:gd name="T60" fmla="*/ 1072 w 2793"/>
              <a:gd name="T61" fmla="*/ 2622 h 3193"/>
              <a:gd name="T62" fmla="*/ 834 w 2793"/>
              <a:gd name="T63" fmla="*/ 2376 h 3193"/>
              <a:gd name="T64" fmla="*/ 593 w 2793"/>
              <a:gd name="T65" fmla="*/ 2086 h 3193"/>
              <a:gd name="T66" fmla="*/ 402 w 2793"/>
              <a:gd name="T67" fmla="*/ 1817 h 3193"/>
              <a:gd name="T68" fmla="*/ 254 w 2793"/>
              <a:gd name="T69" fmla="*/ 1570 h 3193"/>
              <a:gd name="T70" fmla="*/ 145 w 2793"/>
              <a:gd name="T71" fmla="*/ 1345 h 3193"/>
              <a:gd name="T72" fmla="*/ 69 w 2793"/>
              <a:gd name="T73" fmla="*/ 1140 h 3193"/>
              <a:gd name="T74" fmla="*/ 23 w 2793"/>
              <a:gd name="T75" fmla="*/ 955 h 3193"/>
              <a:gd name="T76" fmla="*/ 3 w 2793"/>
              <a:gd name="T77" fmla="*/ 793 h 3193"/>
              <a:gd name="T78" fmla="*/ 2 w 2793"/>
              <a:gd name="T79" fmla="*/ 650 h 3193"/>
              <a:gd name="T80" fmla="*/ 17 w 2793"/>
              <a:gd name="T81" fmla="*/ 528 h 3193"/>
              <a:gd name="T82" fmla="*/ 44 w 2793"/>
              <a:gd name="T83" fmla="*/ 427 h 3193"/>
              <a:gd name="T84" fmla="*/ 76 w 2793"/>
              <a:gd name="T85" fmla="*/ 345 h 3193"/>
              <a:gd name="T86" fmla="*/ 111 w 2793"/>
              <a:gd name="T87" fmla="*/ 285 h 3193"/>
              <a:gd name="T88" fmla="*/ 346 w 2793"/>
              <a:gd name="T89" fmla="*/ 30 h 3193"/>
              <a:gd name="T90" fmla="*/ 409 w 2793"/>
              <a:gd name="T91" fmla="*/ 1 h 3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93" h="3193">
                <a:moveTo>
                  <a:pt x="433" y="0"/>
                </a:moveTo>
                <a:lnTo>
                  <a:pt x="455" y="4"/>
                </a:lnTo>
                <a:lnTo>
                  <a:pt x="477" y="14"/>
                </a:lnTo>
                <a:lnTo>
                  <a:pt x="497" y="26"/>
                </a:lnTo>
                <a:lnTo>
                  <a:pt x="514" y="44"/>
                </a:lnTo>
                <a:lnTo>
                  <a:pt x="1075" y="723"/>
                </a:lnTo>
                <a:lnTo>
                  <a:pt x="1075" y="724"/>
                </a:lnTo>
                <a:lnTo>
                  <a:pt x="1089" y="744"/>
                </a:lnTo>
                <a:lnTo>
                  <a:pt x="1098" y="765"/>
                </a:lnTo>
                <a:lnTo>
                  <a:pt x="1103" y="788"/>
                </a:lnTo>
                <a:lnTo>
                  <a:pt x="1104" y="811"/>
                </a:lnTo>
                <a:lnTo>
                  <a:pt x="1100" y="834"/>
                </a:lnTo>
                <a:lnTo>
                  <a:pt x="1092" y="857"/>
                </a:lnTo>
                <a:lnTo>
                  <a:pt x="1079" y="878"/>
                </a:lnTo>
                <a:lnTo>
                  <a:pt x="1061" y="897"/>
                </a:lnTo>
                <a:lnTo>
                  <a:pt x="1061" y="898"/>
                </a:lnTo>
                <a:lnTo>
                  <a:pt x="813" y="1080"/>
                </a:lnTo>
                <a:lnTo>
                  <a:pt x="794" y="1103"/>
                </a:lnTo>
                <a:lnTo>
                  <a:pt x="781" y="1127"/>
                </a:lnTo>
                <a:lnTo>
                  <a:pt x="773" y="1152"/>
                </a:lnTo>
                <a:lnTo>
                  <a:pt x="769" y="1178"/>
                </a:lnTo>
                <a:lnTo>
                  <a:pt x="770" y="1206"/>
                </a:lnTo>
                <a:lnTo>
                  <a:pt x="774" y="1236"/>
                </a:lnTo>
                <a:lnTo>
                  <a:pt x="782" y="1266"/>
                </a:lnTo>
                <a:lnTo>
                  <a:pt x="792" y="1296"/>
                </a:lnTo>
                <a:lnTo>
                  <a:pt x="807" y="1327"/>
                </a:lnTo>
                <a:lnTo>
                  <a:pt x="822" y="1360"/>
                </a:lnTo>
                <a:lnTo>
                  <a:pt x="839" y="1392"/>
                </a:lnTo>
                <a:lnTo>
                  <a:pt x="858" y="1424"/>
                </a:lnTo>
                <a:lnTo>
                  <a:pt x="879" y="1457"/>
                </a:lnTo>
                <a:lnTo>
                  <a:pt x="900" y="1490"/>
                </a:lnTo>
                <a:lnTo>
                  <a:pt x="1379" y="2066"/>
                </a:lnTo>
                <a:lnTo>
                  <a:pt x="1428" y="2115"/>
                </a:lnTo>
                <a:lnTo>
                  <a:pt x="1475" y="2159"/>
                </a:lnTo>
                <a:lnTo>
                  <a:pt x="1517" y="2199"/>
                </a:lnTo>
                <a:lnTo>
                  <a:pt x="1558" y="2234"/>
                </a:lnTo>
                <a:lnTo>
                  <a:pt x="1595" y="2264"/>
                </a:lnTo>
                <a:lnTo>
                  <a:pt x="1630" y="2289"/>
                </a:lnTo>
                <a:lnTo>
                  <a:pt x="1663" y="2310"/>
                </a:lnTo>
                <a:lnTo>
                  <a:pt x="1695" y="2325"/>
                </a:lnTo>
                <a:lnTo>
                  <a:pt x="1724" y="2334"/>
                </a:lnTo>
                <a:lnTo>
                  <a:pt x="1752" y="2338"/>
                </a:lnTo>
                <a:lnTo>
                  <a:pt x="1778" y="2336"/>
                </a:lnTo>
                <a:lnTo>
                  <a:pt x="1803" y="2329"/>
                </a:lnTo>
                <a:lnTo>
                  <a:pt x="1828" y="2316"/>
                </a:lnTo>
                <a:lnTo>
                  <a:pt x="2035" y="2080"/>
                </a:lnTo>
                <a:lnTo>
                  <a:pt x="2055" y="2065"/>
                </a:lnTo>
                <a:lnTo>
                  <a:pt x="2076" y="2056"/>
                </a:lnTo>
                <a:lnTo>
                  <a:pt x="2100" y="2052"/>
                </a:lnTo>
                <a:lnTo>
                  <a:pt x="2122" y="2051"/>
                </a:lnTo>
                <a:lnTo>
                  <a:pt x="2146" y="2055"/>
                </a:lnTo>
                <a:lnTo>
                  <a:pt x="2167" y="2063"/>
                </a:lnTo>
                <a:lnTo>
                  <a:pt x="2186" y="2077"/>
                </a:lnTo>
                <a:lnTo>
                  <a:pt x="2204" y="2095"/>
                </a:lnTo>
                <a:lnTo>
                  <a:pt x="2765" y="2773"/>
                </a:lnTo>
                <a:lnTo>
                  <a:pt x="2778" y="2793"/>
                </a:lnTo>
                <a:lnTo>
                  <a:pt x="2788" y="2815"/>
                </a:lnTo>
                <a:lnTo>
                  <a:pt x="2792" y="2838"/>
                </a:lnTo>
                <a:lnTo>
                  <a:pt x="2793" y="2861"/>
                </a:lnTo>
                <a:lnTo>
                  <a:pt x="2789" y="2885"/>
                </a:lnTo>
                <a:lnTo>
                  <a:pt x="2781" y="2907"/>
                </a:lnTo>
                <a:lnTo>
                  <a:pt x="2768" y="2927"/>
                </a:lnTo>
                <a:lnTo>
                  <a:pt x="2751" y="2946"/>
                </a:lnTo>
                <a:lnTo>
                  <a:pt x="2494" y="3120"/>
                </a:lnTo>
                <a:lnTo>
                  <a:pt x="2479" y="3131"/>
                </a:lnTo>
                <a:lnTo>
                  <a:pt x="2459" y="3141"/>
                </a:lnTo>
                <a:lnTo>
                  <a:pt x="2438" y="3151"/>
                </a:lnTo>
                <a:lnTo>
                  <a:pt x="2415" y="3160"/>
                </a:lnTo>
                <a:lnTo>
                  <a:pt x="2387" y="3168"/>
                </a:lnTo>
                <a:lnTo>
                  <a:pt x="2357" y="3176"/>
                </a:lnTo>
                <a:lnTo>
                  <a:pt x="2326" y="3183"/>
                </a:lnTo>
                <a:lnTo>
                  <a:pt x="2291" y="3187"/>
                </a:lnTo>
                <a:lnTo>
                  <a:pt x="2255" y="3191"/>
                </a:lnTo>
                <a:lnTo>
                  <a:pt x="2216" y="3193"/>
                </a:lnTo>
                <a:lnTo>
                  <a:pt x="2174" y="3192"/>
                </a:lnTo>
                <a:lnTo>
                  <a:pt x="2130" y="3190"/>
                </a:lnTo>
                <a:lnTo>
                  <a:pt x="2085" y="3186"/>
                </a:lnTo>
                <a:lnTo>
                  <a:pt x="2036" y="3179"/>
                </a:lnTo>
                <a:lnTo>
                  <a:pt x="1985" y="3168"/>
                </a:lnTo>
                <a:lnTo>
                  <a:pt x="1933" y="3155"/>
                </a:lnTo>
                <a:lnTo>
                  <a:pt x="1878" y="3139"/>
                </a:lnTo>
                <a:lnTo>
                  <a:pt x="1821" y="3119"/>
                </a:lnTo>
                <a:lnTo>
                  <a:pt x="1762" y="3096"/>
                </a:lnTo>
                <a:lnTo>
                  <a:pt x="1702" y="3069"/>
                </a:lnTo>
                <a:lnTo>
                  <a:pt x="1639" y="3038"/>
                </a:lnTo>
                <a:lnTo>
                  <a:pt x="1573" y="3004"/>
                </a:lnTo>
                <a:lnTo>
                  <a:pt x="1507" y="2964"/>
                </a:lnTo>
                <a:lnTo>
                  <a:pt x="1439" y="2919"/>
                </a:lnTo>
                <a:lnTo>
                  <a:pt x="1369" y="2870"/>
                </a:lnTo>
                <a:lnTo>
                  <a:pt x="1297" y="2817"/>
                </a:lnTo>
                <a:lnTo>
                  <a:pt x="1224" y="2758"/>
                </a:lnTo>
                <a:lnTo>
                  <a:pt x="1149" y="2693"/>
                </a:lnTo>
                <a:lnTo>
                  <a:pt x="1072" y="2622"/>
                </a:lnTo>
                <a:lnTo>
                  <a:pt x="994" y="2547"/>
                </a:lnTo>
                <a:lnTo>
                  <a:pt x="914" y="2465"/>
                </a:lnTo>
                <a:lnTo>
                  <a:pt x="834" y="2376"/>
                </a:lnTo>
                <a:lnTo>
                  <a:pt x="752" y="2281"/>
                </a:lnTo>
                <a:lnTo>
                  <a:pt x="667" y="2180"/>
                </a:lnTo>
                <a:lnTo>
                  <a:pt x="593" y="2086"/>
                </a:lnTo>
                <a:lnTo>
                  <a:pt x="524" y="1994"/>
                </a:lnTo>
                <a:lnTo>
                  <a:pt x="460" y="1905"/>
                </a:lnTo>
                <a:lnTo>
                  <a:pt x="402" y="1817"/>
                </a:lnTo>
                <a:lnTo>
                  <a:pt x="348" y="1733"/>
                </a:lnTo>
                <a:lnTo>
                  <a:pt x="298" y="1650"/>
                </a:lnTo>
                <a:lnTo>
                  <a:pt x="254" y="1570"/>
                </a:lnTo>
                <a:lnTo>
                  <a:pt x="213" y="1493"/>
                </a:lnTo>
                <a:lnTo>
                  <a:pt x="177" y="1418"/>
                </a:lnTo>
                <a:lnTo>
                  <a:pt x="145" y="1345"/>
                </a:lnTo>
                <a:lnTo>
                  <a:pt x="116" y="1274"/>
                </a:lnTo>
                <a:lnTo>
                  <a:pt x="91" y="1205"/>
                </a:lnTo>
                <a:lnTo>
                  <a:pt x="69" y="1140"/>
                </a:lnTo>
                <a:lnTo>
                  <a:pt x="51" y="1076"/>
                </a:lnTo>
                <a:lnTo>
                  <a:pt x="36" y="1015"/>
                </a:lnTo>
                <a:lnTo>
                  <a:pt x="23" y="955"/>
                </a:lnTo>
                <a:lnTo>
                  <a:pt x="14" y="899"/>
                </a:lnTo>
                <a:lnTo>
                  <a:pt x="7" y="845"/>
                </a:lnTo>
                <a:lnTo>
                  <a:pt x="3" y="793"/>
                </a:lnTo>
                <a:lnTo>
                  <a:pt x="1" y="743"/>
                </a:lnTo>
                <a:lnTo>
                  <a:pt x="0" y="695"/>
                </a:lnTo>
                <a:lnTo>
                  <a:pt x="2" y="650"/>
                </a:lnTo>
                <a:lnTo>
                  <a:pt x="6" y="607"/>
                </a:lnTo>
                <a:lnTo>
                  <a:pt x="11" y="566"/>
                </a:lnTo>
                <a:lnTo>
                  <a:pt x="17" y="528"/>
                </a:lnTo>
                <a:lnTo>
                  <a:pt x="25" y="491"/>
                </a:lnTo>
                <a:lnTo>
                  <a:pt x="34" y="458"/>
                </a:lnTo>
                <a:lnTo>
                  <a:pt x="44" y="427"/>
                </a:lnTo>
                <a:lnTo>
                  <a:pt x="54" y="397"/>
                </a:lnTo>
                <a:lnTo>
                  <a:pt x="65" y="370"/>
                </a:lnTo>
                <a:lnTo>
                  <a:pt x="76" y="345"/>
                </a:lnTo>
                <a:lnTo>
                  <a:pt x="88" y="323"/>
                </a:lnTo>
                <a:lnTo>
                  <a:pt x="99" y="304"/>
                </a:lnTo>
                <a:lnTo>
                  <a:pt x="111" y="285"/>
                </a:lnTo>
                <a:lnTo>
                  <a:pt x="122" y="270"/>
                </a:lnTo>
                <a:lnTo>
                  <a:pt x="132" y="257"/>
                </a:lnTo>
                <a:lnTo>
                  <a:pt x="346" y="30"/>
                </a:lnTo>
                <a:lnTo>
                  <a:pt x="366" y="16"/>
                </a:lnTo>
                <a:lnTo>
                  <a:pt x="387" y="7"/>
                </a:lnTo>
                <a:lnTo>
                  <a:pt x="409" y="1"/>
                </a:lnTo>
                <a:lnTo>
                  <a:pt x="433"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pPr/>
            <a:r>
              <a:rPr>
                <a:latin typeface="Arial"/>
              </a:rPr>
              <a:t/>
            </a:r>
          </a:p>
        </p:txBody>
      </p:sp>
      <p:sp>
        <p:nvSpPr>
          <p:cNvPr id="52" name="Freeform 26"/>
          <p:cNvSpPr>
            <a:spLocks noEditPoints="1"/>
          </p:cNvSpPr>
          <p:nvPr/>
        </p:nvSpPr>
        <p:spPr bwMode="auto">
          <a:xfrm>
            <a:off x="5504838" y="5070274"/>
            <a:ext cx="392113" cy="241300"/>
          </a:xfrm>
          <a:custGeom>
            <a:avLst/>
            <a:gdLst>
              <a:gd name="T0" fmla="*/ 1966 w 3463"/>
              <a:gd name="T1" fmla="*/ 1314 h 2140"/>
              <a:gd name="T2" fmla="*/ 1966 w 3463"/>
              <a:gd name="T3" fmla="*/ 1608 h 2140"/>
              <a:gd name="T4" fmla="*/ 2234 w 3463"/>
              <a:gd name="T5" fmla="*/ 1728 h 2140"/>
              <a:gd name="T6" fmla="*/ 2452 w 3463"/>
              <a:gd name="T7" fmla="*/ 1539 h 2140"/>
              <a:gd name="T8" fmla="*/ 2371 w 3463"/>
              <a:gd name="T9" fmla="*/ 1256 h 2140"/>
              <a:gd name="T10" fmla="*/ 1191 w 3463"/>
              <a:gd name="T11" fmla="*/ 1201 h 2140"/>
              <a:gd name="T12" fmla="*/ 1002 w 3463"/>
              <a:gd name="T13" fmla="*/ 1421 h 2140"/>
              <a:gd name="T14" fmla="*/ 1122 w 3463"/>
              <a:gd name="T15" fmla="*/ 1688 h 2140"/>
              <a:gd name="T16" fmla="*/ 1417 w 3463"/>
              <a:gd name="T17" fmla="*/ 1688 h 2140"/>
              <a:gd name="T18" fmla="*/ 1537 w 3463"/>
              <a:gd name="T19" fmla="*/ 1421 h 2140"/>
              <a:gd name="T20" fmla="*/ 1348 w 3463"/>
              <a:gd name="T21" fmla="*/ 1201 h 2140"/>
              <a:gd name="T22" fmla="*/ 2566 w 3463"/>
              <a:gd name="T23" fmla="*/ 971 h 2140"/>
              <a:gd name="T24" fmla="*/ 2609 w 3463"/>
              <a:gd name="T25" fmla="*/ 1107 h 2140"/>
              <a:gd name="T26" fmla="*/ 2719 w 3463"/>
              <a:gd name="T27" fmla="*/ 1101 h 2140"/>
              <a:gd name="T28" fmla="*/ 2719 w 3463"/>
              <a:gd name="T29" fmla="*/ 932 h 2140"/>
              <a:gd name="T30" fmla="*/ 2792 w 3463"/>
              <a:gd name="T31" fmla="*/ 738 h 2140"/>
              <a:gd name="T32" fmla="*/ 2828 w 3463"/>
              <a:gd name="T33" fmla="*/ 896 h 2140"/>
              <a:gd name="T34" fmla="*/ 2974 w 3463"/>
              <a:gd name="T35" fmla="*/ 827 h 2140"/>
              <a:gd name="T36" fmla="*/ 2873 w 3463"/>
              <a:gd name="T37" fmla="*/ 699 h 2140"/>
              <a:gd name="T38" fmla="*/ 2341 w 3463"/>
              <a:gd name="T39" fmla="*/ 803 h 2140"/>
              <a:gd name="T40" fmla="*/ 2469 w 3463"/>
              <a:gd name="T41" fmla="*/ 904 h 2140"/>
              <a:gd name="T42" fmla="*/ 2539 w 3463"/>
              <a:gd name="T43" fmla="*/ 758 h 2140"/>
              <a:gd name="T44" fmla="*/ 697 w 3463"/>
              <a:gd name="T45" fmla="*/ 504 h 2140"/>
              <a:gd name="T46" fmla="*/ 520 w 3463"/>
              <a:gd name="T47" fmla="*/ 681 h 2140"/>
              <a:gd name="T48" fmla="*/ 564 w 3463"/>
              <a:gd name="T49" fmla="*/ 947 h 2140"/>
              <a:gd name="T50" fmla="*/ 908 w 3463"/>
              <a:gd name="T51" fmla="*/ 1112 h 2140"/>
              <a:gd name="T52" fmla="*/ 962 w 3463"/>
              <a:gd name="T53" fmla="*/ 1067 h 2140"/>
              <a:gd name="T54" fmla="*/ 1125 w 3463"/>
              <a:gd name="T55" fmla="*/ 910 h 2140"/>
              <a:gd name="T56" fmla="*/ 963 w 3463"/>
              <a:gd name="T57" fmla="*/ 659 h 2140"/>
              <a:gd name="T58" fmla="*/ 2659 w 3463"/>
              <a:gd name="T59" fmla="*/ 485 h 2140"/>
              <a:gd name="T60" fmla="*/ 2558 w 3463"/>
              <a:gd name="T61" fmla="*/ 612 h 2140"/>
              <a:gd name="T62" fmla="*/ 2697 w 3463"/>
              <a:gd name="T63" fmla="*/ 685 h 2140"/>
              <a:gd name="T64" fmla="*/ 2737 w 3463"/>
              <a:gd name="T65" fmla="*/ 520 h 2140"/>
              <a:gd name="T66" fmla="*/ 984 w 3463"/>
              <a:gd name="T67" fmla="*/ 8 h 2140"/>
              <a:gd name="T68" fmla="*/ 1326 w 3463"/>
              <a:gd name="T69" fmla="*/ 187 h 2140"/>
              <a:gd name="T70" fmla="*/ 2353 w 3463"/>
              <a:gd name="T71" fmla="*/ 47 h 2140"/>
              <a:gd name="T72" fmla="*/ 2650 w 3463"/>
              <a:gd name="T73" fmla="*/ 10 h 2140"/>
              <a:gd name="T74" fmla="*/ 2994 w 3463"/>
              <a:gd name="T75" fmla="*/ 257 h 2140"/>
              <a:gd name="T76" fmla="*/ 3270 w 3463"/>
              <a:gd name="T77" fmla="*/ 788 h 2140"/>
              <a:gd name="T78" fmla="*/ 3423 w 3463"/>
              <a:gd name="T79" fmla="*/ 1329 h 2140"/>
              <a:gd name="T80" fmla="*/ 3459 w 3463"/>
              <a:gd name="T81" fmla="*/ 1812 h 2140"/>
              <a:gd name="T82" fmla="*/ 3344 w 3463"/>
              <a:gd name="T83" fmla="*/ 2106 h 2140"/>
              <a:gd name="T84" fmla="*/ 3082 w 3463"/>
              <a:gd name="T85" fmla="*/ 2094 h 2140"/>
              <a:gd name="T86" fmla="*/ 2728 w 3463"/>
              <a:gd name="T87" fmla="*/ 1826 h 2140"/>
              <a:gd name="T88" fmla="*/ 2425 w 3463"/>
              <a:gd name="T89" fmla="*/ 1845 h 2140"/>
              <a:gd name="T90" fmla="*/ 2038 w 3463"/>
              <a:gd name="T91" fmla="*/ 1882 h 2140"/>
              <a:gd name="T92" fmla="*/ 1765 w 3463"/>
              <a:gd name="T93" fmla="*/ 1597 h 2140"/>
              <a:gd name="T94" fmla="*/ 1557 w 3463"/>
              <a:gd name="T95" fmla="*/ 1805 h 2140"/>
              <a:gd name="T96" fmla="*/ 1170 w 3463"/>
              <a:gd name="T97" fmla="*/ 1899 h 2140"/>
              <a:gd name="T98" fmla="*/ 874 w 3463"/>
              <a:gd name="T99" fmla="*/ 1675 h 2140"/>
              <a:gd name="T100" fmla="*/ 518 w 3463"/>
              <a:gd name="T101" fmla="*/ 2018 h 2140"/>
              <a:gd name="T102" fmla="*/ 207 w 3463"/>
              <a:gd name="T103" fmla="*/ 2140 h 2140"/>
              <a:gd name="T104" fmla="*/ 27 w 3463"/>
              <a:gd name="T105" fmla="*/ 1952 h 2140"/>
              <a:gd name="T106" fmla="*/ 12 w 3463"/>
              <a:gd name="T107" fmla="*/ 1524 h 2140"/>
              <a:gd name="T108" fmla="*/ 125 w 3463"/>
              <a:gd name="T109" fmla="*/ 989 h 2140"/>
              <a:gd name="T110" fmla="*/ 342 w 3463"/>
              <a:gd name="T111" fmla="*/ 457 h 2140"/>
              <a:gd name="T112" fmla="*/ 683 w 3463"/>
              <a:gd name="T113" fmla="*/ 59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463" h="2140">
                <a:moveTo>
                  <a:pt x="2194" y="1190"/>
                </a:moveTo>
                <a:lnTo>
                  <a:pt x="2154" y="1193"/>
                </a:lnTo>
                <a:lnTo>
                  <a:pt x="2116" y="1201"/>
                </a:lnTo>
                <a:lnTo>
                  <a:pt x="2080" y="1215"/>
                </a:lnTo>
                <a:lnTo>
                  <a:pt x="2046" y="1234"/>
                </a:lnTo>
                <a:lnTo>
                  <a:pt x="2016" y="1256"/>
                </a:lnTo>
                <a:lnTo>
                  <a:pt x="1990" y="1283"/>
                </a:lnTo>
                <a:lnTo>
                  <a:pt x="1966" y="1314"/>
                </a:lnTo>
                <a:lnTo>
                  <a:pt x="1949" y="1347"/>
                </a:lnTo>
                <a:lnTo>
                  <a:pt x="1935" y="1382"/>
                </a:lnTo>
                <a:lnTo>
                  <a:pt x="1925" y="1421"/>
                </a:lnTo>
                <a:lnTo>
                  <a:pt x="1923" y="1461"/>
                </a:lnTo>
                <a:lnTo>
                  <a:pt x="1925" y="1501"/>
                </a:lnTo>
                <a:lnTo>
                  <a:pt x="1935" y="1539"/>
                </a:lnTo>
                <a:lnTo>
                  <a:pt x="1949" y="1575"/>
                </a:lnTo>
                <a:lnTo>
                  <a:pt x="1966" y="1608"/>
                </a:lnTo>
                <a:lnTo>
                  <a:pt x="1990" y="1638"/>
                </a:lnTo>
                <a:lnTo>
                  <a:pt x="2016" y="1665"/>
                </a:lnTo>
                <a:lnTo>
                  <a:pt x="2046" y="1688"/>
                </a:lnTo>
                <a:lnTo>
                  <a:pt x="2080" y="1706"/>
                </a:lnTo>
                <a:lnTo>
                  <a:pt x="2116" y="1720"/>
                </a:lnTo>
                <a:lnTo>
                  <a:pt x="2154" y="1728"/>
                </a:lnTo>
                <a:lnTo>
                  <a:pt x="2194" y="1731"/>
                </a:lnTo>
                <a:lnTo>
                  <a:pt x="2234" y="1728"/>
                </a:lnTo>
                <a:lnTo>
                  <a:pt x="2272" y="1720"/>
                </a:lnTo>
                <a:lnTo>
                  <a:pt x="2307" y="1706"/>
                </a:lnTo>
                <a:lnTo>
                  <a:pt x="2341" y="1688"/>
                </a:lnTo>
                <a:lnTo>
                  <a:pt x="2371" y="1665"/>
                </a:lnTo>
                <a:lnTo>
                  <a:pt x="2398" y="1638"/>
                </a:lnTo>
                <a:lnTo>
                  <a:pt x="2421" y="1608"/>
                </a:lnTo>
                <a:lnTo>
                  <a:pt x="2439" y="1575"/>
                </a:lnTo>
                <a:lnTo>
                  <a:pt x="2452" y="1539"/>
                </a:lnTo>
                <a:lnTo>
                  <a:pt x="2461" y="1501"/>
                </a:lnTo>
                <a:lnTo>
                  <a:pt x="2464" y="1461"/>
                </a:lnTo>
                <a:lnTo>
                  <a:pt x="2461" y="1421"/>
                </a:lnTo>
                <a:lnTo>
                  <a:pt x="2452" y="1382"/>
                </a:lnTo>
                <a:lnTo>
                  <a:pt x="2439" y="1347"/>
                </a:lnTo>
                <a:lnTo>
                  <a:pt x="2421" y="1314"/>
                </a:lnTo>
                <a:lnTo>
                  <a:pt x="2398" y="1283"/>
                </a:lnTo>
                <a:lnTo>
                  <a:pt x="2371" y="1256"/>
                </a:lnTo>
                <a:lnTo>
                  <a:pt x="2341" y="1234"/>
                </a:lnTo>
                <a:lnTo>
                  <a:pt x="2307" y="1215"/>
                </a:lnTo>
                <a:lnTo>
                  <a:pt x="2272" y="1201"/>
                </a:lnTo>
                <a:lnTo>
                  <a:pt x="2234" y="1193"/>
                </a:lnTo>
                <a:lnTo>
                  <a:pt x="2194" y="1190"/>
                </a:lnTo>
                <a:close/>
                <a:moveTo>
                  <a:pt x="1270" y="1190"/>
                </a:moveTo>
                <a:lnTo>
                  <a:pt x="1230" y="1193"/>
                </a:lnTo>
                <a:lnTo>
                  <a:pt x="1191" y="1201"/>
                </a:lnTo>
                <a:lnTo>
                  <a:pt x="1155" y="1215"/>
                </a:lnTo>
                <a:lnTo>
                  <a:pt x="1122" y="1234"/>
                </a:lnTo>
                <a:lnTo>
                  <a:pt x="1092" y="1256"/>
                </a:lnTo>
                <a:lnTo>
                  <a:pt x="1065" y="1283"/>
                </a:lnTo>
                <a:lnTo>
                  <a:pt x="1043" y="1314"/>
                </a:lnTo>
                <a:lnTo>
                  <a:pt x="1024" y="1347"/>
                </a:lnTo>
                <a:lnTo>
                  <a:pt x="1010" y="1382"/>
                </a:lnTo>
                <a:lnTo>
                  <a:pt x="1002" y="1421"/>
                </a:lnTo>
                <a:lnTo>
                  <a:pt x="998" y="1461"/>
                </a:lnTo>
                <a:lnTo>
                  <a:pt x="1002" y="1501"/>
                </a:lnTo>
                <a:lnTo>
                  <a:pt x="1010" y="1539"/>
                </a:lnTo>
                <a:lnTo>
                  <a:pt x="1024" y="1575"/>
                </a:lnTo>
                <a:lnTo>
                  <a:pt x="1043" y="1608"/>
                </a:lnTo>
                <a:lnTo>
                  <a:pt x="1065" y="1638"/>
                </a:lnTo>
                <a:lnTo>
                  <a:pt x="1092" y="1665"/>
                </a:lnTo>
                <a:lnTo>
                  <a:pt x="1122" y="1688"/>
                </a:lnTo>
                <a:lnTo>
                  <a:pt x="1155" y="1706"/>
                </a:lnTo>
                <a:lnTo>
                  <a:pt x="1191" y="1720"/>
                </a:lnTo>
                <a:lnTo>
                  <a:pt x="1230" y="1728"/>
                </a:lnTo>
                <a:lnTo>
                  <a:pt x="1270" y="1731"/>
                </a:lnTo>
                <a:lnTo>
                  <a:pt x="1310" y="1728"/>
                </a:lnTo>
                <a:lnTo>
                  <a:pt x="1348" y="1720"/>
                </a:lnTo>
                <a:lnTo>
                  <a:pt x="1384" y="1706"/>
                </a:lnTo>
                <a:lnTo>
                  <a:pt x="1417" y="1688"/>
                </a:lnTo>
                <a:lnTo>
                  <a:pt x="1447" y="1665"/>
                </a:lnTo>
                <a:lnTo>
                  <a:pt x="1474" y="1638"/>
                </a:lnTo>
                <a:lnTo>
                  <a:pt x="1496" y="1608"/>
                </a:lnTo>
                <a:lnTo>
                  <a:pt x="1515" y="1575"/>
                </a:lnTo>
                <a:lnTo>
                  <a:pt x="1529" y="1539"/>
                </a:lnTo>
                <a:lnTo>
                  <a:pt x="1537" y="1501"/>
                </a:lnTo>
                <a:lnTo>
                  <a:pt x="1540" y="1461"/>
                </a:lnTo>
                <a:lnTo>
                  <a:pt x="1537" y="1421"/>
                </a:lnTo>
                <a:lnTo>
                  <a:pt x="1529" y="1382"/>
                </a:lnTo>
                <a:lnTo>
                  <a:pt x="1515" y="1347"/>
                </a:lnTo>
                <a:lnTo>
                  <a:pt x="1496" y="1314"/>
                </a:lnTo>
                <a:lnTo>
                  <a:pt x="1474" y="1283"/>
                </a:lnTo>
                <a:lnTo>
                  <a:pt x="1447" y="1256"/>
                </a:lnTo>
                <a:lnTo>
                  <a:pt x="1417" y="1234"/>
                </a:lnTo>
                <a:lnTo>
                  <a:pt x="1384" y="1215"/>
                </a:lnTo>
                <a:lnTo>
                  <a:pt x="1348" y="1201"/>
                </a:lnTo>
                <a:lnTo>
                  <a:pt x="1310" y="1193"/>
                </a:lnTo>
                <a:lnTo>
                  <a:pt x="1270" y="1190"/>
                </a:lnTo>
                <a:close/>
                <a:moveTo>
                  <a:pt x="2659" y="913"/>
                </a:moveTo>
                <a:lnTo>
                  <a:pt x="2636" y="915"/>
                </a:lnTo>
                <a:lnTo>
                  <a:pt x="2613" y="924"/>
                </a:lnTo>
                <a:lnTo>
                  <a:pt x="2595" y="935"/>
                </a:lnTo>
                <a:lnTo>
                  <a:pt x="2578" y="952"/>
                </a:lnTo>
                <a:lnTo>
                  <a:pt x="2566" y="971"/>
                </a:lnTo>
                <a:lnTo>
                  <a:pt x="2558" y="993"/>
                </a:lnTo>
                <a:lnTo>
                  <a:pt x="2556" y="1016"/>
                </a:lnTo>
                <a:lnTo>
                  <a:pt x="2557" y="1026"/>
                </a:lnTo>
                <a:lnTo>
                  <a:pt x="2559" y="1034"/>
                </a:lnTo>
                <a:lnTo>
                  <a:pt x="2565" y="1056"/>
                </a:lnTo>
                <a:lnTo>
                  <a:pt x="2577" y="1076"/>
                </a:lnTo>
                <a:lnTo>
                  <a:pt x="2591" y="1093"/>
                </a:lnTo>
                <a:lnTo>
                  <a:pt x="2609" y="1107"/>
                </a:lnTo>
                <a:lnTo>
                  <a:pt x="2630" y="1115"/>
                </a:lnTo>
                <a:lnTo>
                  <a:pt x="2653" y="1119"/>
                </a:lnTo>
                <a:lnTo>
                  <a:pt x="2656" y="1119"/>
                </a:lnTo>
                <a:lnTo>
                  <a:pt x="2658" y="1120"/>
                </a:lnTo>
                <a:lnTo>
                  <a:pt x="2659" y="1120"/>
                </a:lnTo>
                <a:lnTo>
                  <a:pt x="2679" y="1118"/>
                </a:lnTo>
                <a:lnTo>
                  <a:pt x="2697" y="1113"/>
                </a:lnTo>
                <a:lnTo>
                  <a:pt x="2719" y="1101"/>
                </a:lnTo>
                <a:lnTo>
                  <a:pt x="2737" y="1085"/>
                </a:lnTo>
                <a:lnTo>
                  <a:pt x="2751" y="1065"/>
                </a:lnTo>
                <a:lnTo>
                  <a:pt x="2760" y="1043"/>
                </a:lnTo>
                <a:lnTo>
                  <a:pt x="2763" y="1016"/>
                </a:lnTo>
                <a:lnTo>
                  <a:pt x="2760" y="991"/>
                </a:lnTo>
                <a:lnTo>
                  <a:pt x="2751" y="968"/>
                </a:lnTo>
                <a:lnTo>
                  <a:pt x="2737" y="948"/>
                </a:lnTo>
                <a:lnTo>
                  <a:pt x="2719" y="932"/>
                </a:lnTo>
                <a:lnTo>
                  <a:pt x="2697" y="921"/>
                </a:lnTo>
                <a:lnTo>
                  <a:pt x="2679" y="915"/>
                </a:lnTo>
                <a:lnTo>
                  <a:pt x="2659" y="913"/>
                </a:lnTo>
                <a:close/>
                <a:moveTo>
                  <a:pt x="2873" y="699"/>
                </a:moveTo>
                <a:lnTo>
                  <a:pt x="2849" y="702"/>
                </a:lnTo>
                <a:lnTo>
                  <a:pt x="2828" y="709"/>
                </a:lnTo>
                <a:lnTo>
                  <a:pt x="2808" y="722"/>
                </a:lnTo>
                <a:lnTo>
                  <a:pt x="2792" y="738"/>
                </a:lnTo>
                <a:lnTo>
                  <a:pt x="2780" y="758"/>
                </a:lnTo>
                <a:lnTo>
                  <a:pt x="2772" y="779"/>
                </a:lnTo>
                <a:lnTo>
                  <a:pt x="2769" y="803"/>
                </a:lnTo>
                <a:lnTo>
                  <a:pt x="2772" y="827"/>
                </a:lnTo>
                <a:lnTo>
                  <a:pt x="2780" y="848"/>
                </a:lnTo>
                <a:lnTo>
                  <a:pt x="2792" y="868"/>
                </a:lnTo>
                <a:lnTo>
                  <a:pt x="2808" y="884"/>
                </a:lnTo>
                <a:lnTo>
                  <a:pt x="2828" y="896"/>
                </a:lnTo>
                <a:lnTo>
                  <a:pt x="2849" y="904"/>
                </a:lnTo>
                <a:lnTo>
                  <a:pt x="2873" y="907"/>
                </a:lnTo>
                <a:lnTo>
                  <a:pt x="2898" y="904"/>
                </a:lnTo>
                <a:lnTo>
                  <a:pt x="2919" y="896"/>
                </a:lnTo>
                <a:lnTo>
                  <a:pt x="2939" y="884"/>
                </a:lnTo>
                <a:lnTo>
                  <a:pt x="2954" y="868"/>
                </a:lnTo>
                <a:lnTo>
                  <a:pt x="2967" y="848"/>
                </a:lnTo>
                <a:lnTo>
                  <a:pt x="2974" y="827"/>
                </a:lnTo>
                <a:lnTo>
                  <a:pt x="2978" y="803"/>
                </a:lnTo>
                <a:lnTo>
                  <a:pt x="2974" y="779"/>
                </a:lnTo>
                <a:lnTo>
                  <a:pt x="2967" y="758"/>
                </a:lnTo>
                <a:lnTo>
                  <a:pt x="2954" y="738"/>
                </a:lnTo>
                <a:lnTo>
                  <a:pt x="2939" y="722"/>
                </a:lnTo>
                <a:lnTo>
                  <a:pt x="2919" y="709"/>
                </a:lnTo>
                <a:lnTo>
                  <a:pt x="2898" y="702"/>
                </a:lnTo>
                <a:lnTo>
                  <a:pt x="2873" y="699"/>
                </a:lnTo>
                <a:close/>
                <a:moveTo>
                  <a:pt x="2445" y="699"/>
                </a:moveTo>
                <a:lnTo>
                  <a:pt x="2421" y="702"/>
                </a:lnTo>
                <a:lnTo>
                  <a:pt x="2400" y="709"/>
                </a:lnTo>
                <a:lnTo>
                  <a:pt x="2380" y="722"/>
                </a:lnTo>
                <a:lnTo>
                  <a:pt x="2364" y="738"/>
                </a:lnTo>
                <a:lnTo>
                  <a:pt x="2351" y="758"/>
                </a:lnTo>
                <a:lnTo>
                  <a:pt x="2344" y="779"/>
                </a:lnTo>
                <a:lnTo>
                  <a:pt x="2341" y="803"/>
                </a:lnTo>
                <a:lnTo>
                  <a:pt x="2344" y="827"/>
                </a:lnTo>
                <a:lnTo>
                  <a:pt x="2351" y="848"/>
                </a:lnTo>
                <a:lnTo>
                  <a:pt x="2364" y="868"/>
                </a:lnTo>
                <a:lnTo>
                  <a:pt x="2380" y="884"/>
                </a:lnTo>
                <a:lnTo>
                  <a:pt x="2400" y="896"/>
                </a:lnTo>
                <a:lnTo>
                  <a:pt x="2421" y="904"/>
                </a:lnTo>
                <a:lnTo>
                  <a:pt x="2445" y="907"/>
                </a:lnTo>
                <a:lnTo>
                  <a:pt x="2469" y="904"/>
                </a:lnTo>
                <a:lnTo>
                  <a:pt x="2490" y="896"/>
                </a:lnTo>
                <a:lnTo>
                  <a:pt x="2510" y="884"/>
                </a:lnTo>
                <a:lnTo>
                  <a:pt x="2526" y="868"/>
                </a:lnTo>
                <a:lnTo>
                  <a:pt x="2539" y="848"/>
                </a:lnTo>
                <a:lnTo>
                  <a:pt x="2546" y="827"/>
                </a:lnTo>
                <a:lnTo>
                  <a:pt x="2549" y="803"/>
                </a:lnTo>
                <a:lnTo>
                  <a:pt x="2546" y="779"/>
                </a:lnTo>
                <a:lnTo>
                  <a:pt x="2539" y="758"/>
                </a:lnTo>
                <a:lnTo>
                  <a:pt x="2526" y="738"/>
                </a:lnTo>
                <a:lnTo>
                  <a:pt x="2510" y="722"/>
                </a:lnTo>
                <a:lnTo>
                  <a:pt x="2490" y="709"/>
                </a:lnTo>
                <a:lnTo>
                  <a:pt x="2469" y="702"/>
                </a:lnTo>
                <a:lnTo>
                  <a:pt x="2445" y="699"/>
                </a:lnTo>
                <a:close/>
                <a:moveTo>
                  <a:pt x="729" y="494"/>
                </a:moveTo>
                <a:lnTo>
                  <a:pt x="711" y="497"/>
                </a:lnTo>
                <a:lnTo>
                  <a:pt x="697" y="504"/>
                </a:lnTo>
                <a:lnTo>
                  <a:pt x="685" y="516"/>
                </a:lnTo>
                <a:lnTo>
                  <a:pt x="677" y="530"/>
                </a:lnTo>
                <a:lnTo>
                  <a:pt x="674" y="548"/>
                </a:lnTo>
                <a:lnTo>
                  <a:pt x="674" y="659"/>
                </a:lnTo>
                <a:lnTo>
                  <a:pt x="564" y="659"/>
                </a:lnTo>
                <a:lnTo>
                  <a:pt x="547" y="661"/>
                </a:lnTo>
                <a:lnTo>
                  <a:pt x="531" y="669"/>
                </a:lnTo>
                <a:lnTo>
                  <a:pt x="520" y="681"/>
                </a:lnTo>
                <a:lnTo>
                  <a:pt x="512" y="696"/>
                </a:lnTo>
                <a:lnTo>
                  <a:pt x="509" y="713"/>
                </a:lnTo>
                <a:lnTo>
                  <a:pt x="509" y="892"/>
                </a:lnTo>
                <a:lnTo>
                  <a:pt x="512" y="910"/>
                </a:lnTo>
                <a:lnTo>
                  <a:pt x="520" y="925"/>
                </a:lnTo>
                <a:lnTo>
                  <a:pt x="531" y="936"/>
                </a:lnTo>
                <a:lnTo>
                  <a:pt x="547" y="945"/>
                </a:lnTo>
                <a:lnTo>
                  <a:pt x="564" y="947"/>
                </a:lnTo>
                <a:lnTo>
                  <a:pt x="674" y="947"/>
                </a:lnTo>
                <a:lnTo>
                  <a:pt x="674" y="1057"/>
                </a:lnTo>
                <a:lnTo>
                  <a:pt x="677" y="1074"/>
                </a:lnTo>
                <a:lnTo>
                  <a:pt x="685" y="1090"/>
                </a:lnTo>
                <a:lnTo>
                  <a:pt x="697" y="1101"/>
                </a:lnTo>
                <a:lnTo>
                  <a:pt x="711" y="1109"/>
                </a:lnTo>
                <a:lnTo>
                  <a:pt x="729" y="1112"/>
                </a:lnTo>
                <a:lnTo>
                  <a:pt x="908" y="1112"/>
                </a:lnTo>
                <a:lnTo>
                  <a:pt x="912" y="1111"/>
                </a:lnTo>
                <a:lnTo>
                  <a:pt x="916" y="1110"/>
                </a:lnTo>
                <a:lnTo>
                  <a:pt x="921" y="1109"/>
                </a:lnTo>
                <a:lnTo>
                  <a:pt x="934" y="1104"/>
                </a:lnTo>
                <a:lnTo>
                  <a:pt x="946" y="1096"/>
                </a:lnTo>
                <a:lnTo>
                  <a:pt x="954" y="1085"/>
                </a:lnTo>
                <a:lnTo>
                  <a:pt x="960" y="1072"/>
                </a:lnTo>
                <a:lnTo>
                  <a:pt x="962" y="1067"/>
                </a:lnTo>
                <a:lnTo>
                  <a:pt x="963" y="1063"/>
                </a:lnTo>
                <a:lnTo>
                  <a:pt x="963" y="1057"/>
                </a:lnTo>
                <a:lnTo>
                  <a:pt x="963" y="947"/>
                </a:lnTo>
                <a:lnTo>
                  <a:pt x="1073" y="947"/>
                </a:lnTo>
                <a:lnTo>
                  <a:pt x="1090" y="945"/>
                </a:lnTo>
                <a:lnTo>
                  <a:pt x="1106" y="936"/>
                </a:lnTo>
                <a:lnTo>
                  <a:pt x="1117" y="925"/>
                </a:lnTo>
                <a:lnTo>
                  <a:pt x="1125" y="910"/>
                </a:lnTo>
                <a:lnTo>
                  <a:pt x="1128" y="892"/>
                </a:lnTo>
                <a:lnTo>
                  <a:pt x="1128" y="713"/>
                </a:lnTo>
                <a:lnTo>
                  <a:pt x="1125" y="696"/>
                </a:lnTo>
                <a:lnTo>
                  <a:pt x="1117" y="681"/>
                </a:lnTo>
                <a:lnTo>
                  <a:pt x="1106" y="669"/>
                </a:lnTo>
                <a:lnTo>
                  <a:pt x="1090" y="661"/>
                </a:lnTo>
                <a:lnTo>
                  <a:pt x="1073" y="659"/>
                </a:lnTo>
                <a:lnTo>
                  <a:pt x="963" y="659"/>
                </a:lnTo>
                <a:lnTo>
                  <a:pt x="963" y="548"/>
                </a:lnTo>
                <a:lnTo>
                  <a:pt x="961" y="530"/>
                </a:lnTo>
                <a:lnTo>
                  <a:pt x="952" y="516"/>
                </a:lnTo>
                <a:lnTo>
                  <a:pt x="941" y="504"/>
                </a:lnTo>
                <a:lnTo>
                  <a:pt x="926" y="497"/>
                </a:lnTo>
                <a:lnTo>
                  <a:pt x="908" y="494"/>
                </a:lnTo>
                <a:lnTo>
                  <a:pt x="729" y="494"/>
                </a:lnTo>
                <a:close/>
                <a:moveTo>
                  <a:pt x="2659" y="485"/>
                </a:moveTo>
                <a:lnTo>
                  <a:pt x="2636" y="487"/>
                </a:lnTo>
                <a:lnTo>
                  <a:pt x="2613" y="496"/>
                </a:lnTo>
                <a:lnTo>
                  <a:pt x="2595" y="507"/>
                </a:lnTo>
                <a:lnTo>
                  <a:pt x="2578" y="524"/>
                </a:lnTo>
                <a:lnTo>
                  <a:pt x="2566" y="543"/>
                </a:lnTo>
                <a:lnTo>
                  <a:pt x="2558" y="565"/>
                </a:lnTo>
                <a:lnTo>
                  <a:pt x="2556" y="589"/>
                </a:lnTo>
                <a:lnTo>
                  <a:pt x="2558" y="612"/>
                </a:lnTo>
                <a:lnTo>
                  <a:pt x="2566" y="635"/>
                </a:lnTo>
                <a:lnTo>
                  <a:pt x="2578" y="653"/>
                </a:lnTo>
                <a:lnTo>
                  <a:pt x="2595" y="670"/>
                </a:lnTo>
                <a:lnTo>
                  <a:pt x="2613" y="682"/>
                </a:lnTo>
                <a:lnTo>
                  <a:pt x="2636" y="690"/>
                </a:lnTo>
                <a:lnTo>
                  <a:pt x="2659" y="692"/>
                </a:lnTo>
                <a:lnTo>
                  <a:pt x="2679" y="690"/>
                </a:lnTo>
                <a:lnTo>
                  <a:pt x="2697" y="685"/>
                </a:lnTo>
                <a:lnTo>
                  <a:pt x="2719" y="673"/>
                </a:lnTo>
                <a:lnTo>
                  <a:pt x="2737" y="658"/>
                </a:lnTo>
                <a:lnTo>
                  <a:pt x="2751" y="638"/>
                </a:lnTo>
                <a:lnTo>
                  <a:pt x="2760" y="615"/>
                </a:lnTo>
                <a:lnTo>
                  <a:pt x="2763" y="589"/>
                </a:lnTo>
                <a:lnTo>
                  <a:pt x="2760" y="563"/>
                </a:lnTo>
                <a:lnTo>
                  <a:pt x="2751" y="540"/>
                </a:lnTo>
                <a:lnTo>
                  <a:pt x="2737" y="520"/>
                </a:lnTo>
                <a:lnTo>
                  <a:pt x="2719" y="504"/>
                </a:lnTo>
                <a:lnTo>
                  <a:pt x="2697" y="493"/>
                </a:lnTo>
                <a:lnTo>
                  <a:pt x="2679" y="487"/>
                </a:lnTo>
                <a:lnTo>
                  <a:pt x="2659" y="485"/>
                </a:lnTo>
                <a:close/>
                <a:moveTo>
                  <a:pt x="899" y="0"/>
                </a:moveTo>
                <a:lnTo>
                  <a:pt x="899" y="0"/>
                </a:lnTo>
                <a:lnTo>
                  <a:pt x="942" y="2"/>
                </a:lnTo>
                <a:lnTo>
                  <a:pt x="984" y="8"/>
                </a:lnTo>
                <a:lnTo>
                  <a:pt x="1027" y="17"/>
                </a:lnTo>
                <a:lnTo>
                  <a:pt x="1069" y="30"/>
                </a:lnTo>
                <a:lnTo>
                  <a:pt x="1111" y="47"/>
                </a:lnTo>
                <a:lnTo>
                  <a:pt x="1152" y="66"/>
                </a:lnTo>
                <a:lnTo>
                  <a:pt x="1200" y="91"/>
                </a:lnTo>
                <a:lnTo>
                  <a:pt x="1246" y="119"/>
                </a:lnTo>
                <a:lnTo>
                  <a:pt x="1288" y="152"/>
                </a:lnTo>
                <a:lnTo>
                  <a:pt x="1326" y="187"/>
                </a:lnTo>
                <a:lnTo>
                  <a:pt x="1359" y="225"/>
                </a:lnTo>
                <a:lnTo>
                  <a:pt x="2104" y="225"/>
                </a:lnTo>
                <a:lnTo>
                  <a:pt x="2138" y="187"/>
                </a:lnTo>
                <a:lnTo>
                  <a:pt x="2176" y="152"/>
                </a:lnTo>
                <a:lnTo>
                  <a:pt x="2218" y="119"/>
                </a:lnTo>
                <a:lnTo>
                  <a:pt x="2262" y="91"/>
                </a:lnTo>
                <a:lnTo>
                  <a:pt x="2310" y="66"/>
                </a:lnTo>
                <a:lnTo>
                  <a:pt x="2353" y="47"/>
                </a:lnTo>
                <a:lnTo>
                  <a:pt x="2395" y="30"/>
                </a:lnTo>
                <a:lnTo>
                  <a:pt x="2437" y="17"/>
                </a:lnTo>
                <a:lnTo>
                  <a:pt x="2479" y="8"/>
                </a:lnTo>
                <a:lnTo>
                  <a:pt x="2522" y="2"/>
                </a:lnTo>
                <a:lnTo>
                  <a:pt x="2565" y="0"/>
                </a:lnTo>
                <a:lnTo>
                  <a:pt x="2565" y="0"/>
                </a:lnTo>
                <a:lnTo>
                  <a:pt x="2607" y="2"/>
                </a:lnTo>
                <a:lnTo>
                  <a:pt x="2650" y="10"/>
                </a:lnTo>
                <a:lnTo>
                  <a:pt x="2693" y="21"/>
                </a:lnTo>
                <a:lnTo>
                  <a:pt x="2737" y="37"/>
                </a:lnTo>
                <a:lnTo>
                  <a:pt x="2780" y="59"/>
                </a:lnTo>
                <a:lnTo>
                  <a:pt x="2823" y="87"/>
                </a:lnTo>
                <a:lnTo>
                  <a:pt x="2866" y="120"/>
                </a:lnTo>
                <a:lnTo>
                  <a:pt x="2909" y="159"/>
                </a:lnTo>
                <a:lnTo>
                  <a:pt x="2952" y="205"/>
                </a:lnTo>
                <a:lnTo>
                  <a:pt x="2994" y="257"/>
                </a:lnTo>
                <a:lnTo>
                  <a:pt x="3037" y="317"/>
                </a:lnTo>
                <a:lnTo>
                  <a:pt x="3080" y="383"/>
                </a:lnTo>
                <a:lnTo>
                  <a:pt x="3122" y="457"/>
                </a:lnTo>
                <a:lnTo>
                  <a:pt x="3163" y="538"/>
                </a:lnTo>
                <a:lnTo>
                  <a:pt x="3191" y="598"/>
                </a:lnTo>
                <a:lnTo>
                  <a:pt x="3218" y="660"/>
                </a:lnTo>
                <a:lnTo>
                  <a:pt x="3245" y="723"/>
                </a:lnTo>
                <a:lnTo>
                  <a:pt x="3270" y="788"/>
                </a:lnTo>
                <a:lnTo>
                  <a:pt x="3294" y="854"/>
                </a:lnTo>
                <a:lnTo>
                  <a:pt x="3316" y="921"/>
                </a:lnTo>
                <a:lnTo>
                  <a:pt x="3338" y="989"/>
                </a:lnTo>
                <a:lnTo>
                  <a:pt x="3358" y="1057"/>
                </a:lnTo>
                <a:lnTo>
                  <a:pt x="3376" y="1126"/>
                </a:lnTo>
                <a:lnTo>
                  <a:pt x="3393" y="1194"/>
                </a:lnTo>
                <a:lnTo>
                  <a:pt x="3409" y="1261"/>
                </a:lnTo>
                <a:lnTo>
                  <a:pt x="3423" y="1329"/>
                </a:lnTo>
                <a:lnTo>
                  <a:pt x="3434" y="1395"/>
                </a:lnTo>
                <a:lnTo>
                  <a:pt x="3444" y="1460"/>
                </a:lnTo>
                <a:lnTo>
                  <a:pt x="3452" y="1524"/>
                </a:lnTo>
                <a:lnTo>
                  <a:pt x="3457" y="1586"/>
                </a:lnTo>
                <a:lnTo>
                  <a:pt x="3461" y="1646"/>
                </a:lnTo>
                <a:lnTo>
                  <a:pt x="3463" y="1704"/>
                </a:lnTo>
                <a:lnTo>
                  <a:pt x="3463" y="1760"/>
                </a:lnTo>
                <a:lnTo>
                  <a:pt x="3459" y="1812"/>
                </a:lnTo>
                <a:lnTo>
                  <a:pt x="3454" y="1862"/>
                </a:lnTo>
                <a:lnTo>
                  <a:pt x="3447" y="1909"/>
                </a:lnTo>
                <a:lnTo>
                  <a:pt x="3436" y="1952"/>
                </a:lnTo>
                <a:lnTo>
                  <a:pt x="3424" y="1991"/>
                </a:lnTo>
                <a:lnTo>
                  <a:pt x="3408" y="2027"/>
                </a:lnTo>
                <a:lnTo>
                  <a:pt x="3389" y="2058"/>
                </a:lnTo>
                <a:lnTo>
                  <a:pt x="3368" y="2084"/>
                </a:lnTo>
                <a:lnTo>
                  <a:pt x="3344" y="2106"/>
                </a:lnTo>
                <a:lnTo>
                  <a:pt x="3316" y="2123"/>
                </a:lnTo>
                <a:lnTo>
                  <a:pt x="3289" y="2133"/>
                </a:lnTo>
                <a:lnTo>
                  <a:pt x="3259" y="2138"/>
                </a:lnTo>
                <a:lnTo>
                  <a:pt x="3228" y="2138"/>
                </a:lnTo>
                <a:lnTo>
                  <a:pt x="3193" y="2134"/>
                </a:lnTo>
                <a:lnTo>
                  <a:pt x="3157" y="2125"/>
                </a:lnTo>
                <a:lnTo>
                  <a:pt x="3121" y="2112"/>
                </a:lnTo>
                <a:lnTo>
                  <a:pt x="3082" y="2094"/>
                </a:lnTo>
                <a:lnTo>
                  <a:pt x="3041" y="2073"/>
                </a:lnTo>
                <a:lnTo>
                  <a:pt x="2999" y="2048"/>
                </a:lnTo>
                <a:lnTo>
                  <a:pt x="2955" y="2020"/>
                </a:lnTo>
                <a:lnTo>
                  <a:pt x="2912" y="1987"/>
                </a:lnTo>
                <a:lnTo>
                  <a:pt x="2867" y="1951"/>
                </a:lnTo>
                <a:lnTo>
                  <a:pt x="2822" y="1912"/>
                </a:lnTo>
                <a:lnTo>
                  <a:pt x="2775" y="1870"/>
                </a:lnTo>
                <a:lnTo>
                  <a:pt x="2728" y="1826"/>
                </a:lnTo>
                <a:lnTo>
                  <a:pt x="2682" y="1779"/>
                </a:lnTo>
                <a:lnTo>
                  <a:pt x="2635" y="1728"/>
                </a:lnTo>
                <a:lnTo>
                  <a:pt x="2587" y="1677"/>
                </a:lnTo>
                <a:lnTo>
                  <a:pt x="2562" y="1717"/>
                </a:lnTo>
                <a:lnTo>
                  <a:pt x="2534" y="1755"/>
                </a:lnTo>
                <a:lnTo>
                  <a:pt x="2501" y="1788"/>
                </a:lnTo>
                <a:lnTo>
                  <a:pt x="2465" y="1819"/>
                </a:lnTo>
                <a:lnTo>
                  <a:pt x="2425" y="1845"/>
                </a:lnTo>
                <a:lnTo>
                  <a:pt x="2383" y="1867"/>
                </a:lnTo>
                <a:lnTo>
                  <a:pt x="2339" y="1885"/>
                </a:lnTo>
                <a:lnTo>
                  <a:pt x="2293" y="1899"/>
                </a:lnTo>
                <a:lnTo>
                  <a:pt x="2244" y="1907"/>
                </a:lnTo>
                <a:lnTo>
                  <a:pt x="2194" y="1909"/>
                </a:lnTo>
                <a:lnTo>
                  <a:pt x="2140" y="1906"/>
                </a:lnTo>
                <a:lnTo>
                  <a:pt x="2087" y="1897"/>
                </a:lnTo>
                <a:lnTo>
                  <a:pt x="2038" y="1882"/>
                </a:lnTo>
                <a:lnTo>
                  <a:pt x="1991" y="1861"/>
                </a:lnTo>
                <a:lnTo>
                  <a:pt x="1946" y="1836"/>
                </a:lnTo>
                <a:lnTo>
                  <a:pt x="1906" y="1805"/>
                </a:lnTo>
                <a:lnTo>
                  <a:pt x="1870" y="1770"/>
                </a:lnTo>
                <a:lnTo>
                  <a:pt x="1836" y="1733"/>
                </a:lnTo>
                <a:lnTo>
                  <a:pt x="1808" y="1690"/>
                </a:lnTo>
                <a:lnTo>
                  <a:pt x="1784" y="1645"/>
                </a:lnTo>
                <a:lnTo>
                  <a:pt x="1765" y="1597"/>
                </a:lnTo>
                <a:lnTo>
                  <a:pt x="1753" y="1546"/>
                </a:lnTo>
                <a:lnTo>
                  <a:pt x="1710" y="1546"/>
                </a:lnTo>
                <a:lnTo>
                  <a:pt x="1697" y="1597"/>
                </a:lnTo>
                <a:lnTo>
                  <a:pt x="1679" y="1645"/>
                </a:lnTo>
                <a:lnTo>
                  <a:pt x="1655" y="1690"/>
                </a:lnTo>
                <a:lnTo>
                  <a:pt x="1627" y="1733"/>
                </a:lnTo>
                <a:lnTo>
                  <a:pt x="1594" y="1770"/>
                </a:lnTo>
                <a:lnTo>
                  <a:pt x="1557" y="1805"/>
                </a:lnTo>
                <a:lnTo>
                  <a:pt x="1516" y="1836"/>
                </a:lnTo>
                <a:lnTo>
                  <a:pt x="1472" y="1861"/>
                </a:lnTo>
                <a:lnTo>
                  <a:pt x="1425" y="1882"/>
                </a:lnTo>
                <a:lnTo>
                  <a:pt x="1375" y="1897"/>
                </a:lnTo>
                <a:lnTo>
                  <a:pt x="1324" y="1906"/>
                </a:lnTo>
                <a:lnTo>
                  <a:pt x="1270" y="1909"/>
                </a:lnTo>
                <a:lnTo>
                  <a:pt x="1219" y="1907"/>
                </a:lnTo>
                <a:lnTo>
                  <a:pt x="1170" y="1899"/>
                </a:lnTo>
                <a:lnTo>
                  <a:pt x="1124" y="1885"/>
                </a:lnTo>
                <a:lnTo>
                  <a:pt x="1078" y="1867"/>
                </a:lnTo>
                <a:lnTo>
                  <a:pt x="1036" y="1845"/>
                </a:lnTo>
                <a:lnTo>
                  <a:pt x="997" y="1818"/>
                </a:lnTo>
                <a:lnTo>
                  <a:pt x="962" y="1787"/>
                </a:lnTo>
                <a:lnTo>
                  <a:pt x="929" y="1753"/>
                </a:lnTo>
                <a:lnTo>
                  <a:pt x="900" y="1716"/>
                </a:lnTo>
                <a:lnTo>
                  <a:pt x="874" y="1675"/>
                </a:lnTo>
                <a:lnTo>
                  <a:pt x="830" y="1726"/>
                </a:lnTo>
                <a:lnTo>
                  <a:pt x="786" y="1775"/>
                </a:lnTo>
                <a:lnTo>
                  <a:pt x="741" y="1822"/>
                </a:lnTo>
                <a:lnTo>
                  <a:pt x="695" y="1867"/>
                </a:lnTo>
                <a:lnTo>
                  <a:pt x="650" y="1909"/>
                </a:lnTo>
                <a:lnTo>
                  <a:pt x="606" y="1948"/>
                </a:lnTo>
                <a:lnTo>
                  <a:pt x="562" y="1984"/>
                </a:lnTo>
                <a:lnTo>
                  <a:pt x="518" y="2018"/>
                </a:lnTo>
                <a:lnTo>
                  <a:pt x="476" y="2047"/>
                </a:lnTo>
                <a:lnTo>
                  <a:pt x="433" y="2073"/>
                </a:lnTo>
                <a:lnTo>
                  <a:pt x="391" y="2095"/>
                </a:lnTo>
                <a:lnTo>
                  <a:pt x="352" y="2113"/>
                </a:lnTo>
                <a:lnTo>
                  <a:pt x="314" y="2127"/>
                </a:lnTo>
                <a:lnTo>
                  <a:pt x="277" y="2135"/>
                </a:lnTo>
                <a:lnTo>
                  <a:pt x="241" y="2140"/>
                </a:lnTo>
                <a:lnTo>
                  <a:pt x="207" y="2140"/>
                </a:lnTo>
                <a:lnTo>
                  <a:pt x="176" y="2133"/>
                </a:lnTo>
                <a:lnTo>
                  <a:pt x="146" y="2123"/>
                </a:lnTo>
                <a:lnTo>
                  <a:pt x="119" y="2106"/>
                </a:lnTo>
                <a:lnTo>
                  <a:pt x="95" y="2084"/>
                </a:lnTo>
                <a:lnTo>
                  <a:pt x="74" y="2058"/>
                </a:lnTo>
                <a:lnTo>
                  <a:pt x="56" y="2027"/>
                </a:lnTo>
                <a:lnTo>
                  <a:pt x="40" y="1991"/>
                </a:lnTo>
                <a:lnTo>
                  <a:pt x="27" y="1952"/>
                </a:lnTo>
                <a:lnTo>
                  <a:pt x="17" y="1909"/>
                </a:lnTo>
                <a:lnTo>
                  <a:pt x="8" y="1862"/>
                </a:lnTo>
                <a:lnTo>
                  <a:pt x="3" y="1812"/>
                </a:lnTo>
                <a:lnTo>
                  <a:pt x="1" y="1760"/>
                </a:lnTo>
                <a:lnTo>
                  <a:pt x="0" y="1704"/>
                </a:lnTo>
                <a:lnTo>
                  <a:pt x="2" y="1646"/>
                </a:lnTo>
                <a:lnTo>
                  <a:pt x="5" y="1586"/>
                </a:lnTo>
                <a:lnTo>
                  <a:pt x="12" y="1524"/>
                </a:lnTo>
                <a:lnTo>
                  <a:pt x="19" y="1460"/>
                </a:lnTo>
                <a:lnTo>
                  <a:pt x="29" y="1395"/>
                </a:lnTo>
                <a:lnTo>
                  <a:pt x="41" y="1329"/>
                </a:lnTo>
                <a:lnTo>
                  <a:pt x="55" y="1261"/>
                </a:lnTo>
                <a:lnTo>
                  <a:pt x="69" y="1194"/>
                </a:lnTo>
                <a:lnTo>
                  <a:pt x="86" y="1126"/>
                </a:lnTo>
                <a:lnTo>
                  <a:pt x="105" y="1057"/>
                </a:lnTo>
                <a:lnTo>
                  <a:pt x="125" y="989"/>
                </a:lnTo>
                <a:lnTo>
                  <a:pt x="146" y="921"/>
                </a:lnTo>
                <a:lnTo>
                  <a:pt x="169" y="854"/>
                </a:lnTo>
                <a:lnTo>
                  <a:pt x="193" y="788"/>
                </a:lnTo>
                <a:lnTo>
                  <a:pt x="218" y="723"/>
                </a:lnTo>
                <a:lnTo>
                  <a:pt x="244" y="660"/>
                </a:lnTo>
                <a:lnTo>
                  <a:pt x="271" y="598"/>
                </a:lnTo>
                <a:lnTo>
                  <a:pt x="300" y="538"/>
                </a:lnTo>
                <a:lnTo>
                  <a:pt x="342" y="457"/>
                </a:lnTo>
                <a:lnTo>
                  <a:pt x="384" y="383"/>
                </a:lnTo>
                <a:lnTo>
                  <a:pt x="426" y="317"/>
                </a:lnTo>
                <a:lnTo>
                  <a:pt x="468" y="257"/>
                </a:lnTo>
                <a:lnTo>
                  <a:pt x="511" y="205"/>
                </a:lnTo>
                <a:lnTo>
                  <a:pt x="554" y="159"/>
                </a:lnTo>
                <a:lnTo>
                  <a:pt x="598" y="120"/>
                </a:lnTo>
                <a:lnTo>
                  <a:pt x="640" y="87"/>
                </a:lnTo>
                <a:lnTo>
                  <a:pt x="683" y="59"/>
                </a:lnTo>
                <a:lnTo>
                  <a:pt x="726" y="37"/>
                </a:lnTo>
                <a:lnTo>
                  <a:pt x="769" y="21"/>
                </a:lnTo>
                <a:lnTo>
                  <a:pt x="812" y="10"/>
                </a:lnTo>
                <a:lnTo>
                  <a:pt x="855" y="2"/>
                </a:lnTo>
                <a:lnTo>
                  <a:pt x="899" y="0"/>
                </a:ln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pPr/>
            <a:r>
              <a:rPr>
                <a:latin typeface="Arial"/>
              </a:rPr>
              <a:t/>
            </a:r>
          </a:p>
        </p:txBody>
      </p:sp>
      <p:grpSp>
        <p:nvGrpSpPr>
          <p:cNvPr id="43" name="Group 42"/>
          <p:cNvGrpSpPr/>
          <p:nvPr/>
        </p:nvGrpSpPr>
        <p:grpSpPr>
          <a:xfrm>
            <a:off x="0" y="6476870"/>
            <a:ext cx="12192000" cy="423333"/>
            <a:chOff x="0" y="6434667"/>
            <a:chExt cx="12192000" cy="423333"/>
          </a:xfrm>
          <a:solidFill>
            <a:schemeClr val="accent4"/>
          </a:solidFill>
        </p:grpSpPr>
        <p:sp>
          <p:nvSpPr>
            <p:cNvPr id="44" name="Rectangle 43"/>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
              </a:r>
            </a:p>
          </p:txBody>
        </p:sp>
        <p:sp>
          <p:nvSpPr>
            <p:cNvPr id="45" name="TextBox 44"/>
            <p:cNvSpPr txBox="1"/>
            <p:nvPr/>
          </p:nvSpPr>
          <p:spPr>
            <a:xfrm>
              <a:off x="80189" y="6461667"/>
              <a:ext cx="2995629" cy="369332"/>
            </a:xfrm>
            <a:prstGeom prst="rect">
              <a:avLst/>
            </a:prstGeom>
            <a:grpFill/>
          </p:spPr>
          <p:txBody>
            <a:bodyPr wrap="square" rtlCol="0">
              <a:spAutoFit/>
            </a:bodyPr>
            <a:lstStyle/>
            <a:p>
              <a:pPr/>
              <a:r>
                <a:rPr>
                  <a:solidFill>
                    <a:srgbClr val="000000"/>
                  </a:solidFill>
                  <a:latin typeface="Arial Narrow"/>
                </a:rPr>
                <a:t>INSÉRER LE LOGO ICI</a:t>
              </a:r>
            </a:p>
          </p:txBody>
        </p:sp>
        <p:pic>
          <p:nvPicPr>
            <p:cNvPr id="46" name="Picture 2" descr="E:\cloud\drive\websites\slidemodel\logo\sebastian\slidemodel-logo-tran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0636250" y="6498991"/>
              <a:ext cx="1386402" cy="262447"/>
            </a:xfrm>
            <a:prstGeom prst="rect">
              <a:avLst/>
            </a:prstGeom>
            <a:grpFill/>
            <a:extLst/>
          </p:spPr>
        </p:pic>
      </p:grpSp>
    </p:spTree>
    <p:extLst>
      <p:ext uri="{BB962C8B-B14F-4D97-AF65-F5344CB8AC3E}">
        <p14:creationId xmlns:p14="http://schemas.microsoft.com/office/powerpoint/2010/main" val="1821943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cloud\drive\websites\slidemodel\logo\sebastian\slidemodel-logo-trans.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700080" y="3164752"/>
            <a:ext cx="2791845" cy="528499"/>
          </a:xfrm>
          <a:prstGeom prst="rect">
            <a:avLst/>
          </a:prstGeom>
          <a:noFill/>
          <a:extLst>
            <a:ext uri="{909E8E84-426E-40DD-AFC4-6F175D3DCCD1}">
              <a14:hiddenFill xmlns:a14="http://schemas.microsoft.com/office/drawing/2010/main">
                <a:solidFill>
                  <a:srgbClr val="FFFFFF"/>
                </a:solidFill>
              </a14:hiddenFill>
            </a:ext>
          </a:extLst>
        </p:spPr>
      </p:pic>
      <p:sp>
        <p:nvSpPr>
          <p:cNvPr id="3" name="Freeform 11"/>
          <p:cNvSpPr>
            <a:spLocks/>
          </p:cNvSpPr>
          <p:nvPr/>
        </p:nvSpPr>
        <p:spPr bwMode="auto">
          <a:xfrm>
            <a:off x="9283995" y="6088715"/>
            <a:ext cx="331856" cy="275173"/>
          </a:xfrm>
          <a:custGeom>
            <a:avLst/>
            <a:gdLst>
              <a:gd name="T0" fmla="*/ 2823 w 3863"/>
              <a:gd name="T1" fmla="*/ 12 h 2669"/>
              <a:gd name="T2" fmla="*/ 3027 w 3863"/>
              <a:gd name="T3" fmla="*/ 70 h 2669"/>
              <a:gd name="T4" fmla="*/ 3203 w 3863"/>
              <a:gd name="T5" fmla="*/ 171 h 2669"/>
              <a:gd name="T6" fmla="*/ 3431 w 3863"/>
              <a:gd name="T7" fmla="*/ 174 h 2669"/>
              <a:gd name="T8" fmla="*/ 3680 w 3863"/>
              <a:gd name="T9" fmla="*/ 86 h 2669"/>
              <a:gd name="T10" fmla="*/ 3700 w 3863"/>
              <a:gd name="T11" fmla="*/ 162 h 2669"/>
              <a:gd name="T12" fmla="*/ 3576 w 3863"/>
              <a:gd name="T13" fmla="*/ 309 h 2669"/>
              <a:gd name="T14" fmla="*/ 3409 w 3863"/>
              <a:gd name="T15" fmla="*/ 422 h 2669"/>
              <a:gd name="T16" fmla="*/ 3689 w 3863"/>
              <a:gd name="T17" fmla="*/ 372 h 2669"/>
              <a:gd name="T18" fmla="*/ 3809 w 3863"/>
              <a:gd name="T19" fmla="*/ 382 h 2669"/>
              <a:gd name="T20" fmla="*/ 3616 w 3863"/>
              <a:gd name="T21" fmla="*/ 562 h 2669"/>
              <a:gd name="T22" fmla="*/ 3470 w 3863"/>
              <a:gd name="T23" fmla="*/ 752 h 2669"/>
              <a:gd name="T24" fmla="*/ 3453 w 3863"/>
              <a:gd name="T25" fmla="*/ 984 h 2669"/>
              <a:gd name="T26" fmla="*/ 3401 w 3863"/>
              <a:gd name="T27" fmla="*/ 1216 h 2669"/>
              <a:gd name="T28" fmla="*/ 3314 w 3863"/>
              <a:gd name="T29" fmla="*/ 1446 h 2669"/>
              <a:gd name="T30" fmla="*/ 3194 w 3863"/>
              <a:gd name="T31" fmla="*/ 1669 h 2669"/>
              <a:gd name="T32" fmla="*/ 3042 w 3863"/>
              <a:gd name="T33" fmla="*/ 1880 h 2669"/>
              <a:gd name="T34" fmla="*/ 2856 w 3863"/>
              <a:gd name="T35" fmla="*/ 2076 h 2669"/>
              <a:gd name="T36" fmla="*/ 2639 w 3863"/>
              <a:gd name="T37" fmla="*/ 2251 h 2669"/>
              <a:gd name="T38" fmla="*/ 2390 w 3863"/>
              <a:gd name="T39" fmla="*/ 2401 h 2669"/>
              <a:gd name="T40" fmla="*/ 2109 w 3863"/>
              <a:gd name="T41" fmla="*/ 2522 h 2669"/>
              <a:gd name="T42" fmla="*/ 1799 w 3863"/>
              <a:gd name="T43" fmla="*/ 2610 h 2669"/>
              <a:gd name="T44" fmla="*/ 1459 w 3863"/>
              <a:gd name="T45" fmla="*/ 2659 h 2669"/>
              <a:gd name="T46" fmla="*/ 1094 w 3863"/>
              <a:gd name="T47" fmla="*/ 2666 h 2669"/>
              <a:gd name="T48" fmla="*/ 741 w 3863"/>
              <a:gd name="T49" fmla="*/ 2627 h 2669"/>
              <a:gd name="T50" fmla="*/ 408 w 3863"/>
              <a:gd name="T51" fmla="*/ 2542 h 2669"/>
              <a:gd name="T52" fmla="*/ 98 w 3863"/>
              <a:gd name="T53" fmla="*/ 2416 h 2669"/>
              <a:gd name="T54" fmla="*/ 189 w 3863"/>
              <a:gd name="T55" fmla="*/ 2375 h 2669"/>
              <a:gd name="T56" fmla="*/ 514 w 3863"/>
              <a:gd name="T57" fmla="*/ 2348 h 2669"/>
              <a:gd name="T58" fmla="*/ 817 w 3863"/>
              <a:gd name="T59" fmla="*/ 2267 h 2669"/>
              <a:gd name="T60" fmla="*/ 1089 w 3863"/>
              <a:gd name="T61" fmla="*/ 2139 h 2669"/>
              <a:gd name="T62" fmla="*/ 1029 w 3863"/>
              <a:gd name="T63" fmla="*/ 2074 h 2669"/>
              <a:gd name="T64" fmla="*/ 829 w 3863"/>
              <a:gd name="T65" fmla="*/ 2014 h 2669"/>
              <a:gd name="T66" fmla="*/ 658 w 3863"/>
              <a:gd name="T67" fmla="*/ 1914 h 2669"/>
              <a:gd name="T68" fmla="*/ 523 w 3863"/>
              <a:gd name="T69" fmla="*/ 1780 h 2669"/>
              <a:gd name="T70" fmla="*/ 433 w 3863"/>
              <a:gd name="T71" fmla="*/ 1620 h 2669"/>
              <a:gd name="T72" fmla="*/ 654 w 3863"/>
              <a:gd name="T73" fmla="*/ 1629 h 2669"/>
              <a:gd name="T74" fmla="*/ 719 w 3863"/>
              <a:gd name="T75" fmla="*/ 1593 h 2669"/>
              <a:gd name="T76" fmla="*/ 524 w 3863"/>
              <a:gd name="T77" fmla="*/ 1516 h 2669"/>
              <a:gd name="T78" fmla="*/ 361 w 3863"/>
              <a:gd name="T79" fmla="*/ 1399 h 2669"/>
              <a:gd name="T80" fmla="*/ 240 w 3863"/>
              <a:gd name="T81" fmla="*/ 1249 h 2669"/>
              <a:gd name="T82" fmla="*/ 170 w 3863"/>
              <a:gd name="T83" fmla="*/ 1074 h 2669"/>
              <a:gd name="T84" fmla="*/ 156 w 3863"/>
              <a:gd name="T85" fmla="*/ 938 h 2669"/>
              <a:gd name="T86" fmla="*/ 327 w 3863"/>
              <a:gd name="T87" fmla="*/ 999 h 2669"/>
              <a:gd name="T88" fmla="*/ 514 w 3863"/>
              <a:gd name="T89" fmla="*/ 1023 h 2669"/>
              <a:gd name="T90" fmla="*/ 358 w 3863"/>
              <a:gd name="T91" fmla="*/ 906 h 2669"/>
              <a:gd name="T92" fmla="*/ 243 w 3863"/>
              <a:gd name="T93" fmla="*/ 758 h 2669"/>
              <a:gd name="T94" fmla="*/ 175 w 3863"/>
              <a:gd name="T95" fmla="*/ 586 h 2669"/>
              <a:gd name="T96" fmla="*/ 165 w 3863"/>
              <a:gd name="T97" fmla="*/ 401 h 2669"/>
              <a:gd name="T98" fmla="*/ 210 w 3863"/>
              <a:gd name="T99" fmla="*/ 228 h 2669"/>
              <a:gd name="T100" fmla="*/ 345 w 3863"/>
              <a:gd name="T101" fmla="*/ 198 h 2669"/>
              <a:gd name="T102" fmla="*/ 597 w 3863"/>
              <a:gd name="T103" fmla="*/ 401 h 2669"/>
              <a:gd name="T104" fmla="*/ 883 w 3863"/>
              <a:gd name="T105" fmla="*/ 570 h 2669"/>
              <a:gd name="T106" fmla="*/ 1200 w 3863"/>
              <a:gd name="T107" fmla="*/ 699 h 2669"/>
              <a:gd name="T108" fmla="*/ 1541 w 3863"/>
              <a:gd name="T109" fmla="*/ 786 h 2669"/>
              <a:gd name="T110" fmla="*/ 1904 w 3863"/>
              <a:gd name="T111" fmla="*/ 827 h 2669"/>
              <a:gd name="T112" fmla="*/ 1882 w 3863"/>
              <a:gd name="T113" fmla="*/ 674 h 2669"/>
              <a:gd name="T114" fmla="*/ 1914 w 3863"/>
              <a:gd name="T115" fmla="*/ 485 h 2669"/>
              <a:gd name="T116" fmla="*/ 2004 w 3863"/>
              <a:gd name="T117" fmla="*/ 316 h 2669"/>
              <a:gd name="T118" fmla="*/ 2140 w 3863"/>
              <a:gd name="T119" fmla="*/ 177 h 2669"/>
              <a:gd name="T120" fmla="*/ 2318 w 3863"/>
              <a:gd name="T121" fmla="*/ 73 h 2669"/>
              <a:gd name="T122" fmla="*/ 2524 w 3863"/>
              <a:gd name="T123" fmla="*/ 12 h 2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63" h="2669">
                <a:moveTo>
                  <a:pt x="2675" y="0"/>
                </a:moveTo>
                <a:lnTo>
                  <a:pt x="2750" y="3"/>
                </a:lnTo>
                <a:lnTo>
                  <a:pt x="2823" y="12"/>
                </a:lnTo>
                <a:lnTo>
                  <a:pt x="2894" y="26"/>
                </a:lnTo>
                <a:lnTo>
                  <a:pt x="2962" y="45"/>
                </a:lnTo>
                <a:lnTo>
                  <a:pt x="3027" y="70"/>
                </a:lnTo>
                <a:lnTo>
                  <a:pt x="3090" y="100"/>
                </a:lnTo>
                <a:lnTo>
                  <a:pt x="3149" y="133"/>
                </a:lnTo>
                <a:lnTo>
                  <a:pt x="3203" y="171"/>
                </a:lnTo>
                <a:lnTo>
                  <a:pt x="3253" y="212"/>
                </a:lnTo>
                <a:lnTo>
                  <a:pt x="3343" y="195"/>
                </a:lnTo>
                <a:lnTo>
                  <a:pt x="3431" y="174"/>
                </a:lnTo>
                <a:lnTo>
                  <a:pt x="3516" y="148"/>
                </a:lnTo>
                <a:lnTo>
                  <a:pt x="3599" y="119"/>
                </a:lnTo>
                <a:lnTo>
                  <a:pt x="3680" y="86"/>
                </a:lnTo>
                <a:lnTo>
                  <a:pt x="3758" y="49"/>
                </a:lnTo>
                <a:lnTo>
                  <a:pt x="3733" y="107"/>
                </a:lnTo>
                <a:lnTo>
                  <a:pt x="3700" y="162"/>
                </a:lnTo>
                <a:lnTo>
                  <a:pt x="3664" y="214"/>
                </a:lnTo>
                <a:lnTo>
                  <a:pt x="3622" y="264"/>
                </a:lnTo>
                <a:lnTo>
                  <a:pt x="3576" y="309"/>
                </a:lnTo>
                <a:lnTo>
                  <a:pt x="3524" y="351"/>
                </a:lnTo>
                <a:lnTo>
                  <a:pt x="3469" y="389"/>
                </a:lnTo>
                <a:lnTo>
                  <a:pt x="3409" y="422"/>
                </a:lnTo>
                <a:lnTo>
                  <a:pt x="3504" y="410"/>
                </a:lnTo>
                <a:lnTo>
                  <a:pt x="3597" y="393"/>
                </a:lnTo>
                <a:lnTo>
                  <a:pt x="3689" y="372"/>
                </a:lnTo>
                <a:lnTo>
                  <a:pt x="3778" y="346"/>
                </a:lnTo>
                <a:lnTo>
                  <a:pt x="3863" y="315"/>
                </a:lnTo>
                <a:lnTo>
                  <a:pt x="3809" y="382"/>
                </a:lnTo>
                <a:lnTo>
                  <a:pt x="3748" y="446"/>
                </a:lnTo>
                <a:lnTo>
                  <a:pt x="3684" y="505"/>
                </a:lnTo>
                <a:lnTo>
                  <a:pt x="3616" y="562"/>
                </a:lnTo>
                <a:lnTo>
                  <a:pt x="3543" y="615"/>
                </a:lnTo>
                <a:lnTo>
                  <a:pt x="3467" y="665"/>
                </a:lnTo>
                <a:lnTo>
                  <a:pt x="3470" y="752"/>
                </a:lnTo>
                <a:lnTo>
                  <a:pt x="3469" y="829"/>
                </a:lnTo>
                <a:lnTo>
                  <a:pt x="3463" y="906"/>
                </a:lnTo>
                <a:lnTo>
                  <a:pt x="3453" y="984"/>
                </a:lnTo>
                <a:lnTo>
                  <a:pt x="3439" y="1060"/>
                </a:lnTo>
                <a:lnTo>
                  <a:pt x="3422" y="1138"/>
                </a:lnTo>
                <a:lnTo>
                  <a:pt x="3401" y="1216"/>
                </a:lnTo>
                <a:lnTo>
                  <a:pt x="3376" y="1293"/>
                </a:lnTo>
                <a:lnTo>
                  <a:pt x="3347" y="1370"/>
                </a:lnTo>
                <a:lnTo>
                  <a:pt x="3314" y="1446"/>
                </a:lnTo>
                <a:lnTo>
                  <a:pt x="3278" y="1521"/>
                </a:lnTo>
                <a:lnTo>
                  <a:pt x="3238" y="1595"/>
                </a:lnTo>
                <a:lnTo>
                  <a:pt x="3194" y="1669"/>
                </a:lnTo>
                <a:lnTo>
                  <a:pt x="3148" y="1741"/>
                </a:lnTo>
                <a:lnTo>
                  <a:pt x="3096" y="1812"/>
                </a:lnTo>
                <a:lnTo>
                  <a:pt x="3042" y="1880"/>
                </a:lnTo>
                <a:lnTo>
                  <a:pt x="2983" y="1947"/>
                </a:lnTo>
                <a:lnTo>
                  <a:pt x="2922" y="2013"/>
                </a:lnTo>
                <a:lnTo>
                  <a:pt x="2856" y="2076"/>
                </a:lnTo>
                <a:lnTo>
                  <a:pt x="2787" y="2136"/>
                </a:lnTo>
                <a:lnTo>
                  <a:pt x="2715" y="2195"/>
                </a:lnTo>
                <a:lnTo>
                  <a:pt x="2639" y="2251"/>
                </a:lnTo>
                <a:lnTo>
                  <a:pt x="2559" y="2303"/>
                </a:lnTo>
                <a:lnTo>
                  <a:pt x="2476" y="2354"/>
                </a:lnTo>
                <a:lnTo>
                  <a:pt x="2390" y="2401"/>
                </a:lnTo>
                <a:lnTo>
                  <a:pt x="2300" y="2445"/>
                </a:lnTo>
                <a:lnTo>
                  <a:pt x="2207" y="2485"/>
                </a:lnTo>
                <a:lnTo>
                  <a:pt x="2109" y="2522"/>
                </a:lnTo>
                <a:lnTo>
                  <a:pt x="2010" y="2555"/>
                </a:lnTo>
                <a:lnTo>
                  <a:pt x="1906" y="2584"/>
                </a:lnTo>
                <a:lnTo>
                  <a:pt x="1799" y="2610"/>
                </a:lnTo>
                <a:lnTo>
                  <a:pt x="1690" y="2631"/>
                </a:lnTo>
                <a:lnTo>
                  <a:pt x="1576" y="2647"/>
                </a:lnTo>
                <a:lnTo>
                  <a:pt x="1459" y="2659"/>
                </a:lnTo>
                <a:lnTo>
                  <a:pt x="1339" y="2666"/>
                </a:lnTo>
                <a:lnTo>
                  <a:pt x="1215" y="2669"/>
                </a:lnTo>
                <a:lnTo>
                  <a:pt x="1094" y="2666"/>
                </a:lnTo>
                <a:lnTo>
                  <a:pt x="975" y="2658"/>
                </a:lnTo>
                <a:lnTo>
                  <a:pt x="857" y="2645"/>
                </a:lnTo>
                <a:lnTo>
                  <a:pt x="741" y="2627"/>
                </a:lnTo>
                <a:lnTo>
                  <a:pt x="628" y="2602"/>
                </a:lnTo>
                <a:lnTo>
                  <a:pt x="516" y="2575"/>
                </a:lnTo>
                <a:lnTo>
                  <a:pt x="408" y="2542"/>
                </a:lnTo>
                <a:lnTo>
                  <a:pt x="301" y="2504"/>
                </a:lnTo>
                <a:lnTo>
                  <a:pt x="197" y="2463"/>
                </a:lnTo>
                <a:lnTo>
                  <a:pt x="98" y="2416"/>
                </a:lnTo>
                <a:lnTo>
                  <a:pt x="0" y="2366"/>
                </a:lnTo>
                <a:lnTo>
                  <a:pt x="94" y="2373"/>
                </a:lnTo>
                <a:lnTo>
                  <a:pt x="189" y="2375"/>
                </a:lnTo>
                <a:lnTo>
                  <a:pt x="300" y="2372"/>
                </a:lnTo>
                <a:lnTo>
                  <a:pt x="408" y="2363"/>
                </a:lnTo>
                <a:lnTo>
                  <a:pt x="514" y="2348"/>
                </a:lnTo>
                <a:lnTo>
                  <a:pt x="617" y="2326"/>
                </a:lnTo>
                <a:lnTo>
                  <a:pt x="718" y="2299"/>
                </a:lnTo>
                <a:lnTo>
                  <a:pt x="817" y="2267"/>
                </a:lnTo>
                <a:lnTo>
                  <a:pt x="911" y="2229"/>
                </a:lnTo>
                <a:lnTo>
                  <a:pt x="1002" y="2187"/>
                </a:lnTo>
                <a:lnTo>
                  <a:pt x="1089" y="2139"/>
                </a:lnTo>
                <a:lnTo>
                  <a:pt x="1174" y="2088"/>
                </a:lnTo>
                <a:lnTo>
                  <a:pt x="1100" y="2084"/>
                </a:lnTo>
                <a:lnTo>
                  <a:pt x="1029" y="2074"/>
                </a:lnTo>
                <a:lnTo>
                  <a:pt x="960" y="2058"/>
                </a:lnTo>
                <a:lnTo>
                  <a:pt x="893" y="2039"/>
                </a:lnTo>
                <a:lnTo>
                  <a:pt x="829" y="2014"/>
                </a:lnTo>
                <a:lnTo>
                  <a:pt x="768" y="1985"/>
                </a:lnTo>
                <a:lnTo>
                  <a:pt x="711" y="1951"/>
                </a:lnTo>
                <a:lnTo>
                  <a:pt x="658" y="1914"/>
                </a:lnTo>
                <a:lnTo>
                  <a:pt x="609" y="1872"/>
                </a:lnTo>
                <a:lnTo>
                  <a:pt x="564" y="1828"/>
                </a:lnTo>
                <a:lnTo>
                  <a:pt x="523" y="1780"/>
                </a:lnTo>
                <a:lnTo>
                  <a:pt x="488" y="1729"/>
                </a:lnTo>
                <a:lnTo>
                  <a:pt x="458" y="1675"/>
                </a:lnTo>
                <a:lnTo>
                  <a:pt x="433" y="1620"/>
                </a:lnTo>
                <a:lnTo>
                  <a:pt x="508" y="1629"/>
                </a:lnTo>
                <a:lnTo>
                  <a:pt x="583" y="1631"/>
                </a:lnTo>
                <a:lnTo>
                  <a:pt x="654" y="1629"/>
                </a:lnTo>
                <a:lnTo>
                  <a:pt x="724" y="1621"/>
                </a:lnTo>
                <a:lnTo>
                  <a:pt x="791" y="1608"/>
                </a:lnTo>
                <a:lnTo>
                  <a:pt x="719" y="1593"/>
                </a:lnTo>
                <a:lnTo>
                  <a:pt x="652" y="1572"/>
                </a:lnTo>
                <a:lnTo>
                  <a:pt x="586" y="1547"/>
                </a:lnTo>
                <a:lnTo>
                  <a:pt x="524" y="1516"/>
                </a:lnTo>
                <a:lnTo>
                  <a:pt x="466" y="1482"/>
                </a:lnTo>
                <a:lnTo>
                  <a:pt x="411" y="1443"/>
                </a:lnTo>
                <a:lnTo>
                  <a:pt x="361" y="1399"/>
                </a:lnTo>
                <a:lnTo>
                  <a:pt x="315" y="1353"/>
                </a:lnTo>
                <a:lnTo>
                  <a:pt x="275" y="1303"/>
                </a:lnTo>
                <a:lnTo>
                  <a:pt x="240" y="1249"/>
                </a:lnTo>
                <a:lnTo>
                  <a:pt x="210" y="1194"/>
                </a:lnTo>
                <a:lnTo>
                  <a:pt x="187" y="1135"/>
                </a:lnTo>
                <a:lnTo>
                  <a:pt x="170" y="1074"/>
                </a:lnTo>
                <a:lnTo>
                  <a:pt x="159" y="1011"/>
                </a:lnTo>
                <a:lnTo>
                  <a:pt x="156" y="946"/>
                </a:lnTo>
                <a:lnTo>
                  <a:pt x="156" y="938"/>
                </a:lnTo>
                <a:lnTo>
                  <a:pt x="210" y="962"/>
                </a:lnTo>
                <a:lnTo>
                  <a:pt x="268" y="982"/>
                </a:lnTo>
                <a:lnTo>
                  <a:pt x="327" y="999"/>
                </a:lnTo>
                <a:lnTo>
                  <a:pt x="388" y="1011"/>
                </a:lnTo>
                <a:lnTo>
                  <a:pt x="449" y="1019"/>
                </a:lnTo>
                <a:lnTo>
                  <a:pt x="514" y="1023"/>
                </a:lnTo>
                <a:lnTo>
                  <a:pt x="458" y="988"/>
                </a:lnTo>
                <a:lnTo>
                  <a:pt x="405" y="949"/>
                </a:lnTo>
                <a:lnTo>
                  <a:pt x="358" y="906"/>
                </a:lnTo>
                <a:lnTo>
                  <a:pt x="314" y="860"/>
                </a:lnTo>
                <a:lnTo>
                  <a:pt x="276" y="811"/>
                </a:lnTo>
                <a:lnTo>
                  <a:pt x="243" y="758"/>
                </a:lnTo>
                <a:lnTo>
                  <a:pt x="214" y="703"/>
                </a:lnTo>
                <a:lnTo>
                  <a:pt x="191" y="646"/>
                </a:lnTo>
                <a:lnTo>
                  <a:pt x="175" y="586"/>
                </a:lnTo>
                <a:lnTo>
                  <a:pt x="165" y="526"/>
                </a:lnTo>
                <a:lnTo>
                  <a:pt x="162" y="462"/>
                </a:lnTo>
                <a:lnTo>
                  <a:pt x="165" y="401"/>
                </a:lnTo>
                <a:lnTo>
                  <a:pt x="174" y="341"/>
                </a:lnTo>
                <a:lnTo>
                  <a:pt x="189" y="284"/>
                </a:lnTo>
                <a:lnTo>
                  <a:pt x="210" y="228"/>
                </a:lnTo>
                <a:lnTo>
                  <a:pt x="237" y="175"/>
                </a:lnTo>
                <a:lnTo>
                  <a:pt x="269" y="123"/>
                </a:lnTo>
                <a:lnTo>
                  <a:pt x="345" y="198"/>
                </a:lnTo>
                <a:lnTo>
                  <a:pt x="425" y="270"/>
                </a:lnTo>
                <a:lnTo>
                  <a:pt x="509" y="337"/>
                </a:lnTo>
                <a:lnTo>
                  <a:pt x="597" y="401"/>
                </a:lnTo>
                <a:lnTo>
                  <a:pt x="688" y="462"/>
                </a:lnTo>
                <a:lnTo>
                  <a:pt x="785" y="517"/>
                </a:lnTo>
                <a:lnTo>
                  <a:pt x="883" y="570"/>
                </a:lnTo>
                <a:lnTo>
                  <a:pt x="986" y="618"/>
                </a:lnTo>
                <a:lnTo>
                  <a:pt x="1092" y="661"/>
                </a:lnTo>
                <a:lnTo>
                  <a:pt x="1200" y="699"/>
                </a:lnTo>
                <a:lnTo>
                  <a:pt x="1310" y="734"/>
                </a:lnTo>
                <a:lnTo>
                  <a:pt x="1425" y="763"/>
                </a:lnTo>
                <a:lnTo>
                  <a:pt x="1541" y="786"/>
                </a:lnTo>
                <a:lnTo>
                  <a:pt x="1660" y="806"/>
                </a:lnTo>
                <a:lnTo>
                  <a:pt x="1780" y="819"/>
                </a:lnTo>
                <a:lnTo>
                  <a:pt x="1904" y="827"/>
                </a:lnTo>
                <a:lnTo>
                  <a:pt x="1892" y="777"/>
                </a:lnTo>
                <a:lnTo>
                  <a:pt x="1885" y="726"/>
                </a:lnTo>
                <a:lnTo>
                  <a:pt x="1882" y="674"/>
                </a:lnTo>
                <a:lnTo>
                  <a:pt x="1887" y="608"/>
                </a:lnTo>
                <a:lnTo>
                  <a:pt x="1898" y="546"/>
                </a:lnTo>
                <a:lnTo>
                  <a:pt x="1914" y="485"/>
                </a:lnTo>
                <a:lnTo>
                  <a:pt x="1938" y="425"/>
                </a:lnTo>
                <a:lnTo>
                  <a:pt x="1968" y="370"/>
                </a:lnTo>
                <a:lnTo>
                  <a:pt x="2004" y="316"/>
                </a:lnTo>
                <a:lnTo>
                  <a:pt x="2044" y="266"/>
                </a:lnTo>
                <a:lnTo>
                  <a:pt x="2090" y="219"/>
                </a:lnTo>
                <a:lnTo>
                  <a:pt x="2140" y="177"/>
                </a:lnTo>
                <a:lnTo>
                  <a:pt x="2196" y="137"/>
                </a:lnTo>
                <a:lnTo>
                  <a:pt x="2255" y="103"/>
                </a:lnTo>
                <a:lnTo>
                  <a:pt x="2318" y="73"/>
                </a:lnTo>
                <a:lnTo>
                  <a:pt x="2384" y="47"/>
                </a:lnTo>
                <a:lnTo>
                  <a:pt x="2453" y="27"/>
                </a:lnTo>
                <a:lnTo>
                  <a:pt x="2524" y="12"/>
                </a:lnTo>
                <a:lnTo>
                  <a:pt x="2599" y="3"/>
                </a:lnTo>
                <a:lnTo>
                  <a:pt x="267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r>
              <a:rPr>
                <a:latin typeface="Arial"/>
              </a:rPr>
              <a:t/>
            </a:r>
          </a:p>
        </p:txBody>
      </p:sp>
      <p:sp>
        <p:nvSpPr>
          <p:cNvPr id="4" name="Rectangle 3"/>
          <p:cNvSpPr/>
          <p:nvPr/>
        </p:nvSpPr>
        <p:spPr>
          <a:xfrm>
            <a:off x="9620014" y="6076508"/>
            <a:ext cx="2548533" cy="3120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sz="1600">
                <a:solidFill>
                  <a:srgbClr val="000000"/>
                </a:solidFill>
                <a:latin typeface="Arial"/>
              </a:rPr>
              <a:t>@slidemodel</a:t>
            </a:r>
          </a:p>
        </p:txBody>
      </p:sp>
      <p:sp>
        <p:nvSpPr>
          <p:cNvPr id="5" name="Rectangle 4"/>
          <p:cNvSpPr/>
          <p:nvPr/>
        </p:nvSpPr>
        <p:spPr>
          <a:xfrm>
            <a:off x="9635829" y="6400800"/>
            <a:ext cx="2548533" cy="3040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sz="1600">
                <a:solidFill>
                  <a:srgbClr val="000000"/>
                </a:solidFill>
                <a:latin typeface="Arial"/>
              </a:rPr>
              <a:t>http://slidemodel.com</a:t>
            </a:r>
          </a:p>
        </p:txBody>
      </p:sp>
      <p:sp>
        <p:nvSpPr>
          <p:cNvPr id="6" name="Freeform 474"/>
          <p:cNvSpPr>
            <a:spLocks noEditPoints="1"/>
          </p:cNvSpPr>
          <p:nvPr/>
        </p:nvSpPr>
        <p:spPr bwMode="auto">
          <a:xfrm>
            <a:off x="9318998" y="6445859"/>
            <a:ext cx="211495" cy="213890"/>
          </a:xfrm>
          <a:custGeom>
            <a:avLst/>
            <a:gdLst>
              <a:gd name="T0" fmla="*/ 1349 w 3531"/>
              <a:gd name="T1" fmla="*/ 1544 h 3517"/>
              <a:gd name="T2" fmla="*/ 1478 w 3531"/>
              <a:gd name="T3" fmla="*/ 1655 h 3517"/>
              <a:gd name="T4" fmla="*/ 1441 w 3531"/>
              <a:gd name="T5" fmla="*/ 1744 h 3517"/>
              <a:gd name="T6" fmla="*/ 1346 w 3531"/>
              <a:gd name="T7" fmla="*/ 1730 h 3517"/>
              <a:gd name="T8" fmla="*/ 1195 w 3531"/>
              <a:gd name="T9" fmla="*/ 1664 h 3517"/>
              <a:gd name="T10" fmla="*/ 1036 w 3531"/>
              <a:gd name="T11" fmla="*/ 1709 h 3517"/>
              <a:gd name="T12" fmla="*/ 172 w 3531"/>
              <a:gd name="T13" fmla="*/ 2597 h 3517"/>
              <a:gd name="T14" fmla="*/ 172 w 3531"/>
              <a:gd name="T15" fmla="*/ 2759 h 3517"/>
              <a:gd name="T16" fmla="*/ 701 w 3531"/>
              <a:gd name="T17" fmla="*/ 3313 h 3517"/>
              <a:gd name="T18" fmla="*/ 859 w 3531"/>
              <a:gd name="T19" fmla="*/ 3359 h 3517"/>
              <a:gd name="T20" fmla="*/ 1011 w 3531"/>
              <a:gd name="T21" fmla="*/ 3290 h 3517"/>
              <a:gd name="T22" fmla="*/ 1858 w 3531"/>
              <a:gd name="T23" fmla="*/ 2393 h 3517"/>
              <a:gd name="T24" fmla="*/ 1835 w 3531"/>
              <a:gd name="T25" fmla="*/ 2231 h 3517"/>
              <a:gd name="T26" fmla="*/ 1770 w 3531"/>
              <a:gd name="T27" fmla="*/ 2121 h 3517"/>
              <a:gd name="T28" fmla="*/ 1829 w 3531"/>
              <a:gd name="T29" fmla="*/ 2045 h 3517"/>
              <a:gd name="T30" fmla="*/ 1936 w 3531"/>
              <a:gd name="T31" fmla="*/ 2099 h 3517"/>
              <a:gd name="T32" fmla="*/ 2019 w 3531"/>
              <a:gd name="T33" fmla="*/ 2300 h 3517"/>
              <a:gd name="T34" fmla="*/ 1983 w 3531"/>
              <a:gd name="T35" fmla="*/ 2512 h 3517"/>
              <a:gd name="T36" fmla="*/ 1087 w 3531"/>
              <a:gd name="T37" fmla="*/ 3432 h 3517"/>
              <a:gd name="T38" fmla="*/ 886 w 3531"/>
              <a:gd name="T39" fmla="*/ 3514 h 3517"/>
              <a:gd name="T40" fmla="*/ 674 w 3531"/>
              <a:gd name="T41" fmla="*/ 3479 h 3517"/>
              <a:gd name="T42" fmla="*/ 84 w 3531"/>
              <a:gd name="T43" fmla="*/ 2922 h 3517"/>
              <a:gd name="T44" fmla="*/ 2 w 3531"/>
              <a:gd name="T45" fmla="*/ 2721 h 3517"/>
              <a:gd name="T46" fmla="*/ 21 w 3531"/>
              <a:gd name="T47" fmla="*/ 2550 h 3517"/>
              <a:gd name="T48" fmla="*/ 899 w 3531"/>
              <a:gd name="T49" fmla="*/ 1619 h 3517"/>
              <a:gd name="T50" fmla="*/ 1091 w 3531"/>
              <a:gd name="T51" fmla="*/ 1517 h 3517"/>
              <a:gd name="T52" fmla="*/ 2671 w 3531"/>
              <a:gd name="T53" fmla="*/ 826 h 3517"/>
              <a:gd name="T54" fmla="*/ 2709 w 3531"/>
              <a:gd name="T55" fmla="*/ 916 h 3517"/>
              <a:gd name="T56" fmla="*/ 863 w 3531"/>
              <a:gd name="T57" fmla="*/ 2754 h 3517"/>
              <a:gd name="T58" fmla="*/ 774 w 3531"/>
              <a:gd name="T59" fmla="*/ 2717 h 3517"/>
              <a:gd name="T60" fmla="*/ 787 w 3531"/>
              <a:gd name="T61" fmla="*/ 2622 h 3517"/>
              <a:gd name="T62" fmla="*/ 2687 w 3531"/>
              <a:gd name="T63" fmla="*/ 0 h 3517"/>
              <a:gd name="T64" fmla="*/ 2857 w 3531"/>
              <a:gd name="T65" fmla="*/ 37 h 3517"/>
              <a:gd name="T66" fmla="*/ 3447 w 3531"/>
              <a:gd name="T67" fmla="*/ 595 h 3517"/>
              <a:gd name="T68" fmla="*/ 3529 w 3531"/>
              <a:gd name="T69" fmla="*/ 797 h 3517"/>
              <a:gd name="T70" fmla="*/ 3493 w 3531"/>
              <a:gd name="T71" fmla="*/ 1008 h 3517"/>
              <a:gd name="T72" fmla="*/ 2600 w 3531"/>
              <a:gd name="T73" fmla="*/ 1928 h 3517"/>
              <a:gd name="T74" fmla="*/ 2398 w 3531"/>
              <a:gd name="T75" fmla="*/ 2011 h 3517"/>
              <a:gd name="T76" fmla="*/ 2182 w 3531"/>
              <a:gd name="T77" fmla="*/ 1975 h 3517"/>
              <a:gd name="T78" fmla="*/ 2052 w 3531"/>
              <a:gd name="T79" fmla="*/ 1862 h 3517"/>
              <a:gd name="T80" fmla="*/ 2090 w 3531"/>
              <a:gd name="T81" fmla="*/ 1774 h 3517"/>
              <a:gd name="T82" fmla="*/ 2185 w 3531"/>
              <a:gd name="T83" fmla="*/ 1786 h 3517"/>
              <a:gd name="T84" fmla="*/ 2336 w 3531"/>
              <a:gd name="T85" fmla="*/ 1853 h 3517"/>
              <a:gd name="T86" fmla="*/ 2494 w 3531"/>
              <a:gd name="T87" fmla="*/ 1809 h 3517"/>
              <a:gd name="T88" fmla="*/ 3359 w 3531"/>
              <a:gd name="T89" fmla="*/ 921 h 3517"/>
              <a:gd name="T90" fmla="*/ 3359 w 3531"/>
              <a:gd name="T91" fmla="*/ 758 h 3517"/>
              <a:gd name="T92" fmla="*/ 2830 w 3531"/>
              <a:gd name="T93" fmla="*/ 204 h 3517"/>
              <a:gd name="T94" fmla="*/ 2672 w 3531"/>
              <a:gd name="T95" fmla="*/ 158 h 3517"/>
              <a:gd name="T96" fmla="*/ 2521 w 3531"/>
              <a:gd name="T97" fmla="*/ 227 h 3517"/>
              <a:gd name="T98" fmla="*/ 1673 w 3531"/>
              <a:gd name="T99" fmla="*/ 1125 h 3517"/>
              <a:gd name="T100" fmla="*/ 1696 w 3531"/>
              <a:gd name="T101" fmla="*/ 1285 h 3517"/>
              <a:gd name="T102" fmla="*/ 1760 w 3531"/>
              <a:gd name="T103" fmla="*/ 1397 h 3517"/>
              <a:gd name="T104" fmla="*/ 1702 w 3531"/>
              <a:gd name="T105" fmla="*/ 1473 h 3517"/>
              <a:gd name="T106" fmla="*/ 1594 w 3531"/>
              <a:gd name="T107" fmla="*/ 1418 h 3517"/>
              <a:gd name="T108" fmla="*/ 1512 w 3531"/>
              <a:gd name="T109" fmla="*/ 1217 h 3517"/>
              <a:gd name="T110" fmla="*/ 1547 w 3531"/>
              <a:gd name="T111" fmla="*/ 1005 h 3517"/>
              <a:gd name="T112" fmla="*/ 2444 w 3531"/>
              <a:gd name="T113" fmla="*/ 84 h 3517"/>
              <a:gd name="T114" fmla="*/ 2646 w 3531"/>
              <a:gd name="T115" fmla="*/ 2 h 3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531" h="3517">
                <a:moveTo>
                  <a:pt x="1179" y="1508"/>
                </a:moveTo>
                <a:lnTo>
                  <a:pt x="1222" y="1510"/>
                </a:lnTo>
                <a:lnTo>
                  <a:pt x="1265" y="1517"/>
                </a:lnTo>
                <a:lnTo>
                  <a:pt x="1308" y="1529"/>
                </a:lnTo>
                <a:lnTo>
                  <a:pt x="1349" y="1544"/>
                </a:lnTo>
                <a:lnTo>
                  <a:pt x="1387" y="1565"/>
                </a:lnTo>
                <a:lnTo>
                  <a:pt x="1424" y="1590"/>
                </a:lnTo>
                <a:lnTo>
                  <a:pt x="1457" y="1619"/>
                </a:lnTo>
                <a:lnTo>
                  <a:pt x="1470" y="1637"/>
                </a:lnTo>
                <a:lnTo>
                  <a:pt x="1478" y="1655"/>
                </a:lnTo>
                <a:lnTo>
                  <a:pt x="1481" y="1675"/>
                </a:lnTo>
                <a:lnTo>
                  <a:pt x="1478" y="1696"/>
                </a:lnTo>
                <a:lnTo>
                  <a:pt x="1470" y="1714"/>
                </a:lnTo>
                <a:lnTo>
                  <a:pt x="1457" y="1730"/>
                </a:lnTo>
                <a:lnTo>
                  <a:pt x="1441" y="1744"/>
                </a:lnTo>
                <a:lnTo>
                  <a:pt x="1422" y="1751"/>
                </a:lnTo>
                <a:lnTo>
                  <a:pt x="1401" y="1753"/>
                </a:lnTo>
                <a:lnTo>
                  <a:pt x="1382" y="1751"/>
                </a:lnTo>
                <a:lnTo>
                  <a:pt x="1363" y="1744"/>
                </a:lnTo>
                <a:lnTo>
                  <a:pt x="1346" y="1730"/>
                </a:lnTo>
                <a:lnTo>
                  <a:pt x="1320" y="1709"/>
                </a:lnTo>
                <a:lnTo>
                  <a:pt x="1292" y="1691"/>
                </a:lnTo>
                <a:lnTo>
                  <a:pt x="1260" y="1677"/>
                </a:lnTo>
                <a:lnTo>
                  <a:pt x="1228" y="1668"/>
                </a:lnTo>
                <a:lnTo>
                  <a:pt x="1195" y="1664"/>
                </a:lnTo>
                <a:lnTo>
                  <a:pt x="1161" y="1664"/>
                </a:lnTo>
                <a:lnTo>
                  <a:pt x="1128" y="1668"/>
                </a:lnTo>
                <a:lnTo>
                  <a:pt x="1096" y="1677"/>
                </a:lnTo>
                <a:lnTo>
                  <a:pt x="1064" y="1691"/>
                </a:lnTo>
                <a:lnTo>
                  <a:pt x="1036" y="1709"/>
                </a:lnTo>
                <a:lnTo>
                  <a:pt x="1011" y="1730"/>
                </a:lnTo>
                <a:lnTo>
                  <a:pt x="227" y="2510"/>
                </a:lnTo>
                <a:lnTo>
                  <a:pt x="204" y="2537"/>
                </a:lnTo>
                <a:lnTo>
                  <a:pt x="185" y="2566"/>
                </a:lnTo>
                <a:lnTo>
                  <a:pt x="172" y="2597"/>
                </a:lnTo>
                <a:lnTo>
                  <a:pt x="162" y="2628"/>
                </a:lnTo>
                <a:lnTo>
                  <a:pt x="158" y="2661"/>
                </a:lnTo>
                <a:lnTo>
                  <a:pt x="158" y="2694"/>
                </a:lnTo>
                <a:lnTo>
                  <a:pt x="162" y="2726"/>
                </a:lnTo>
                <a:lnTo>
                  <a:pt x="172" y="2759"/>
                </a:lnTo>
                <a:lnTo>
                  <a:pt x="185" y="2790"/>
                </a:lnTo>
                <a:lnTo>
                  <a:pt x="204" y="2818"/>
                </a:lnTo>
                <a:lnTo>
                  <a:pt x="227" y="2844"/>
                </a:lnTo>
                <a:lnTo>
                  <a:pt x="675" y="3290"/>
                </a:lnTo>
                <a:lnTo>
                  <a:pt x="701" y="3313"/>
                </a:lnTo>
                <a:lnTo>
                  <a:pt x="730" y="3332"/>
                </a:lnTo>
                <a:lnTo>
                  <a:pt x="760" y="3345"/>
                </a:lnTo>
                <a:lnTo>
                  <a:pt x="793" y="3355"/>
                </a:lnTo>
                <a:lnTo>
                  <a:pt x="825" y="3359"/>
                </a:lnTo>
                <a:lnTo>
                  <a:pt x="859" y="3359"/>
                </a:lnTo>
                <a:lnTo>
                  <a:pt x="892" y="3355"/>
                </a:lnTo>
                <a:lnTo>
                  <a:pt x="924" y="3345"/>
                </a:lnTo>
                <a:lnTo>
                  <a:pt x="955" y="3332"/>
                </a:lnTo>
                <a:lnTo>
                  <a:pt x="983" y="3313"/>
                </a:lnTo>
                <a:lnTo>
                  <a:pt x="1011" y="3290"/>
                </a:lnTo>
                <a:lnTo>
                  <a:pt x="1793" y="2510"/>
                </a:lnTo>
                <a:lnTo>
                  <a:pt x="1816" y="2484"/>
                </a:lnTo>
                <a:lnTo>
                  <a:pt x="1835" y="2456"/>
                </a:lnTo>
                <a:lnTo>
                  <a:pt x="1848" y="2424"/>
                </a:lnTo>
                <a:lnTo>
                  <a:pt x="1858" y="2393"/>
                </a:lnTo>
                <a:lnTo>
                  <a:pt x="1862" y="2360"/>
                </a:lnTo>
                <a:lnTo>
                  <a:pt x="1862" y="2327"/>
                </a:lnTo>
                <a:lnTo>
                  <a:pt x="1858" y="2294"/>
                </a:lnTo>
                <a:lnTo>
                  <a:pt x="1848" y="2263"/>
                </a:lnTo>
                <a:lnTo>
                  <a:pt x="1835" y="2231"/>
                </a:lnTo>
                <a:lnTo>
                  <a:pt x="1816" y="2203"/>
                </a:lnTo>
                <a:lnTo>
                  <a:pt x="1793" y="2177"/>
                </a:lnTo>
                <a:lnTo>
                  <a:pt x="1780" y="2159"/>
                </a:lnTo>
                <a:lnTo>
                  <a:pt x="1772" y="2141"/>
                </a:lnTo>
                <a:lnTo>
                  <a:pt x="1770" y="2121"/>
                </a:lnTo>
                <a:lnTo>
                  <a:pt x="1772" y="2100"/>
                </a:lnTo>
                <a:lnTo>
                  <a:pt x="1780" y="2082"/>
                </a:lnTo>
                <a:lnTo>
                  <a:pt x="1793" y="2065"/>
                </a:lnTo>
                <a:lnTo>
                  <a:pt x="1811" y="2052"/>
                </a:lnTo>
                <a:lnTo>
                  <a:pt x="1829" y="2045"/>
                </a:lnTo>
                <a:lnTo>
                  <a:pt x="1849" y="2041"/>
                </a:lnTo>
                <a:lnTo>
                  <a:pt x="1870" y="2045"/>
                </a:lnTo>
                <a:lnTo>
                  <a:pt x="1889" y="2052"/>
                </a:lnTo>
                <a:lnTo>
                  <a:pt x="1905" y="2065"/>
                </a:lnTo>
                <a:lnTo>
                  <a:pt x="1936" y="2099"/>
                </a:lnTo>
                <a:lnTo>
                  <a:pt x="1962" y="2136"/>
                </a:lnTo>
                <a:lnTo>
                  <a:pt x="1983" y="2176"/>
                </a:lnTo>
                <a:lnTo>
                  <a:pt x="1999" y="2216"/>
                </a:lnTo>
                <a:lnTo>
                  <a:pt x="2011" y="2257"/>
                </a:lnTo>
                <a:lnTo>
                  <a:pt x="2019" y="2300"/>
                </a:lnTo>
                <a:lnTo>
                  <a:pt x="2021" y="2344"/>
                </a:lnTo>
                <a:lnTo>
                  <a:pt x="2019" y="2387"/>
                </a:lnTo>
                <a:lnTo>
                  <a:pt x="2011" y="2430"/>
                </a:lnTo>
                <a:lnTo>
                  <a:pt x="1999" y="2471"/>
                </a:lnTo>
                <a:lnTo>
                  <a:pt x="1983" y="2512"/>
                </a:lnTo>
                <a:lnTo>
                  <a:pt x="1962" y="2551"/>
                </a:lnTo>
                <a:lnTo>
                  <a:pt x="1936" y="2588"/>
                </a:lnTo>
                <a:lnTo>
                  <a:pt x="1905" y="2622"/>
                </a:lnTo>
                <a:lnTo>
                  <a:pt x="1123" y="3402"/>
                </a:lnTo>
                <a:lnTo>
                  <a:pt x="1087" y="3432"/>
                </a:lnTo>
                <a:lnTo>
                  <a:pt x="1050" y="3458"/>
                </a:lnTo>
                <a:lnTo>
                  <a:pt x="1012" y="3479"/>
                </a:lnTo>
                <a:lnTo>
                  <a:pt x="971" y="3496"/>
                </a:lnTo>
                <a:lnTo>
                  <a:pt x="928" y="3508"/>
                </a:lnTo>
                <a:lnTo>
                  <a:pt x="886" y="3514"/>
                </a:lnTo>
                <a:lnTo>
                  <a:pt x="843" y="3517"/>
                </a:lnTo>
                <a:lnTo>
                  <a:pt x="799" y="3514"/>
                </a:lnTo>
                <a:lnTo>
                  <a:pt x="756" y="3508"/>
                </a:lnTo>
                <a:lnTo>
                  <a:pt x="714" y="3496"/>
                </a:lnTo>
                <a:lnTo>
                  <a:pt x="674" y="3479"/>
                </a:lnTo>
                <a:lnTo>
                  <a:pt x="634" y="3458"/>
                </a:lnTo>
                <a:lnTo>
                  <a:pt x="597" y="3432"/>
                </a:lnTo>
                <a:lnTo>
                  <a:pt x="563" y="3402"/>
                </a:lnTo>
                <a:lnTo>
                  <a:pt x="115" y="2957"/>
                </a:lnTo>
                <a:lnTo>
                  <a:pt x="84" y="2922"/>
                </a:lnTo>
                <a:lnTo>
                  <a:pt x="58" y="2885"/>
                </a:lnTo>
                <a:lnTo>
                  <a:pt x="37" y="2846"/>
                </a:lnTo>
                <a:lnTo>
                  <a:pt x="21" y="2805"/>
                </a:lnTo>
                <a:lnTo>
                  <a:pt x="9" y="2764"/>
                </a:lnTo>
                <a:lnTo>
                  <a:pt x="2" y="2721"/>
                </a:lnTo>
                <a:lnTo>
                  <a:pt x="0" y="2678"/>
                </a:lnTo>
                <a:lnTo>
                  <a:pt x="0" y="2677"/>
                </a:lnTo>
                <a:lnTo>
                  <a:pt x="2" y="2635"/>
                </a:lnTo>
                <a:lnTo>
                  <a:pt x="9" y="2591"/>
                </a:lnTo>
                <a:lnTo>
                  <a:pt x="21" y="2550"/>
                </a:lnTo>
                <a:lnTo>
                  <a:pt x="37" y="2509"/>
                </a:lnTo>
                <a:lnTo>
                  <a:pt x="58" y="2470"/>
                </a:lnTo>
                <a:lnTo>
                  <a:pt x="84" y="2433"/>
                </a:lnTo>
                <a:lnTo>
                  <a:pt x="115" y="2399"/>
                </a:lnTo>
                <a:lnTo>
                  <a:pt x="899" y="1619"/>
                </a:lnTo>
                <a:lnTo>
                  <a:pt x="932" y="1590"/>
                </a:lnTo>
                <a:lnTo>
                  <a:pt x="969" y="1565"/>
                </a:lnTo>
                <a:lnTo>
                  <a:pt x="1007" y="1544"/>
                </a:lnTo>
                <a:lnTo>
                  <a:pt x="1048" y="1529"/>
                </a:lnTo>
                <a:lnTo>
                  <a:pt x="1091" y="1517"/>
                </a:lnTo>
                <a:lnTo>
                  <a:pt x="1135" y="1510"/>
                </a:lnTo>
                <a:lnTo>
                  <a:pt x="1179" y="1508"/>
                </a:lnTo>
                <a:close/>
                <a:moveTo>
                  <a:pt x="2633" y="816"/>
                </a:moveTo>
                <a:lnTo>
                  <a:pt x="2652" y="818"/>
                </a:lnTo>
                <a:lnTo>
                  <a:pt x="2671" y="826"/>
                </a:lnTo>
                <a:lnTo>
                  <a:pt x="2688" y="839"/>
                </a:lnTo>
                <a:lnTo>
                  <a:pt x="2702" y="857"/>
                </a:lnTo>
                <a:lnTo>
                  <a:pt x="2709" y="875"/>
                </a:lnTo>
                <a:lnTo>
                  <a:pt x="2712" y="895"/>
                </a:lnTo>
                <a:lnTo>
                  <a:pt x="2709" y="916"/>
                </a:lnTo>
                <a:lnTo>
                  <a:pt x="2702" y="934"/>
                </a:lnTo>
                <a:lnTo>
                  <a:pt x="2688" y="952"/>
                </a:lnTo>
                <a:lnTo>
                  <a:pt x="899" y="2733"/>
                </a:lnTo>
                <a:lnTo>
                  <a:pt x="881" y="2746"/>
                </a:lnTo>
                <a:lnTo>
                  <a:pt x="863" y="2754"/>
                </a:lnTo>
                <a:lnTo>
                  <a:pt x="843" y="2757"/>
                </a:lnTo>
                <a:lnTo>
                  <a:pt x="822" y="2754"/>
                </a:lnTo>
                <a:lnTo>
                  <a:pt x="803" y="2746"/>
                </a:lnTo>
                <a:lnTo>
                  <a:pt x="787" y="2733"/>
                </a:lnTo>
                <a:lnTo>
                  <a:pt x="774" y="2717"/>
                </a:lnTo>
                <a:lnTo>
                  <a:pt x="766" y="2698"/>
                </a:lnTo>
                <a:lnTo>
                  <a:pt x="764" y="2677"/>
                </a:lnTo>
                <a:lnTo>
                  <a:pt x="766" y="2658"/>
                </a:lnTo>
                <a:lnTo>
                  <a:pt x="774" y="2639"/>
                </a:lnTo>
                <a:lnTo>
                  <a:pt x="787" y="2622"/>
                </a:lnTo>
                <a:lnTo>
                  <a:pt x="2577" y="839"/>
                </a:lnTo>
                <a:lnTo>
                  <a:pt x="2593" y="826"/>
                </a:lnTo>
                <a:lnTo>
                  <a:pt x="2613" y="818"/>
                </a:lnTo>
                <a:lnTo>
                  <a:pt x="2633" y="816"/>
                </a:lnTo>
                <a:close/>
                <a:moveTo>
                  <a:pt x="2687" y="0"/>
                </a:moveTo>
                <a:lnTo>
                  <a:pt x="2690" y="0"/>
                </a:lnTo>
                <a:lnTo>
                  <a:pt x="2731" y="2"/>
                </a:lnTo>
                <a:lnTo>
                  <a:pt x="2775" y="10"/>
                </a:lnTo>
                <a:lnTo>
                  <a:pt x="2817" y="21"/>
                </a:lnTo>
                <a:lnTo>
                  <a:pt x="2857" y="37"/>
                </a:lnTo>
                <a:lnTo>
                  <a:pt x="2897" y="59"/>
                </a:lnTo>
                <a:lnTo>
                  <a:pt x="2933" y="84"/>
                </a:lnTo>
                <a:lnTo>
                  <a:pt x="2968" y="115"/>
                </a:lnTo>
                <a:lnTo>
                  <a:pt x="3416" y="561"/>
                </a:lnTo>
                <a:lnTo>
                  <a:pt x="3447" y="595"/>
                </a:lnTo>
                <a:lnTo>
                  <a:pt x="3472" y="632"/>
                </a:lnTo>
                <a:lnTo>
                  <a:pt x="3493" y="671"/>
                </a:lnTo>
                <a:lnTo>
                  <a:pt x="3510" y="712"/>
                </a:lnTo>
                <a:lnTo>
                  <a:pt x="3521" y="754"/>
                </a:lnTo>
                <a:lnTo>
                  <a:pt x="3529" y="797"/>
                </a:lnTo>
                <a:lnTo>
                  <a:pt x="3531" y="839"/>
                </a:lnTo>
                <a:lnTo>
                  <a:pt x="3529" y="883"/>
                </a:lnTo>
                <a:lnTo>
                  <a:pt x="3521" y="925"/>
                </a:lnTo>
                <a:lnTo>
                  <a:pt x="3510" y="967"/>
                </a:lnTo>
                <a:lnTo>
                  <a:pt x="3493" y="1008"/>
                </a:lnTo>
                <a:lnTo>
                  <a:pt x="3472" y="1046"/>
                </a:lnTo>
                <a:lnTo>
                  <a:pt x="3447" y="1084"/>
                </a:lnTo>
                <a:lnTo>
                  <a:pt x="3416" y="1118"/>
                </a:lnTo>
                <a:lnTo>
                  <a:pt x="2633" y="1897"/>
                </a:lnTo>
                <a:lnTo>
                  <a:pt x="2600" y="1928"/>
                </a:lnTo>
                <a:lnTo>
                  <a:pt x="2563" y="1953"/>
                </a:lnTo>
                <a:lnTo>
                  <a:pt x="2524" y="1975"/>
                </a:lnTo>
                <a:lnTo>
                  <a:pt x="2483" y="1991"/>
                </a:lnTo>
                <a:lnTo>
                  <a:pt x="2442" y="2003"/>
                </a:lnTo>
                <a:lnTo>
                  <a:pt x="2398" y="2011"/>
                </a:lnTo>
                <a:lnTo>
                  <a:pt x="2353" y="2013"/>
                </a:lnTo>
                <a:lnTo>
                  <a:pt x="2308" y="2011"/>
                </a:lnTo>
                <a:lnTo>
                  <a:pt x="2264" y="2003"/>
                </a:lnTo>
                <a:lnTo>
                  <a:pt x="2222" y="1991"/>
                </a:lnTo>
                <a:lnTo>
                  <a:pt x="2182" y="1975"/>
                </a:lnTo>
                <a:lnTo>
                  <a:pt x="2143" y="1953"/>
                </a:lnTo>
                <a:lnTo>
                  <a:pt x="2107" y="1928"/>
                </a:lnTo>
                <a:lnTo>
                  <a:pt x="2073" y="1897"/>
                </a:lnTo>
                <a:lnTo>
                  <a:pt x="2060" y="1881"/>
                </a:lnTo>
                <a:lnTo>
                  <a:pt x="2052" y="1862"/>
                </a:lnTo>
                <a:lnTo>
                  <a:pt x="2050" y="1842"/>
                </a:lnTo>
                <a:lnTo>
                  <a:pt x="2052" y="1822"/>
                </a:lnTo>
                <a:lnTo>
                  <a:pt x="2060" y="1804"/>
                </a:lnTo>
                <a:lnTo>
                  <a:pt x="2073" y="1786"/>
                </a:lnTo>
                <a:lnTo>
                  <a:pt x="2090" y="1774"/>
                </a:lnTo>
                <a:lnTo>
                  <a:pt x="2109" y="1766"/>
                </a:lnTo>
                <a:lnTo>
                  <a:pt x="2129" y="1763"/>
                </a:lnTo>
                <a:lnTo>
                  <a:pt x="2149" y="1766"/>
                </a:lnTo>
                <a:lnTo>
                  <a:pt x="2168" y="1774"/>
                </a:lnTo>
                <a:lnTo>
                  <a:pt x="2185" y="1786"/>
                </a:lnTo>
                <a:lnTo>
                  <a:pt x="2211" y="1809"/>
                </a:lnTo>
                <a:lnTo>
                  <a:pt x="2240" y="1826"/>
                </a:lnTo>
                <a:lnTo>
                  <a:pt x="2270" y="1840"/>
                </a:lnTo>
                <a:lnTo>
                  <a:pt x="2302" y="1848"/>
                </a:lnTo>
                <a:lnTo>
                  <a:pt x="2336" y="1853"/>
                </a:lnTo>
                <a:lnTo>
                  <a:pt x="2369" y="1853"/>
                </a:lnTo>
                <a:lnTo>
                  <a:pt x="2403" y="1848"/>
                </a:lnTo>
                <a:lnTo>
                  <a:pt x="2435" y="1840"/>
                </a:lnTo>
                <a:lnTo>
                  <a:pt x="2466" y="1826"/>
                </a:lnTo>
                <a:lnTo>
                  <a:pt x="2494" y="1809"/>
                </a:lnTo>
                <a:lnTo>
                  <a:pt x="2521" y="1786"/>
                </a:lnTo>
                <a:lnTo>
                  <a:pt x="3304" y="1007"/>
                </a:lnTo>
                <a:lnTo>
                  <a:pt x="3327" y="980"/>
                </a:lnTo>
                <a:lnTo>
                  <a:pt x="3345" y="952"/>
                </a:lnTo>
                <a:lnTo>
                  <a:pt x="3359" y="921"/>
                </a:lnTo>
                <a:lnTo>
                  <a:pt x="3368" y="888"/>
                </a:lnTo>
                <a:lnTo>
                  <a:pt x="3372" y="856"/>
                </a:lnTo>
                <a:lnTo>
                  <a:pt x="3372" y="823"/>
                </a:lnTo>
                <a:lnTo>
                  <a:pt x="3368" y="790"/>
                </a:lnTo>
                <a:lnTo>
                  <a:pt x="3359" y="758"/>
                </a:lnTo>
                <a:lnTo>
                  <a:pt x="3345" y="728"/>
                </a:lnTo>
                <a:lnTo>
                  <a:pt x="3327" y="698"/>
                </a:lnTo>
                <a:lnTo>
                  <a:pt x="3304" y="672"/>
                </a:lnTo>
                <a:lnTo>
                  <a:pt x="2856" y="227"/>
                </a:lnTo>
                <a:lnTo>
                  <a:pt x="2830" y="204"/>
                </a:lnTo>
                <a:lnTo>
                  <a:pt x="2800" y="186"/>
                </a:lnTo>
                <a:lnTo>
                  <a:pt x="2770" y="172"/>
                </a:lnTo>
                <a:lnTo>
                  <a:pt x="2738" y="163"/>
                </a:lnTo>
                <a:lnTo>
                  <a:pt x="2705" y="158"/>
                </a:lnTo>
                <a:lnTo>
                  <a:pt x="2672" y="158"/>
                </a:lnTo>
                <a:lnTo>
                  <a:pt x="2639" y="163"/>
                </a:lnTo>
                <a:lnTo>
                  <a:pt x="2607" y="172"/>
                </a:lnTo>
                <a:lnTo>
                  <a:pt x="2577" y="186"/>
                </a:lnTo>
                <a:lnTo>
                  <a:pt x="2547" y="204"/>
                </a:lnTo>
                <a:lnTo>
                  <a:pt x="2521" y="227"/>
                </a:lnTo>
                <a:lnTo>
                  <a:pt x="1737" y="1006"/>
                </a:lnTo>
                <a:lnTo>
                  <a:pt x="1714" y="1033"/>
                </a:lnTo>
                <a:lnTo>
                  <a:pt x="1696" y="1062"/>
                </a:lnTo>
                <a:lnTo>
                  <a:pt x="1682" y="1092"/>
                </a:lnTo>
                <a:lnTo>
                  <a:pt x="1673" y="1125"/>
                </a:lnTo>
                <a:lnTo>
                  <a:pt x="1669" y="1158"/>
                </a:lnTo>
                <a:lnTo>
                  <a:pt x="1669" y="1190"/>
                </a:lnTo>
                <a:lnTo>
                  <a:pt x="1673" y="1223"/>
                </a:lnTo>
                <a:lnTo>
                  <a:pt x="1682" y="1255"/>
                </a:lnTo>
                <a:lnTo>
                  <a:pt x="1696" y="1285"/>
                </a:lnTo>
                <a:lnTo>
                  <a:pt x="1714" y="1315"/>
                </a:lnTo>
                <a:lnTo>
                  <a:pt x="1737" y="1341"/>
                </a:lnTo>
                <a:lnTo>
                  <a:pt x="1750" y="1357"/>
                </a:lnTo>
                <a:lnTo>
                  <a:pt x="1758" y="1377"/>
                </a:lnTo>
                <a:lnTo>
                  <a:pt x="1760" y="1397"/>
                </a:lnTo>
                <a:lnTo>
                  <a:pt x="1758" y="1416"/>
                </a:lnTo>
                <a:lnTo>
                  <a:pt x="1750" y="1436"/>
                </a:lnTo>
                <a:lnTo>
                  <a:pt x="1737" y="1452"/>
                </a:lnTo>
                <a:lnTo>
                  <a:pt x="1721" y="1465"/>
                </a:lnTo>
                <a:lnTo>
                  <a:pt x="1702" y="1473"/>
                </a:lnTo>
                <a:lnTo>
                  <a:pt x="1681" y="1475"/>
                </a:lnTo>
                <a:lnTo>
                  <a:pt x="1661" y="1473"/>
                </a:lnTo>
                <a:lnTo>
                  <a:pt x="1643" y="1465"/>
                </a:lnTo>
                <a:lnTo>
                  <a:pt x="1625" y="1452"/>
                </a:lnTo>
                <a:lnTo>
                  <a:pt x="1594" y="1418"/>
                </a:lnTo>
                <a:lnTo>
                  <a:pt x="1569" y="1381"/>
                </a:lnTo>
                <a:lnTo>
                  <a:pt x="1547" y="1342"/>
                </a:lnTo>
                <a:lnTo>
                  <a:pt x="1531" y="1302"/>
                </a:lnTo>
                <a:lnTo>
                  <a:pt x="1520" y="1259"/>
                </a:lnTo>
                <a:lnTo>
                  <a:pt x="1512" y="1217"/>
                </a:lnTo>
                <a:lnTo>
                  <a:pt x="1510" y="1174"/>
                </a:lnTo>
                <a:lnTo>
                  <a:pt x="1512" y="1130"/>
                </a:lnTo>
                <a:lnTo>
                  <a:pt x="1520" y="1088"/>
                </a:lnTo>
                <a:lnTo>
                  <a:pt x="1531" y="1045"/>
                </a:lnTo>
                <a:lnTo>
                  <a:pt x="1547" y="1005"/>
                </a:lnTo>
                <a:lnTo>
                  <a:pt x="1569" y="967"/>
                </a:lnTo>
                <a:lnTo>
                  <a:pt x="1594" y="930"/>
                </a:lnTo>
                <a:lnTo>
                  <a:pt x="1625" y="895"/>
                </a:lnTo>
                <a:lnTo>
                  <a:pt x="2409" y="115"/>
                </a:lnTo>
                <a:lnTo>
                  <a:pt x="2444" y="84"/>
                </a:lnTo>
                <a:lnTo>
                  <a:pt x="2480" y="59"/>
                </a:lnTo>
                <a:lnTo>
                  <a:pt x="2519" y="37"/>
                </a:lnTo>
                <a:lnTo>
                  <a:pt x="2560" y="21"/>
                </a:lnTo>
                <a:lnTo>
                  <a:pt x="2602" y="10"/>
                </a:lnTo>
                <a:lnTo>
                  <a:pt x="2646" y="2"/>
                </a:lnTo>
                <a:lnTo>
                  <a:pt x="268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r>
              <a:rPr>
                <a:latin typeface="Arial"/>
              </a:rPr>
              <a:t/>
            </a:r>
          </a:p>
        </p:txBody>
      </p:sp>
    </p:spTree>
    <p:extLst>
      <p:ext uri="{BB962C8B-B14F-4D97-AF65-F5344CB8AC3E}">
        <p14:creationId xmlns:p14="http://schemas.microsoft.com/office/powerpoint/2010/main" val="38377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6" name="Group 5"/>
          <p:cNvGrpSpPr/>
          <p:nvPr/>
        </p:nvGrpSpPr>
        <p:grpSpPr>
          <a:xfrm>
            <a:off x="1425038" y="3854535"/>
            <a:ext cx="1425040" cy="808511"/>
            <a:chOff x="1626919" y="3550723"/>
            <a:chExt cx="1425040" cy="808511"/>
          </a:xfrm>
          <a:solidFill>
            <a:schemeClr val="accent1"/>
          </a:solidFill>
        </p:grpSpPr>
        <p:sp>
          <p:nvSpPr>
            <p:cNvPr id="4" name="Rounded Rectangle 3"/>
            <p:cNvSpPr/>
            <p:nvPr/>
          </p:nvSpPr>
          <p:spPr>
            <a:xfrm>
              <a:off x="2256312" y="4062352"/>
              <a:ext cx="795647" cy="296882"/>
            </a:xfrm>
            <a:prstGeom prst="roundRect">
              <a:avLst>
                <a:gd name="adj" fmla="val 281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
              </a:r>
            </a:p>
          </p:txBody>
        </p:sp>
        <p:sp>
          <p:nvSpPr>
            <p:cNvPr id="3" name="Rounded Rectangle 2"/>
            <p:cNvSpPr/>
            <p:nvPr/>
          </p:nvSpPr>
          <p:spPr>
            <a:xfrm>
              <a:off x="1626919" y="3550723"/>
              <a:ext cx="795647" cy="296882"/>
            </a:xfrm>
            <a:prstGeom prst="roundRect">
              <a:avLst>
                <a:gd name="adj" fmla="val 281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
              </a:r>
            </a:p>
          </p:txBody>
        </p:sp>
        <p:sp>
          <p:nvSpPr>
            <p:cNvPr id="2" name="Rounded Rectangle 1"/>
            <p:cNvSpPr/>
            <p:nvPr/>
          </p:nvSpPr>
          <p:spPr>
            <a:xfrm>
              <a:off x="1935678" y="3550723"/>
              <a:ext cx="807522" cy="8075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sz="2800" b="1">
                  <a:latin typeface="Arial"/>
                </a:rPr>
                <a:t>01</a:t>
              </a:r>
            </a:p>
          </p:txBody>
        </p:sp>
      </p:grpSp>
      <p:grpSp>
        <p:nvGrpSpPr>
          <p:cNvPr id="7" name="Group 6"/>
          <p:cNvGrpSpPr/>
          <p:nvPr/>
        </p:nvGrpSpPr>
        <p:grpSpPr>
          <a:xfrm>
            <a:off x="4063999" y="3854535"/>
            <a:ext cx="1425040" cy="808511"/>
            <a:chOff x="1626919" y="3550723"/>
            <a:chExt cx="1425040" cy="808511"/>
          </a:xfrm>
          <a:solidFill>
            <a:schemeClr val="accent3"/>
          </a:solidFill>
        </p:grpSpPr>
        <p:sp>
          <p:nvSpPr>
            <p:cNvPr id="8" name="Rounded Rectangle 7"/>
            <p:cNvSpPr/>
            <p:nvPr/>
          </p:nvSpPr>
          <p:spPr>
            <a:xfrm>
              <a:off x="2256312" y="4062352"/>
              <a:ext cx="795647" cy="296882"/>
            </a:xfrm>
            <a:prstGeom prst="roundRect">
              <a:avLst>
                <a:gd name="adj" fmla="val 281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
              </a:r>
            </a:p>
          </p:txBody>
        </p:sp>
        <p:sp>
          <p:nvSpPr>
            <p:cNvPr id="9" name="Rounded Rectangle 8"/>
            <p:cNvSpPr/>
            <p:nvPr/>
          </p:nvSpPr>
          <p:spPr>
            <a:xfrm>
              <a:off x="1626919" y="3550723"/>
              <a:ext cx="795647" cy="296882"/>
            </a:xfrm>
            <a:prstGeom prst="roundRect">
              <a:avLst>
                <a:gd name="adj" fmla="val 281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
              </a:r>
            </a:p>
          </p:txBody>
        </p:sp>
        <p:sp>
          <p:nvSpPr>
            <p:cNvPr id="10" name="Rounded Rectangle 9"/>
            <p:cNvSpPr/>
            <p:nvPr/>
          </p:nvSpPr>
          <p:spPr>
            <a:xfrm>
              <a:off x="1935678" y="3550723"/>
              <a:ext cx="807522" cy="8075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sz="2800" b="1">
                  <a:latin typeface="Arial"/>
                </a:rPr>
                <a:t>02</a:t>
              </a:r>
            </a:p>
          </p:txBody>
        </p:sp>
      </p:grpSp>
      <p:grpSp>
        <p:nvGrpSpPr>
          <p:cNvPr id="11" name="Group 10"/>
          <p:cNvGrpSpPr/>
          <p:nvPr/>
        </p:nvGrpSpPr>
        <p:grpSpPr>
          <a:xfrm>
            <a:off x="6702960" y="3866412"/>
            <a:ext cx="1425040" cy="808511"/>
            <a:chOff x="1626919" y="3550723"/>
            <a:chExt cx="1425040" cy="808511"/>
          </a:xfrm>
          <a:solidFill>
            <a:schemeClr val="accent5"/>
          </a:solidFill>
        </p:grpSpPr>
        <p:sp>
          <p:nvSpPr>
            <p:cNvPr id="12" name="Rounded Rectangle 11"/>
            <p:cNvSpPr/>
            <p:nvPr/>
          </p:nvSpPr>
          <p:spPr>
            <a:xfrm>
              <a:off x="2256312" y="4062352"/>
              <a:ext cx="795647" cy="296882"/>
            </a:xfrm>
            <a:prstGeom prst="roundRect">
              <a:avLst>
                <a:gd name="adj" fmla="val 281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
              </a:r>
            </a:p>
          </p:txBody>
        </p:sp>
        <p:sp>
          <p:nvSpPr>
            <p:cNvPr id="13" name="Rounded Rectangle 12"/>
            <p:cNvSpPr/>
            <p:nvPr/>
          </p:nvSpPr>
          <p:spPr>
            <a:xfrm>
              <a:off x="1626919" y="3550723"/>
              <a:ext cx="795647" cy="296882"/>
            </a:xfrm>
            <a:prstGeom prst="roundRect">
              <a:avLst>
                <a:gd name="adj" fmla="val 281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
              </a:r>
            </a:p>
          </p:txBody>
        </p:sp>
        <p:sp>
          <p:nvSpPr>
            <p:cNvPr id="14" name="Rounded Rectangle 13"/>
            <p:cNvSpPr/>
            <p:nvPr/>
          </p:nvSpPr>
          <p:spPr>
            <a:xfrm>
              <a:off x="1935678" y="3550723"/>
              <a:ext cx="807522" cy="8075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sz="1400" b="1">
                  <a:latin typeface="Arial"/>
                </a:rPr>
                <a:t>Trois</a:t>
              </a:r>
            </a:p>
          </p:txBody>
        </p:sp>
      </p:grpSp>
      <p:grpSp>
        <p:nvGrpSpPr>
          <p:cNvPr id="15" name="Group 14"/>
          <p:cNvGrpSpPr/>
          <p:nvPr/>
        </p:nvGrpSpPr>
        <p:grpSpPr>
          <a:xfrm>
            <a:off x="9341922" y="3866412"/>
            <a:ext cx="1425040" cy="808511"/>
            <a:chOff x="1626919" y="3550723"/>
            <a:chExt cx="1425040" cy="808511"/>
          </a:xfrm>
          <a:solidFill>
            <a:schemeClr val="accent4"/>
          </a:solidFill>
        </p:grpSpPr>
        <p:sp>
          <p:nvSpPr>
            <p:cNvPr id="16" name="Rounded Rectangle 15"/>
            <p:cNvSpPr/>
            <p:nvPr/>
          </p:nvSpPr>
          <p:spPr>
            <a:xfrm>
              <a:off x="2256312" y="4062352"/>
              <a:ext cx="795647" cy="296882"/>
            </a:xfrm>
            <a:prstGeom prst="roundRect">
              <a:avLst>
                <a:gd name="adj" fmla="val 281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
              </a:r>
            </a:p>
          </p:txBody>
        </p:sp>
        <p:sp>
          <p:nvSpPr>
            <p:cNvPr id="17" name="Rounded Rectangle 16"/>
            <p:cNvSpPr/>
            <p:nvPr/>
          </p:nvSpPr>
          <p:spPr>
            <a:xfrm>
              <a:off x="1626919" y="3550723"/>
              <a:ext cx="795647" cy="296882"/>
            </a:xfrm>
            <a:prstGeom prst="roundRect">
              <a:avLst>
                <a:gd name="adj" fmla="val 2818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
              </a:r>
            </a:p>
          </p:txBody>
        </p:sp>
        <p:sp>
          <p:nvSpPr>
            <p:cNvPr id="18" name="Rounded Rectangle 17"/>
            <p:cNvSpPr/>
            <p:nvPr/>
          </p:nvSpPr>
          <p:spPr>
            <a:xfrm>
              <a:off x="1935678" y="3550723"/>
              <a:ext cx="807522" cy="80752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sz="2800" b="1">
                  <a:latin typeface="Arial"/>
                </a:rPr>
                <a:t>04</a:t>
              </a:r>
            </a:p>
          </p:txBody>
        </p:sp>
      </p:grpSp>
      <p:sp>
        <p:nvSpPr>
          <p:cNvPr id="19" name="Rectangle 18"/>
          <p:cNvSpPr/>
          <p:nvPr/>
        </p:nvSpPr>
        <p:spPr>
          <a:xfrm>
            <a:off x="0" y="1056904"/>
            <a:ext cx="12192000" cy="2268187"/>
          </a:xfrm>
          <a:prstGeom prst="rect">
            <a:avLst/>
          </a:prstGeom>
          <a:blipFill dpi="0" rotWithShape="1">
            <a:blip r:embed="rId2" cstate="email">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rcRect/>
            <a:stretch>
              <a:fillRect t="-83552" b="-2521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Titre va ici
Ceci est un texte d'exemple. Vous pouvez remplacer ce texte. Entrez votre texte ici. Ceci est un texte d'exemple.
Vous pouvez remplacer ce texte. Entrez votre texte ici.</a:t>
            </a:r>
          </a:p>
        </p:txBody>
      </p:sp>
      <p:sp>
        <p:nvSpPr>
          <p:cNvPr id="20" name="TextBox 19"/>
          <p:cNvSpPr txBox="1"/>
          <p:nvPr/>
        </p:nvSpPr>
        <p:spPr>
          <a:xfrm>
            <a:off x="1264721" y="4973784"/>
            <a:ext cx="1976254" cy="923330"/>
          </a:xfrm>
          <a:prstGeom prst="rect">
            <a:avLst/>
          </a:prstGeom>
          <a:noFill/>
        </p:spPr>
        <p:txBody>
          <a:bodyPr wrap="square" rtlCol="0">
            <a:spAutoFit/>
          </a:bodyPr>
          <a:lstStyle/>
          <a:p>
            <a:pPr/>
            <a:r>
              <a:rPr>
                <a:solidFill>
                  <a:srgbClr val="000000"/>
                </a:solidFill>
                <a:latin typeface="Arial"/>
              </a:rPr>
              <a:t>Ceci est un texte d'exemple. Entrez votre texte ici</a:t>
            </a:r>
          </a:p>
        </p:txBody>
      </p:sp>
      <p:sp>
        <p:nvSpPr>
          <p:cNvPr id="21" name="TextBox 20"/>
          <p:cNvSpPr txBox="1"/>
          <p:nvPr/>
        </p:nvSpPr>
        <p:spPr>
          <a:xfrm>
            <a:off x="3903682" y="4973784"/>
            <a:ext cx="1976254" cy="923330"/>
          </a:xfrm>
          <a:prstGeom prst="rect">
            <a:avLst/>
          </a:prstGeom>
          <a:noFill/>
        </p:spPr>
        <p:txBody>
          <a:bodyPr wrap="square" rtlCol="0">
            <a:spAutoFit/>
          </a:bodyPr>
          <a:lstStyle/>
          <a:p>
            <a:pPr/>
            <a:r>
              <a:rPr>
                <a:solidFill>
                  <a:srgbClr val="000000"/>
                </a:solidFill>
                <a:latin typeface="Arial"/>
              </a:rPr>
              <a:t>Ceci est un texte d'exemple. Entrez votre texte ici</a:t>
            </a:r>
          </a:p>
        </p:txBody>
      </p:sp>
      <p:sp>
        <p:nvSpPr>
          <p:cNvPr id="22" name="TextBox 21"/>
          <p:cNvSpPr txBox="1"/>
          <p:nvPr/>
        </p:nvSpPr>
        <p:spPr>
          <a:xfrm>
            <a:off x="6542643" y="4973784"/>
            <a:ext cx="1976254" cy="923330"/>
          </a:xfrm>
          <a:prstGeom prst="rect">
            <a:avLst/>
          </a:prstGeom>
          <a:noFill/>
        </p:spPr>
        <p:txBody>
          <a:bodyPr wrap="square" rtlCol="0">
            <a:spAutoFit/>
          </a:bodyPr>
          <a:lstStyle/>
          <a:p>
            <a:pPr/>
            <a:r>
              <a:rPr>
                <a:solidFill>
                  <a:srgbClr val="000000"/>
                </a:solidFill>
                <a:latin typeface="Arial"/>
              </a:rPr>
              <a:t>Ceci est un texte d'exemple. Entrez votre texte ici</a:t>
            </a:r>
          </a:p>
        </p:txBody>
      </p:sp>
      <p:sp>
        <p:nvSpPr>
          <p:cNvPr id="23" name="TextBox 22"/>
          <p:cNvSpPr txBox="1"/>
          <p:nvPr/>
        </p:nvSpPr>
        <p:spPr>
          <a:xfrm>
            <a:off x="9181604" y="4973784"/>
            <a:ext cx="1976254" cy="923330"/>
          </a:xfrm>
          <a:prstGeom prst="rect">
            <a:avLst/>
          </a:prstGeom>
          <a:noFill/>
        </p:spPr>
        <p:txBody>
          <a:bodyPr wrap="square" rtlCol="0">
            <a:spAutoFit/>
          </a:bodyPr>
          <a:lstStyle/>
          <a:p>
            <a:pPr/>
            <a:r>
              <a:rPr>
                <a:solidFill>
                  <a:srgbClr val="000000"/>
                </a:solidFill>
                <a:latin typeface="Arial"/>
              </a:rPr>
              <a:t>Ceci est un texte d'exemple. Entrez votre texte ici</a:t>
            </a:r>
          </a:p>
        </p:txBody>
      </p:sp>
      <p:grpSp>
        <p:nvGrpSpPr>
          <p:cNvPr id="28" name="Group 27"/>
          <p:cNvGrpSpPr/>
          <p:nvPr/>
        </p:nvGrpSpPr>
        <p:grpSpPr>
          <a:xfrm>
            <a:off x="0" y="6476870"/>
            <a:ext cx="12192000" cy="423333"/>
            <a:chOff x="0" y="6434667"/>
            <a:chExt cx="12192000" cy="423333"/>
          </a:xfrm>
          <a:solidFill>
            <a:schemeClr val="accent4"/>
          </a:solidFill>
        </p:grpSpPr>
        <p:sp>
          <p:nvSpPr>
            <p:cNvPr id="29" name="Rectangle 28"/>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
              </a:r>
            </a:p>
          </p:txBody>
        </p:sp>
        <p:sp>
          <p:nvSpPr>
            <p:cNvPr id="30" name="TextBox 29"/>
            <p:cNvSpPr txBox="1"/>
            <p:nvPr/>
          </p:nvSpPr>
          <p:spPr>
            <a:xfrm>
              <a:off x="80189" y="6461667"/>
              <a:ext cx="2995629" cy="369332"/>
            </a:xfrm>
            <a:prstGeom prst="rect">
              <a:avLst/>
            </a:prstGeom>
            <a:grpFill/>
          </p:spPr>
          <p:txBody>
            <a:bodyPr wrap="square" rtlCol="0">
              <a:spAutoFit/>
            </a:bodyPr>
            <a:lstStyle/>
            <a:p>
              <a:pPr/>
              <a:r>
                <a:rPr>
                  <a:solidFill>
                    <a:srgbClr val="000000"/>
                  </a:solidFill>
                  <a:latin typeface="Arial Narrow"/>
                </a:rPr>
                <a:t>INSÉRER LE LOGO ICI</a:t>
              </a:r>
            </a:p>
          </p:txBody>
        </p:sp>
        <p:pic>
          <p:nvPicPr>
            <p:cNvPr id="31" name="Picture 2" descr="E:\cloud\drive\websites\slidemodel\logo\sebastian\slidemodel-logo-trans.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0636250" y="6498991"/>
              <a:ext cx="1386402" cy="262447"/>
            </a:xfrm>
            <a:prstGeom prst="rect">
              <a:avLst/>
            </a:prstGeom>
            <a:grpFill/>
            <a:extLst/>
          </p:spPr>
        </p:pic>
      </p:grpSp>
    </p:spTree>
    <p:extLst>
      <p:ext uri="{BB962C8B-B14F-4D97-AF65-F5344CB8AC3E}">
        <p14:creationId xmlns:p14="http://schemas.microsoft.com/office/powerpoint/2010/main" val="4088197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extLst>
              <a:ext uri="{BEBA8EAE-BF5A-486C-A8C5-ECC9F3942E4B}">
                <a14:imgProps xmlns:a14="http://schemas.microsoft.com/office/drawing/2010/main">
                  <a14:imgLayer r:embed="rId3">
                    <a14:imgEffect>
                      <a14:brightnessContrast bright="-63000"/>
                    </a14:imgEffect>
                  </a14:imgLayer>
                </a14:imgProps>
              </a:ext>
              <a:ext uri="{28A0092B-C50C-407E-A947-70E740481C1C}">
                <a14:useLocalDpi xmlns:a14="http://schemas.microsoft.com/office/drawing/2010/main"/>
              </a:ext>
            </a:extLst>
          </a:blip>
          <a:srcRect/>
          <a:stretch>
            <a:fillRect t="-12000" b="-12000"/>
          </a:stretch>
        </a:blipFill>
        <a:effectLst/>
      </p:bgPr>
    </p:bg>
    <p:spTree>
      <p:nvGrpSpPr>
        <p:cNvPr id="1" name=""/>
        <p:cNvGrpSpPr/>
        <p:nvPr/>
      </p:nvGrpSpPr>
      <p:grpSpPr>
        <a:xfrm>
          <a:off x="0" y="0"/>
          <a:ext cx="0" cy="0"/>
          <a:chOff x="0" y="0"/>
          <a:chExt cx="0" cy="0"/>
        </a:xfrm>
      </p:grpSpPr>
      <p:grpSp>
        <p:nvGrpSpPr>
          <p:cNvPr id="9" name="Group 8"/>
          <p:cNvGrpSpPr/>
          <p:nvPr/>
        </p:nvGrpSpPr>
        <p:grpSpPr>
          <a:xfrm rot="21134459">
            <a:off x="7028268" y="4232961"/>
            <a:ext cx="1495823" cy="2338134"/>
            <a:chOff x="3344154" y="4171480"/>
            <a:chExt cx="1600996" cy="2500151"/>
          </a:xfrm>
        </p:grpSpPr>
        <p:sp>
          <p:nvSpPr>
            <p:cNvPr id="10" name="Rectangle 9"/>
            <p:cNvSpPr/>
            <p:nvPr/>
          </p:nvSpPr>
          <p:spPr>
            <a:xfrm rot="19506721">
              <a:off x="4100749" y="4548952"/>
              <a:ext cx="844401" cy="21226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
              </a:r>
            </a:p>
          </p:txBody>
        </p:sp>
        <p:sp>
          <p:nvSpPr>
            <p:cNvPr id="11" name="Rectangle 10"/>
            <p:cNvSpPr/>
            <p:nvPr/>
          </p:nvSpPr>
          <p:spPr>
            <a:xfrm rot="19506721">
              <a:off x="3344154" y="4171480"/>
              <a:ext cx="573276" cy="3311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
              </a:r>
            </a:p>
          </p:txBody>
        </p:sp>
        <p:sp>
          <p:nvSpPr>
            <p:cNvPr id="13" name="Rectangle 12"/>
            <p:cNvSpPr/>
            <p:nvPr/>
          </p:nvSpPr>
          <p:spPr>
            <a:xfrm rot="19506721">
              <a:off x="3457267" y="4434648"/>
              <a:ext cx="740564" cy="3339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
              </a:r>
            </a:p>
          </p:txBody>
        </p:sp>
      </p:grpSp>
      <p:grpSp>
        <p:nvGrpSpPr>
          <p:cNvPr id="17" name="Group 16"/>
          <p:cNvGrpSpPr/>
          <p:nvPr/>
        </p:nvGrpSpPr>
        <p:grpSpPr>
          <a:xfrm>
            <a:off x="5228492" y="1535724"/>
            <a:ext cx="5978769" cy="2696308"/>
            <a:chOff x="1242642" y="1758463"/>
            <a:chExt cx="5779480" cy="2332892"/>
          </a:xfrm>
        </p:grpSpPr>
        <p:sp>
          <p:nvSpPr>
            <p:cNvPr id="4" name="Round Same Side Corner Rectangle 3"/>
            <p:cNvSpPr/>
            <p:nvPr/>
          </p:nvSpPr>
          <p:spPr>
            <a:xfrm rot="5400000">
              <a:off x="3716217" y="-597878"/>
              <a:ext cx="574429" cy="5287111"/>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r>
                <a:rPr>
                  <a:solidFill>
                    <a:srgbClr val="000000"/>
                  </a:solidFill>
                  <a:latin typeface="Arial"/>
                </a:rPr>
                <a:t>Entrez votre texte ici</a:t>
              </a:r>
            </a:p>
          </p:txBody>
        </p:sp>
        <p:sp>
          <p:nvSpPr>
            <p:cNvPr id="5" name="Round Same Side Corner Rectangle 4"/>
            <p:cNvSpPr/>
            <p:nvPr/>
          </p:nvSpPr>
          <p:spPr>
            <a:xfrm rot="5400000">
              <a:off x="3833446" y="902679"/>
              <a:ext cx="597873" cy="5779479"/>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r>
                <a:rPr>
                  <a:solidFill>
                    <a:srgbClr val="000000"/>
                  </a:solidFill>
                  <a:latin typeface="Arial"/>
                </a:rPr>
                <a:t>Entrez votre texte ici</a:t>
              </a:r>
            </a:p>
          </p:txBody>
        </p:sp>
        <p:sp>
          <p:nvSpPr>
            <p:cNvPr id="6" name="Round Same Side Corner Rectangle 5"/>
            <p:cNvSpPr/>
            <p:nvPr/>
          </p:nvSpPr>
          <p:spPr>
            <a:xfrm rot="5400000">
              <a:off x="3376242" y="187571"/>
              <a:ext cx="574433" cy="4841633"/>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r>
                <a:rPr>
                  <a:solidFill>
                    <a:srgbClr val="000000"/>
                  </a:solidFill>
                  <a:latin typeface="Arial"/>
                </a:rPr>
                <a:t>Entrez votre texte ici</a:t>
              </a:r>
            </a:p>
          </p:txBody>
        </p:sp>
        <p:sp>
          <p:nvSpPr>
            <p:cNvPr id="7" name="Round Same Side Corner Rectangle 6"/>
            <p:cNvSpPr/>
            <p:nvPr/>
          </p:nvSpPr>
          <p:spPr>
            <a:xfrm rot="5400000">
              <a:off x="3505199" y="633047"/>
              <a:ext cx="597877" cy="5122989"/>
            </a:xfrm>
            <a:prstGeom prst="round2SameRect">
              <a:avLst>
                <a:gd name="adj1" fmla="val 50000"/>
                <a:gd name="adj2"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r>
                <a:rPr>
                  <a:solidFill>
                    <a:srgbClr val="000000"/>
                  </a:solidFill>
                  <a:latin typeface="Arial"/>
                </a:rPr>
                <a:t>Entrez votre texte ici</a:t>
              </a:r>
            </a:p>
          </p:txBody>
        </p:sp>
      </p:grpSp>
      <p:grpSp>
        <p:nvGrpSpPr>
          <p:cNvPr id="2" name="Group 1"/>
          <p:cNvGrpSpPr/>
          <p:nvPr/>
        </p:nvGrpSpPr>
        <p:grpSpPr>
          <a:xfrm>
            <a:off x="4356538" y="1059175"/>
            <a:ext cx="3657600" cy="3661505"/>
            <a:chOff x="323799" y="1059174"/>
            <a:chExt cx="3657600" cy="3661505"/>
          </a:xfrm>
        </p:grpSpPr>
        <p:sp>
          <p:nvSpPr>
            <p:cNvPr id="18" name="Oval 17"/>
            <p:cNvSpPr/>
            <p:nvPr/>
          </p:nvSpPr>
          <p:spPr>
            <a:xfrm>
              <a:off x="323799" y="1059174"/>
              <a:ext cx="3657600" cy="3661505"/>
            </a:xfrm>
            <a:prstGeom prst="ellipse">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r>
                <a:rPr>
                  <a:latin typeface="Arial"/>
                </a:rPr>
                <a:t/>
              </a:r>
            </a:p>
          </p:txBody>
        </p:sp>
        <p:sp>
          <p:nvSpPr>
            <p:cNvPr id="14" name="Oval 13"/>
            <p:cNvSpPr/>
            <p:nvPr/>
          </p:nvSpPr>
          <p:spPr>
            <a:xfrm>
              <a:off x="506679" y="1244006"/>
              <a:ext cx="3291840" cy="3291840"/>
            </a:xfrm>
            <a:prstGeom prst="ellipse">
              <a:avLst/>
            </a:prstGeom>
            <a:solidFill>
              <a:schemeClr val="accent6"/>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r>
                <a:rPr>
                  <a:latin typeface="Arial"/>
                </a:rPr>
                <a:t/>
              </a:r>
            </a:p>
          </p:txBody>
        </p:sp>
      </p:grpSp>
      <p:grpSp>
        <p:nvGrpSpPr>
          <p:cNvPr id="8" name="Group 4"/>
          <p:cNvGrpSpPr>
            <a:grpSpLocks noChangeAspect="1"/>
          </p:cNvGrpSpPr>
          <p:nvPr/>
        </p:nvGrpSpPr>
        <p:grpSpPr bwMode="auto">
          <a:xfrm>
            <a:off x="5334611" y="1939925"/>
            <a:ext cx="1630362" cy="1911350"/>
            <a:chOff x="3353" y="1222"/>
            <a:chExt cx="1027" cy="1204"/>
          </a:xfrm>
          <a:solidFill>
            <a:schemeClr val="bg1"/>
          </a:solidFill>
        </p:grpSpPr>
        <p:sp>
          <p:nvSpPr>
            <p:cNvPr id="16" name="Freeform 6"/>
            <p:cNvSpPr>
              <a:spLocks/>
            </p:cNvSpPr>
            <p:nvPr/>
          </p:nvSpPr>
          <p:spPr bwMode="auto">
            <a:xfrm>
              <a:off x="4034" y="2055"/>
              <a:ext cx="340" cy="371"/>
            </a:xfrm>
            <a:custGeom>
              <a:avLst/>
              <a:gdLst>
                <a:gd name="T0" fmla="*/ 552 w 1021"/>
                <a:gd name="T1" fmla="*/ 3 h 1113"/>
                <a:gd name="T2" fmla="*/ 629 w 1021"/>
                <a:gd name="T3" fmla="*/ 27 h 1113"/>
                <a:gd name="T4" fmla="*/ 696 w 1021"/>
                <a:gd name="T5" fmla="*/ 70 h 1113"/>
                <a:gd name="T6" fmla="*/ 747 w 1021"/>
                <a:gd name="T7" fmla="*/ 131 h 1113"/>
                <a:gd name="T8" fmla="*/ 781 w 1021"/>
                <a:gd name="T9" fmla="*/ 205 h 1113"/>
                <a:gd name="T10" fmla="*/ 793 w 1021"/>
                <a:gd name="T11" fmla="*/ 288 h 1113"/>
                <a:gd name="T12" fmla="*/ 781 w 1021"/>
                <a:gd name="T13" fmla="*/ 373 h 1113"/>
                <a:gd name="T14" fmla="*/ 750 w 1021"/>
                <a:gd name="T15" fmla="*/ 456 h 1113"/>
                <a:gd name="T16" fmla="*/ 701 w 1021"/>
                <a:gd name="T17" fmla="*/ 530 h 1113"/>
                <a:gd name="T18" fmla="*/ 637 w 1021"/>
                <a:gd name="T19" fmla="*/ 588 h 1113"/>
                <a:gd name="T20" fmla="*/ 742 w 1021"/>
                <a:gd name="T21" fmla="*/ 628 h 1113"/>
                <a:gd name="T22" fmla="*/ 835 w 1021"/>
                <a:gd name="T23" fmla="*/ 685 h 1113"/>
                <a:gd name="T24" fmla="*/ 912 w 1021"/>
                <a:gd name="T25" fmla="*/ 754 h 1113"/>
                <a:gd name="T26" fmla="*/ 971 w 1021"/>
                <a:gd name="T27" fmla="*/ 831 h 1113"/>
                <a:gd name="T28" fmla="*/ 1008 w 1021"/>
                <a:gd name="T29" fmla="*/ 910 h 1113"/>
                <a:gd name="T30" fmla="*/ 1021 w 1021"/>
                <a:gd name="T31" fmla="*/ 985 h 1113"/>
                <a:gd name="T32" fmla="*/ 1008 w 1021"/>
                <a:gd name="T33" fmla="*/ 1018 h 1113"/>
                <a:gd name="T34" fmla="*/ 969 w 1021"/>
                <a:gd name="T35" fmla="*/ 1046 h 1113"/>
                <a:gd name="T36" fmla="*/ 908 w 1021"/>
                <a:gd name="T37" fmla="*/ 1069 h 1113"/>
                <a:gd name="T38" fmla="*/ 831 w 1021"/>
                <a:gd name="T39" fmla="*/ 1087 h 1113"/>
                <a:gd name="T40" fmla="*/ 741 w 1021"/>
                <a:gd name="T41" fmla="*/ 1101 h 1113"/>
                <a:gd name="T42" fmla="*/ 641 w 1021"/>
                <a:gd name="T43" fmla="*/ 1110 h 1113"/>
                <a:gd name="T44" fmla="*/ 536 w 1021"/>
                <a:gd name="T45" fmla="*/ 1113 h 1113"/>
                <a:gd name="T46" fmla="*/ 431 w 1021"/>
                <a:gd name="T47" fmla="*/ 1112 h 1113"/>
                <a:gd name="T48" fmla="*/ 330 w 1021"/>
                <a:gd name="T49" fmla="*/ 1107 h 1113"/>
                <a:gd name="T50" fmla="*/ 234 w 1021"/>
                <a:gd name="T51" fmla="*/ 1095 h 1113"/>
                <a:gd name="T52" fmla="*/ 150 w 1021"/>
                <a:gd name="T53" fmla="*/ 1079 h 1113"/>
                <a:gd name="T54" fmla="*/ 81 w 1021"/>
                <a:gd name="T55" fmla="*/ 1059 h 1113"/>
                <a:gd name="T56" fmla="*/ 30 w 1021"/>
                <a:gd name="T57" fmla="*/ 1033 h 1113"/>
                <a:gd name="T58" fmla="*/ 4 w 1021"/>
                <a:gd name="T59" fmla="*/ 1002 h 1113"/>
                <a:gd name="T60" fmla="*/ 4 w 1021"/>
                <a:gd name="T61" fmla="*/ 948 h 1113"/>
                <a:gd name="T62" fmla="*/ 29 w 1021"/>
                <a:gd name="T63" fmla="*/ 870 h 1113"/>
                <a:gd name="T64" fmla="*/ 77 w 1021"/>
                <a:gd name="T65" fmla="*/ 792 h 1113"/>
                <a:gd name="T66" fmla="*/ 145 w 1021"/>
                <a:gd name="T67" fmla="*/ 718 h 1113"/>
                <a:gd name="T68" fmla="*/ 231 w 1021"/>
                <a:gd name="T69" fmla="*/ 654 h 1113"/>
                <a:gd name="T70" fmla="*/ 331 w 1021"/>
                <a:gd name="T71" fmla="*/ 605 h 1113"/>
                <a:gd name="T72" fmla="*/ 352 w 1021"/>
                <a:gd name="T73" fmla="*/ 562 h 1113"/>
                <a:gd name="T74" fmla="*/ 295 w 1021"/>
                <a:gd name="T75" fmla="*/ 495 h 1113"/>
                <a:gd name="T76" fmla="*/ 254 w 1021"/>
                <a:gd name="T77" fmla="*/ 415 h 1113"/>
                <a:gd name="T78" fmla="*/ 231 w 1021"/>
                <a:gd name="T79" fmla="*/ 330 h 1113"/>
                <a:gd name="T80" fmla="*/ 231 w 1021"/>
                <a:gd name="T81" fmla="*/ 246 h 1113"/>
                <a:gd name="T82" fmla="*/ 255 w 1021"/>
                <a:gd name="T83" fmla="*/ 167 h 1113"/>
                <a:gd name="T84" fmla="*/ 298 w 1021"/>
                <a:gd name="T85" fmla="*/ 99 h 1113"/>
                <a:gd name="T86" fmla="*/ 358 w 1021"/>
                <a:gd name="T87" fmla="*/ 47 h 1113"/>
                <a:gd name="T88" fmla="*/ 429 w 1021"/>
                <a:gd name="T89" fmla="*/ 12 h 1113"/>
                <a:gd name="T90" fmla="*/ 511 w 1021"/>
                <a:gd name="T91" fmla="*/ 0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21" h="1113">
                  <a:moveTo>
                    <a:pt x="511" y="0"/>
                  </a:moveTo>
                  <a:lnTo>
                    <a:pt x="552" y="3"/>
                  </a:lnTo>
                  <a:lnTo>
                    <a:pt x="592" y="12"/>
                  </a:lnTo>
                  <a:lnTo>
                    <a:pt x="629" y="27"/>
                  </a:lnTo>
                  <a:lnTo>
                    <a:pt x="664" y="47"/>
                  </a:lnTo>
                  <a:lnTo>
                    <a:pt x="696" y="70"/>
                  </a:lnTo>
                  <a:lnTo>
                    <a:pt x="724" y="99"/>
                  </a:lnTo>
                  <a:lnTo>
                    <a:pt x="747" y="131"/>
                  </a:lnTo>
                  <a:lnTo>
                    <a:pt x="766" y="167"/>
                  </a:lnTo>
                  <a:lnTo>
                    <a:pt x="781" y="205"/>
                  </a:lnTo>
                  <a:lnTo>
                    <a:pt x="790" y="246"/>
                  </a:lnTo>
                  <a:lnTo>
                    <a:pt x="793" y="288"/>
                  </a:lnTo>
                  <a:lnTo>
                    <a:pt x="790" y="330"/>
                  </a:lnTo>
                  <a:lnTo>
                    <a:pt x="781" y="373"/>
                  </a:lnTo>
                  <a:lnTo>
                    <a:pt x="768" y="415"/>
                  </a:lnTo>
                  <a:lnTo>
                    <a:pt x="750" y="456"/>
                  </a:lnTo>
                  <a:lnTo>
                    <a:pt x="726" y="495"/>
                  </a:lnTo>
                  <a:lnTo>
                    <a:pt x="701" y="530"/>
                  </a:lnTo>
                  <a:lnTo>
                    <a:pt x="670" y="562"/>
                  </a:lnTo>
                  <a:lnTo>
                    <a:pt x="637" y="588"/>
                  </a:lnTo>
                  <a:lnTo>
                    <a:pt x="691" y="605"/>
                  </a:lnTo>
                  <a:lnTo>
                    <a:pt x="742" y="628"/>
                  </a:lnTo>
                  <a:lnTo>
                    <a:pt x="790" y="654"/>
                  </a:lnTo>
                  <a:lnTo>
                    <a:pt x="835" y="685"/>
                  </a:lnTo>
                  <a:lnTo>
                    <a:pt x="876" y="718"/>
                  </a:lnTo>
                  <a:lnTo>
                    <a:pt x="912" y="754"/>
                  </a:lnTo>
                  <a:lnTo>
                    <a:pt x="944" y="792"/>
                  </a:lnTo>
                  <a:lnTo>
                    <a:pt x="971" y="831"/>
                  </a:lnTo>
                  <a:lnTo>
                    <a:pt x="992" y="870"/>
                  </a:lnTo>
                  <a:lnTo>
                    <a:pt x="1008" y="910"/>
                  </a:lnTo>
                  <a:lnTo>
                    <a:pt x="1018" y="948"/>
                  </a:lnTo>
                  <a:lnTo>
                    <a:pt x="1021" y="985"/>
                  </a:lnTo>
                  <a:lnTo>
                    <a:pt x="1018" y="1002"/>
                  </a:lnTo>
                  <a:lnTo>
                    <a:pt x="1008" y="1018"/>
                  </a:lnTo>
                  <a:lnTo>
                    <a:pt x="991" y="1033"/>
                  </a:lnTo>
                  <a:lnTo>
                    <a:pt x="969" y="1046"/>
                  </a:lnTo>
                  <a:lnTo>
                    <a:pt x="941" y="1059"/>
                  </a:lnTo>
                  <a:lnTo>
                    <a:pt x="908" y="1069"/>
                  </a:lnTo>
                  <a:lnTo>
                    <a:pt x="871" y="1079"/>
                  </a:lnTo>
                  <a:lnTo>
                    <a:pt x="831" y="1087"/>
                  </a:lnTo>
                  <a:lnTo>
                    <a:pt x="787" y="1095"/>
                  </a:lnTo>
                  <a:lnTo>
                    <a:pt x="741" y="1101"/>
                  </a:lnTo>
                  <a:lnTo>
                    <a:pt x="692" y="1107"/>
                  </a:lnTo>
                  <a:lnTo>
                    <a:pt x="641" y="1110"/>
                  </a:lnTo>
                  <a:lnTo>
                    <a:pt x="590" y="1112"/>
                  </a:lnTo>
                  <a:lnTo>
                    <a:pt x="536" y="1113"/>
                  </a:lnTo>
                  <a:lnTo>
                    <a:pt x="484" y="1113"/>
                  </a:lnTo>
                  <a:lnTo>
                    <a:pt x="431" y="1112"/>
                  </a:lnTo>
                  <a:lnTo>
                    <a:pt x="380" y="1110"/>
                  </a:lnTo>
                  <a:lnTo>
                    <a:pt x="330" y="1107"/>
                  </a:lnTo>
                  <a:lnTo>
                    <a:pt x="281" y="1101"/>
                  </a:lnTo>
                  <a:lnTo>
                    <a:pt x="234" y="1095"/>
                  </a:lnTo>
                  <a:lnTo>
                    <a:pt x="190" y="1087"/>
                  </a:lnTo>
                  <a:lnTo>
                    <a:pt x="150" y="1079"/>
                  </a:lnTo>
                  <a:lnTo>
                    <a:pt x="113" y="1069"/>
                  </a:lnTo>
                  <a:lnTo>
                    <a:pt x="81" y="1059"/>
                  </a:lnTo>
                  <a:lnTo>
                    <a:pt x="53" y="1046"/>
                  </a:lnTo>
                  <a:lnTo>
                    <a:pt x="30" y="1033"/>
                  </a:lnTo>
                  <a:lnTo>
                    <a:pt x="14" y="1018"/>
                  </a:lnTo>
                  <a:lnTo>
                    <a:pt x="4" y="1002"/>
                  </a:lnTo>
                  <a:lnTo>
                    <a:pt x="0" y="985"/>
                  </a:lnTo>
                  <a:lnTo>
                    <a:pt x="4" y="948"/>
                  </a:lnTo>
                  <a:lnTo>
                    <a:pt x="12" y="910"/>
                  </a:lnTo>
                  <a:lnTo>
                    <a:pt x="29" y="870"/>
                  </a:lnTo>
                  <a:lnTo>
                    <a:pt x="50" y="831"/>
                  </a:lnTo>
                  <a:lnTo>
                    <a:pt x="77" y="792"/>
                  </a:lnTo>
                  <a:lnTo>
                    <a:pt x="110" y="754"/>
                  </a:lnTo>
                  <a:lnTo>
                    <a:pt x="145" y="718"/>
                  </a:lnTo>
                  <a:lnTo>
                    <a:pt x="187" y="685"/>
                  </a:lnTo>
                  <a:lnTo>
                    <a:pt x="231" y="654"/>
                  </a:lnTo>
                  <a:lnTo>
                    <a:pt x="279" y="628"/>
                  </a:lnTo>
                  <a:lnTo>
                    <a:pt x="331" y="605"/>
                  </a:lnTo>
                  <a:lnTo>
                    <a:pt x="384" y="588"/>
                  </a:lnTo>
                  <a:lnTo>
                    <a:pt x="352" y="562"/>
                  </a:lnTo>
                  <a:lnTo>
                    <a:pt x="322" y="530"/>
                  </a:lnTo>
                  <a:lnTo>
                    <a:pt x="295" y="495"/>
                  </a:lnTo>
                  <a:lnTo>
                    <a:pt x="272" y="456"/>
                  </a:lnTo>
                  <a:lnTo>
                    <a:pt x="254" y="415"/>
                  </a:lnTo>
                  <a:lnTo>
                    <a:pt x="240" y="373"/>
                  </a:lnTo>
                  <a:lnTo>
                    <a:pt x="231" y="330"/>
                  </a:lnTo>
                  <a:lnTo>
                    <a:pt x="229" y="288"/>
                  </a:lnTo>
                  <a:lnTo>
                    <a:pt x="231" y="246"/>
                  </a:lnTo>
                  <a:lnTo>
                    <a:pt x="240" y="205"/>
                  </a:lnTo>
                  <a:lnTo>
                    <a:pt x="255" y="167"/>
                  </a:lnTo>
                  <a:lnTo>
                    <a:pt x="274" y="131"/>
                  </a:lnTo>
                  <a:lnTo>
                    <a:pt x="298" y="99"/>
                  </a:lnTo>
                  <a:lnTo>
                    <a:pt x="325" y="70"/>
                  </a:lnTo>
                  <a:lnTo>
                    <a:pt x="358" y="47"/>
                  </a:lnTo>
                  <a:lnTo>
                    <a:pt x="392" y="27"/>
                  </a:lnTo>
                  <a:lnTo>
                    <a:pt x="429" y="12"/>
                  </a:lnTo>
                  <a:lnTo>
                    <a:pt x="469" y="3"/>
                  </a:lnTo>
                  <a:lnTo>
                    <a:pt x="5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r>
                <a:rPr>
                  <a:latin typeface="Arial"/>
                </a:rPr>
                <a:t/>
              </a:r>
            </a:p>
          </p:txBody>
        </p:sp>
        <p:sp>
          <p:nvSpPr>
            <p:cNvPr id="19" name="Freeform 7"/>
            <p:cNvSpPr>
              <a:spLocks/>
            </p:cNvSpPr>
            <p:nvPr/>
          </p:nvSpPr>
          <p:spPr bwMode="auto">
            <a:xfrm>
              <a:off x="3505" y="1268"/>
              <a:ext cx="153" cy="170"/>
            </a:xfrm>
            <a:custGeom>
              <a:avLst/>
              <a:gdLst>
                <a:gd name="T0" fmla="*/ 229 w 458"/>
                <a:gd name="T1" fmla="*/ 0 h 510"/>
                <a:gd name="T2" fmla="*/ 266 w 458"/>
                <a:gd name="T3" fmla="*/ 3 h 510"/>
                <a:gd name="T4" fmla="*/ 300 w 458"/>
                <a:gd name="T5" fmla="*/ 12 h 510"/>
                <a:gd name="T6" fmla="*/ 334 w 458"/>
                <a:gd name="T7" fmla="*/ 25 h 510"/>
                <a:gd name="T8" fmla="*/ 364 w 458"/>
                <a:gd name="T9" fmla="*/ 45 h 510"/>
                <a:gd name="T10" fmla="*/ 390 w 458"/>
                <a:gd name="T11" fmla="*/ 67 h 510"/>
                <a:gd name="T12" fmla="*/ 413 w 458"/>
                <a:gd name="T13" fmla="*/ 95 h 510"/>
                <a:gd name="T14" fmla="*/ 432 w 458"/>
                <a:gd name="T15" fmla="*/ 125 h 510"/>
                <a:gd name="T16" fmla="*/ 445 w 458"/>
                <a:gd name="T17" fmla="*/ 158 h 510"/>
                <a:gd name="T18" fmla="*/ 454 w 458"/>
                <a:gd name="T19" fmla="*/ 195 h 510"/>
                <a:gd name="T20" fmla="*/ 458 w 458"/>
                <a:gd name="T21" fmla="*/ 232 h 510"/>
                <a:gd name="T22" fmla="*/ 454 w 458"/>
                <a:gd name="T23" fmla="*/ 268 h 510"/>
                <a:gd name="T24" fmla="*/ 448 w 458"/>
                <a:gd name="T25" fmla="*/ 304 h 510"/>
                <a:gd name="T26" fmla="*/ 435 w 458"/>
                <a:gd name="T27" fmla="*/ 339 h 510"/>
                <a:gd name="T28" fmla="*/ 420 w 458"/>
                <a:gd name="T29" fmla="*/ 372 h 510"/>
                <a:gd name="T30" fmla="*/ 401 w 458"/>
                <a:gd name="T31" fmla="*/ 404 h 510"/>
                <a:gd name="T32" fmla="*/ 378 w 458"/>
                <a:gd name="T33" fmla="*/ 434 h 510"/>
                <a:gd name="T34" fmla="*/ 353 w 458"/>
                <a:gd name="T35" fmla="*/ 460 h 510"/>
                <a:gd name="T36" fmla="*/ 325 w 458"/>
                <a:gd name="T37" fmla="*/ 480 h 510"/>
                <a:gd name="T38" fmla="*/ 295 w 458"/>
                <a:gd name="T39" fmla="*/ 496 h 510"/>
                <a:gd name="T40" fmla="*/ 262 w 458"/>
                <a:gd name="T41" fmla="*/ 506 h 510"/>
                <a:gd name="T42" fmla="*/ 229 w 458"/>
                <a:gd name="T43" fmla="*/ 510 h 510"/>
                <a:gd name="T44" fmla="*/ 195 w 458"/>
                <a:gd name="T45" fmla="*/ 506 h 510"/>
                <a:gd name="T46" fmla="*/ 163 w 458"/>
                <a:gd name="T47" fmla="*/ 496 h 510"/>
                <a:gd name="T48" fmla="*/ 133 w 458"/>
                <a:gd name="T49" fmla="*/ 480 h 510"/>
                <a:gd name="T50" fmla="*/ 104 w 458"/>
                <a:gd name="T51" fmla="*/ 460 h 510"/>
                <a:gd name="T52" fmla="*/ 79 w 458"/>
                <a:gd name="T53" fmla="*/ 434 h 510"/>
                <a:gd name="T54" fmla="*/ 56 w 458"/>
                <a:gd name="T55" fmla="*/ 404 h 510"/>
                <a:gd name="T56" fmla="*/ 37 w 458"/>
                <a:gd name="T57" fmla="*/ 372 h 510"/>
                <a:gd name="T58" fmla="*/ 21 w 458"/>
                <a:gd name="T59" fmla="*/ 339 h 510"/>
                <a:gd name="T60" fmla="*/ 10 w 458"/>
                <a:gd name="T61" fmla="*/ 304 h 510"/>
                <a:gd name="T62" fmla="*/ 2 w 458"/>
                <a:gd name="T63" fmla="*/ 268 h 510"/>
                <a:gd name="T64" fmla="*/ 0 w 458"/>
                <a:gd name="T65" fmla="*/ 232 h 510"/>
                <a:gd name="T66" fmla="*/ 3 w 458"/>
                <a:gd name="T67" fmla="*/ 195 h 510"/>
                <a:gd name="T68" fmla="*/ 12 w 458"/>
                <a:gd name="T69" fmla="*/ 158 h 510"/>
                <a:gd name="T70" fmla="*/ 25 w 458"/>
                <a:gd name="T71" fmla="*/ 125 h 510"/>
                <a:gd name="T72" fmla="*/ 44 w 458"/>
                <a:gd name="T73" fmla="*/ 95 h 510"/>
                <a:gd name="T74" fmla="*/ 67 w 458"/>
                <a:gd name="T75" fmla="*/ 67 h 510"/>
                <a:gd name="T76" fmla="*/ 94 w 458"/>
                <a:gd name="T77" fmla="*/ 45 h 510"/>
                <a:gd name="T78" fmla="*/ 124 w 458"/>
                <a:gd name="T79" fmla="*/ 25 h 510"/>
                <a:gd name="T80" fmla="*/ 156 w 458"/>
                <a:gd name="T81" fmla="*/ 12 h 510"/>
                <a:gd name="T82" fmla="*/ 192 w 458"/>
                <a:gd name="T83" fmla="*/ 3 h 510"/>
                <a:gd name="T84" fmla="*/ 229 w 458"/>
                <a:gd name="T85" fmla="*/ 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8" h="510">
                  <a:moveTo>
                    <a:pt x="229" y="0"/>
                  </a:moveTo>
                  <a:lnTo>
                    <a:pt x="266" y="3"/>
                  </a:lnTo>
                  <a:lnTo>
                    <a:pt x="300" y="12"/>
                  </a:lnTo>
                  <a:lnTo>
                    <a:pt x="334" y="25"/>
                  </a:lnTo>
                  <a:lnTo>
                    <a:pt x="364" y="45"/>
                  </a:lnTo>
                  <a:lnTo>
                    <a:pt x="390" y="67"/>
                  </a:lnTo>
                  <a:lnTo>
                    <a:pt x="413" y="95"/>
                  </a:lnTo>
                  <a:lnTo>
                    <a:pt x="432" y="125"/>
                  </a:lnTo>
                  <a:lnTo>
                    <a:pt x="445" y="158"/>
                  </a:lnTo>
                  <a:lnTo>
                    <a:pt x="454" y="195"/>
                  </a:lnTo>
                  <a:lnTo>
                    <a:pt x="458" y="232"/>
                  </a:lnTo>
                  <a:lnTo>
                    <a:pt x="454" y="268"/>
                  </a:lnTo>
                  <a:lnTo>
                    <a:pt x="448" y="304"/>
                  </a:lnTo>
                  <a:lnTo>
                    <a:pt x="435" y="339"/>
                  </a:lnTo>
                  <a:lnTo>
                    <a:pt x="420" y="372"/>
                  </a:lnTo>
                  <a:lnTo>
                    <a:pt x="401" y="404"/>
                  </a:lnTo>
                  <a:lnTo>
                    <a:pt x="378" y="434"/>
                  </a:lnTo>
                  <a:lnTo>
                    <a:pt x="353" y="460"/>
                  </a:lnTo>
                  <a:lnTo>
                    <a:pt x="325" y="480"/>
                  </a:lnTo>
                  <a:lnTo>
                    <a:pt x="295" y="496"/>
                  </a:lnTo>
                  <a:lnTo>
                    <a:pt x="262" y="506"/>
                  </a:lnTo>
                  <a:lnTo>
                    <a:pt x="229" y="510"/>
                  </a:lnTo>
                  <a:lnTo>
                    <a:pt x="195" y="506"/>
                  </a:lnTo>
                  <a:lnTo>
                    <a:pt x="163" y="496"/>
                  </a:lnTo>
                  <a:lnTo>
                    <a:pt x="133" y="480"/>
                  </a:lnTo>
                  <a:lnTo>
                    <a:pt x="104" y="460"/>
                  </a:lnTo>
                  <a:lnTo>
                    <a:pt x="79" y="434"/>
                  </a:lnTo>
                  <a:lnTo>
                    <a:pt x="56" y="404"/>
                  </a:lnTo>
                  <a:lnTo>
                    <a:pt x="37" y="372"/>
                  </a:lnTo>
                  <a:lnTo>
                    <a:pt x="21" y="339"/>
                  </a:lnTo>
                  <a:lnTo>
                    <a:pt x="10" y="304"/>
                  </a:lnTo>
                  <a:lnTo>
                    <a:pt x="2" y="268"/>
                  </a:lnTo>
                  <a:lnTo>
                    <a:pt x="0" y="232"/>
                  </a:lnTo>
                  <a:lnTo>
                    <a:pt x="3" y="195"/>
                  </a:lnTo>
                  <a:lnTo>
                    <a:pt x="12" y="158"/>
                  </a:lnTo>
                  <a:lnTo>
                    <a:pt x="25" y="125"/>
                  </a:lnTo>
                  <a:lnTo>
                    <a:pt x="44" y="95"/>
                  </a:lnTo>
                  <a:lnTo>
                    <a:pt x="67" y="67"/>
                  </a:lnTo>
                  <a:lnTo>
                    <a:pt x="94" y="45"/>
                  </a:lnTo>
                  <a:lnTo>
                    <a:pt x="124" y="25"/>
                  </a:lnTo>
                  <a:lnTo>
                    <a:pt x="156" y="12"/>
                  </a:lnTo>
                  <a:lnTo>
                    <a:pt x="192" y="3"/>
                  </a:lnTo>
                  <a:lnTo>
                    <a:pt x="2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r>
                <a:rPr>
                  <a:latin typeface="Arial"/>
                </a:rPr>
                <a:t/>
              </a:r>
            </a:p>
          </p:txBody>
        </p:sp>
        <p:sp>
          <p:nvSpPr>
            <p:cNvPr id="20" name="Freeform 8"/>
            <p:cNvSpPr>
              <a:spLocks noEditPoints="1"/>
            </p:cNvSpPr>
            <p:nvPr/>
          </p:nvSpPr>
          <p:spPr bwMode="auto">
            <a:xfrm>
              <a:off x="3353" y="1222"/>
              <a:ext cx="1027" cy="1204"/>
            </a:xfrm>
            <a:custGeom>
              <a:avLst/>
              <a:gdLst>
                <a:gd name="T0" fmla="*/ 1468 w 3082"/>
                <a:gd name="T1" fmla="*/ 350 h 3612"/>
                <a:gd name="T2" fmla="*/ 1570 w 3082"/>
                <a:gd name="T3" fmla="*/ 969 h 3612"/>
                <a:gd name="T4" fmla="*/ 1480 w 3082"/>
                <a:gd name="T5" fmla="*/ 1074 h 3612"/>
                <a:gd name="T6" fmla="*/ 1492 w 3082"/>
                <a:gd name="T7" fmla="*/ 1392 h 3612"/>
                <a:gd name="T8" fmla="*/ 2977 w 3082"/>
                <a:gd name="T9" fmla="*/ 1392 h 3612"/>
                <a:gd name="T10" fmla="*/ 2977 w 3082"/>
                <a:gd name="T11" fmla="*/ 292 h 3612"/>
                <a:gd name="T12" fmla="*/ 2271 w 3082"/>
                <a:gd name="T13" fmla="*/ 12 h 3612"/>
                <a:gd name="T14" fmla="*/ 2983 w 3082"/>
                <a:gd name="T15" fmla="*/ 198 h 3612"/>
                <a:gd name="T16" fmla="*/ 3082 w 3082"/>
                <a:gd name="T17" fmla="*/ 1334 h 3612"/>
                <a:gd name="T18" fmla="*/ 2952 w 3082"/>
                <a:gd name="T19" fmla="*/ 1495 h 3612"/>
                <a:gd name="T20" fmla="*/ 2860 w 3082"/>
                <a:gd name="T21" fmla="*/ 2544 h 3612"/>
                <a:gd name="T22" fmla="*/ 2784 w 3082"/>
                <a:gd name="T23" fmla="*/ 2538 h 3612"/>
                <a:gd name="T24" fmla="*/ 2284 w 3082"/>
                <a:gd name="T25" fmla="*/ 2251 h 3612"/>
                <a:gd name="T26" fmla="*/ 2177 w 3082"/>
                <a:gd name="T27" fmla="*/ 2234 h 3612"/>
                <a:gd name="T28" fmla="*/ 1680 w 3082"/>
                <a:gd name="T29" fmla="*/ 2543 h 3612"/>
                <a:gd name="T30" fmla="*/ 1814 w 3082"/>
                <a:gd name="T31" fmla="*/ 2787 h 3612"/>
                <a:gd name="T32" fmla="*/ 1691 w 3082"/>
                <a:gd name="T33" fmla="*/ 3061 h 3612"/>
                <a:gd name="T34" fmla="*/ 1934 w 3082"/>
                <a:gd name="T35" fmla="*/ 3253 h 3612"/>
                <a:gd name="T36" fmla="*/ 2040 w 3082"/>
                <a:gd name="T37" fmla="*/ 3501 h 3612"/>
                <a:gd name="T38" fmla="*/ 1852 w 3082"/>
                <a:gd name="T39" fmla="*/ 3586 h 3612"/>
                <a:gd name="T40" fmla="*/ 1506 w 3082"/>
                <a:gd name="T41" fmla="*/ 3612 h 3612"/>
                <a:gd name="T42" fmla="*/ 1171 w 3082"/>
                <a:gd name="T43" fmla="*/ 3578 h 3612"/>
                <a:gd name="T44" fmla="*/ 1021 w 3082"/>
                <a:gd name="T45" fmla="*/ 3484 h 3612"/>
                <a:gd name="T46" fmla="*/ 1167 w 3082"/>
                <a:gd name="T47" fmla="*/ 3217 h 3612"/>
                <a:gd name="T48" fmla="*/ 1343 w 3082"/>
                <a:gd name="T49" fmla="*/ 3029 h 3612"/>
                <a:gd name="T50" fmla="*/ 1253 w 3082"/>
                <a:gd name="T51" fmla="*/ 2745 h 3612"/>
                <a:gd name="T52" fmla="*/ 1413 w 3082"/>
                <a:gd name="T53" fmla="*/ 2526 h 3612"/>
                <a:gd name="T54" fmla="*/ 1585 w 3082"/>
                <a:gd name="T55" fmla="*/ 2477 h 3612"/>
                <a:gd name="T56" fmla="*/ 1416 w 3082"/>
                <a:gd name="T57" fmla="*/ 1427 h 3612"/>
                <a:gd name="T58" fmla="*/ 1017 w 3082"/>
                <a:gd name="T59" fmla="*/ 922 h 3612"/>
                <a:gd name="T60" fmla="*/ 938 w 3082"/>
                <a:gd name="T61" fmla="*/ 897 h 3612"/>
                <a:gd name="T62" fmla="*/ 957 w 3082"/>
                <a:gd name="T63" fmla="*/ 2540 h 3612"/>
                <a:gd name="T64" fmla="*/ 837 w 3082"/>
                <a:gd name="T65" fmla="*/ 2533 h 3612"/>
                <a:gd name="T66" fmla="*/ 685 w 3082"/>
                <a:gd name="T67" fmla="*/ 1639 h 3612"/>
                <a:gd name="T68" fmla="*/ 597 w 3082"/>
                <a:gd name="T69" fmla="*/ 2514 h 3612"/>
                <a:gd name="T70" fmla="*/ 781 w 3082"/>
                <a:gd name="T71" fmla="*/ 2705 h 3612"/>
                <a:gd name="T72" fmla="*/ 726 w 3082"/>
                <a:gd name="T73" fmla="*/ 2994 h 3612"/>
                <a:gd name="T74" fmla="*/ 834 w 3082"/>
                <a:gd name="T75" fmla="*/ 3184 h 3612"/>
                <a:gd name="T76" fmla="*/ 1018 w 3082"/>
                <a:gd name="T77" fmla="*/ 3447 h 3612"/>
                <a:gd name="T78" fmla="*/ 908 w 3082"/>
                <a:gd name="T79" fmla="*/ 3568 h 3612"/>
                <a:gd name="T80" fmla="*/ 589 w 3082"/>
                <a:gd name="T81" fmla="*/ 3611 h 3612"/>
                <a:gd name="T82" fmla="*/ 233 w 3082"/>
                <a:gd name="T83" fmla="*/ 3594 h 3612"/>
                <a:gd name="T84" fmla="*/ 13 w 3082"/>
                <a:gd name="T85" fmla="*/ 3517 h 3612"/>
                <a:gd name="T86" fmla="*/ 77 w 3082"/>
                <a:gd name="T87" fmla="*/ 3291 h 3612"/>
                <a:gd name="T88" fmla="*/ 384 w 3082"/>
                <a:gd name="T89" fmla="*/ 3087 h 3612"/>
                <a:gd name="T90" fmla="*/ 231 w 3082"/>
                <a:gd name="T91" fmla="*/ 2829 h 3612"/>
                <a:gd name="T92" fmla="*/ 327 w 3082"/>
                <a:gd name="T93" fmla="*/ 2568 h 3612"/>
                <a:gd name="T94" fmla="*/ 431 w 3082"/>
                <a:gd name="T95" fmla="*/ 1524 h 3612"/>
                <a:gd name="T96" fmla="*/ 235 w 3082"/>
                <a:gd name="T97" fmla="*/ 1570 h 3612"/>
                <a:gd name="T98" fmla="*/ 107 w 3082"/>
                <a:gd name="T99" fmla="*/ 1555 h 3612"/>
                <a:gd name="T100" fmla="*/ 237 w 3082"/>
                <a:gd name="T101" fmla="*/ 809 h 3612"/>
                <a:gd name="T102" fmla="*/ 268 w 3082"/>
                <a:gd name="T103" fmla="*/ 763 h 3612"/>
                <a:gd name="T104" fmla="*/ 297 w 3082"/>
                <a:gd name="T105" fmla="*/ 746 h 3612"/>
                <a:gd name="T106" fmla="*/ 461 w 3082"/>
                <a:gd name="T107" fmla="*/ 699 h 3612"/>
                <a:gd name="T108" fmla="*/ 672 w 3082"/>
                <a:gd name="T109" fmla="*/ 713 h 3612"/>
                <a:gd name="T110" fmla="*/ 759 w 3082"/>
                <a:gd name="T111" fmla="*/ 673 h 3612"/>
                <a:gd name="T112" fmla="*/ 1010 w 3082"/>
                <a:gd name="T113" fmla="*/ 726 h 3612"/>
                <a:gd name="T114" fmla="*/ 1391 w 3082"/>
                <a:gd name="T115" fmla="*/ 317 h 3612"/>
                <a:gd name="T116" fmla="*/ 1549 w 3082"/>
                <a:gd name="T117" fmla="*/ 186 h 3612"/>
                <a:gd name="T118" fmla="*/ 2235 w 3082"/>
                <a:gd name="T119" fmla="*/ 0 h 3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82" h="3612">
                  <a:moveTo>
                    <a:pt x="1549" y="268"/>
                  </a:moveTo>
                  <a:lnTo>
                    <a:pt x="1528" y="270"/>
                  </a:lnTo>
                  <a:lnTo>
                    <a:pt x="1508" y="278"/>
                  </a:lnTo>
                  <a:lnTo>
                    <a:pt x="1492" y="292"/>
                  </a:lnTo>
                  <a:lnTo>
                    <a:pt x="1479" y="307"/>
                  </a:lnTo>
                  <a:lnTo>
                    <a:pt x="1471" y="328"/>
                  </a:lnTo>
                  <a:lnTo>
                    <a:pt x="1468" y="350"/>
                  </a:lnTo>
                  <a:lnTo>
                    <a:pt x="1468" y="881"/>
                  </a:lnTo>
                  <a:lnTo>
                    <a:pt x="1508" y="894"/>
                  </a:lnTo>
                  <a:lnTo>
                    <a:pt x="1527" y="903"/>
                  </a:lnTo>
                  <a:lnTo>
                    <a:pt x="1544" y="916"/>
                  </a:lnTo>
                  <a:lnTo>
                    <a:pt x="1556" y="932"/>
                  </a:lnTo>
                  <a:lnTo>
                    <a:pt x="1565" y="950"/>
                  </a:lnTo>
                  <a:lnTo>
                    <a:pt x="1570" y="969"/>
                  </a:lnTo>
                  <a:lnTo>
                    <a:pt x="1571" y="990"/>
                  </a:lnTo>
                  <a:lnTo>
                    <a:pt x="1566" y="1011"/>
                  </a:lnTo>
                  <a:lnTo>
                    <a:pt x="1556" y="1033"/>
                  </a:lnTo>
                  <a:lnTo>
                    <a:pt x="1542" y="1050"/>
                  </a:lnTo>
                  <a:lnTo>
                    <a:pt x="1523" y="1063"/>
                  </a:lnTo>
                  <a:lnTo>
                    <a:pt x="1502" y="1072"/>
                  </a:lnTo>
                  <a:lnTo>
                    <a:pt x="1480" y="1074"/>
                  </a:lnTo>
                  <a:lnTo>
                    <a:pt x="1477" y="1074"/>
                  </a:lnTo>
                  <a:lnTo>
                    <a:pt x="1472" y="1073"/>
                  </a:lnTo>
                  <a:lnTo>
                    <a:pt x="1469" y="1072"/>
                  </a:lnTo>
                  <a:lnTo>
                    <a:pt x="1469" y="1334"/>
                  </a:lnTo>
                  <a:lnTo>
                    <a:pt x="1471" y="1356"/>
                  </a:lnTo>
                  <a:lnTo>
                    <a:pt x="1480" y="1376"/>
                  </a:lnTo>
                  <a:lnTo>
                    <a:pt x="1492" y="1392"/>
                  </a:lnTo>
                  <a:lnTo>
                    <a:pt x="1508" y="1405"/>
                  </a:lnTo>
                  <a:lnTo>
                    <a:pt x="1528" y="1414"/>
                  </a:lnTo>
                  <a:lnTo>
                    <a:pt x="1549" y="1416"/>
                  </a:lnTo>
                  <a:lnTo>
                    <a:pt x="2920" y="1416"/>
                  </a:lnTo>
                  <a:lnTo>
                    <a:pt x="2941" y="1414"/>
                  </a:lnTo>
                  <a:lnTo>
                    <a:pt x="2961" y="1405"/>
                  </a:lnTo>
                  <a:lnTo>
                    <a:pt x="2977" y="1392"/>
                  </a:lnTo>
                  <a:lnTo>
                    <a:pt x="2990" y="1376"/>
                  </a:lnTo>
                  <a:lnTo>
                    <a:pt x="2998" y="1356"/>
                  </a:lnTo>
                  <a:lnTo>
                    <a:pt x="3002" y="1334"/>
                  </a:lnTo>
                  <a:lnTo>
                    <a:pt x="3002" y="350"/>
                  </a:lnTo>
                  <a:lnTo>
                    <a:pt x="2998" y="328"/>
                  </a:lnTo>
                  <a:lnTo>
                    <a:pt x="2990" y="307"/>
                  </a:lnTo>
                  <a:lnTo>
                    <a:pt x="2977" y="292"/>
                  </a:lnTo>
                  <a:lnTo>
                    <a:pt x="2961" y="278"/>
                  </a:lnTo>
                  <a:lnTo>
                    <a:pt x="2941" y="270"/>
                  </a:lnTo>
                  <a:lnTo>
                    <a:pt x="2920" y="268"/>
                  </a:lnTo>
                  <a:lnTo>
                    <a:pt x="1549" y="268"/>
                  </a:lnTo>
                  <a:close/>
                  <a:moveTo>
                    <a:pt x="2235" y="0"/>
                  </a:moveTo>
                  <a:lnTo>
                    <a:pt x="2254" y="4"/>
                  </a:lnTo>
                  <a:lnTo>
                    <a:pt x="2271" y="12"/>
                  </a:lnTo>
                  <a:lnTo>
                    <a:pt x="2283" y="25"/>
                  </a:lnTo>
                  <a:lnTo>
                    <a:pt x="2292" y="42"/>
                  </a:lnTo>
                  <a:lnTo>
                    <a:pt x="2296" y="62"/>
                  </a:lnTo>
                  <a:lnTo>
                    <a:pt x="2296" y="186"/>
                  </a:lnTo>
                  <a:lnTo>
                    <a:pt x="2920" y="186"/>
                  </a:lnTo>
                  <a:lnTo>
                    <a:pt x="2952" y="189"/>
                  </a:lnTo>
                  <a:lnTo>
                    <a:pt x="2983" y="198"/>
                  </a:lnTo>
                  <a:lnTo>
                    <a:pt x="3011" y="213"/>
                  </a:lnTo>
                  <a:lnTo>
                    <a:pt x="3034" y="234"/>
                  </a:lnTo>
                  <a:lnTo>
                    <a:pt x="3054" y="257"/>
                  </a:lnTo>
                  <a:lnTo>
                    <a:pt x="3069" y="286"/>
                  </a:lnTo>
                  <a:lnTo>
                    <a:pt x="3079" y="317"/>
                  </a:lnTo>
                  <a:lnTo>
                    <a:pt x="3082" y="350"/>
                  </a:lnTo>
                  <a:lnTo>
                    <a:pt x="3082" y="1334"/>
                  </a:lnTo>
                  <a:lnTo>
                    <a:pt x="3079" y="1367"/>
                  </a:lnTo>
                  <a:lnTo>
                    <a:pt x="3069" y="1398"/>
                  </a:lnTo>
                  <a:lnTo>
                    <a:pt x="3054" y="1427"/>
                  </a:lnTo>
                  <a:lnTo>
                    <a:pt x="3034" y="1450"/>
                  </a:lnTo>
                  <a:lnTo>
                    <a:pt x="3011" y="1471"/>
                  </a:lnTo>
                  <a:lnTo>
                    <a:pt x="2983" y="1486"/>
                  </a:lnTo>
                  <a:lnTo>
                    <a:pt x="2952" y="1495"/>
                  </a:lnTo>
                  <a:lnTo>
                    <a:pt x="2921" y="1498"/>
                  </a:lnTo>
                  <a:lnTo>
                    <a:pt x="2627" y="1498"/>
                  </a:lnTo>
                  <a:lnTo>
                    <a:pt x="2884" y="2477"/>
                  </a:lnTo>
                  <a:lnTo>
                    <a:pt x="2887" y="2497"/>
                  </a:lnTo>
                  <a:lnTo>
                    <a:pt x="2882" y="2516"/>
                  </a:lnTo>
                  <a:lnTo>
                    <a:pt x="2873" y="2532"/>
                  </a:lnTo>
                  <a:lnTo>
                    <a:pt x="2860" y="2544"/>
                  </a:lnTo>
                  <a:lnTo>
                    <a:pt x="2842" y="2554"/>
                  </a:lnTo>
                  <a:lnTo>
                    <a:pt x="2836" y="2554"/>
                  </a:lnTo>
                  <a:lnTo>
                    <a:pt x="2832" y="2555"/>
                  </a:lnTo>
                  <a:lnTo>
                    <a:pt x="2826" y="2555"/>
                  </a:lnTo>
                  <a:lnTo>
                    <a:pt x="2811" y="2554"/>
                  </a:lnTo>
                  <a:lnTo>
                    <a:pt x="2796" y="2547"/>
                  </a:lnTo>
                  <a:lnTo>
                    <a:pt x="2784" y="2538"/>
                  </a:lnTo>
                  <a:lnTo>
                    <a:pt x="2774" y="2525"/>
                  </a:lnTo>
                  <a:lnTo>
                    <a:pt x="2768" y="2509"/>
                  </a:lnTo>
                  <a:lnTo>
                    <a:pt x="2501" y="1498"/>
                  </a:lnTo>
                  <a:lnTo>
                    <a:pt x="2296" y="1498"/>
                  </a:lnTo>
                  <a:lnTo>
                    <a:pt x="2296" y="2215"/>
                  </a:lnTo>
                  <a:lnTo>
                    <a:pt x="2292" y="2234"/>
                  </a:lnTo>
                  <a:lnTo>
                    <a:pt x="2284" y="2251"/>
                  </a:lnTo>
                  <a:lnTo>
                    <a:pt x="2271" y="2265"/>
                  </a:lnTo>
                  <a:lnTo>
                    <a:pt x="2254" y="2274"/>
                  </a:lnTo>
                  <a:lnTo>
                    <a:pt x="2235" y="2277"/>
                  </a:lnTo>
                  <a:lnTo>
                    <a:pt x="2216" y="2274"/>
                  </a:lnTo>
                  <a:lnTo>
                    <a:pt x="2200" y="2265"/>
                  </a:lnTo>
                  <a:lnTo>
                    <a:pt x="2186" y="2251"/>
                  </a:lnTo>
                  <a:lnTo>
                    <a:pt x="2177" y="2234"/>
                  </a:lnTo>
                  <a:lnTo>
                    <a:pt x="2174" y="2215"/>
                  </a:lnTo>
                  <a:lnTo>
                    <a:pt x="2174" y="1498"/>
                  </a:lnTo>
                  <a:lnTo>
                    <a:pt x="1968" y="1498"/>
                  </a:lnTo>
                  <a:lnTo>
                    <a:pt x="1702" y="2509"/>
                  </a:lnTo>
                  <a:lnTo>
                    <a:pt x="1698" y="2523"/>
                  </a:lnTo>
                  <a:lnTo>
                    <a:pt x="1690" y="2534"/>
                  </a:lnTo>
                  <a:lnTo>
                    <a:pt x="1680" y="2543"/>
                  </a:lnTo>
                  <a:lnTo>
                    <a:pt x="1712" y="2567"/>
                  </a:lnTo>
                  <a:lnTo>
                    <a:pt x="1742" y="2596"/>
                  </a:lnTo>
                  <a:lnTo>
                    <a:pt x="1767" y="2627"/>
                  </a:lnTo>
                  <a:lnTo>
                    <a:pt x="1787" y="2663"/>
                  </a:lnTo>
                  <a:lnTo>
                    <a:pt x="1802" y="2701"/>
                  </a:lnTo>
                  <a:lnTo>
                    <a:pt x="1811" y="2743"/>
                  </a:lnTo>
                  <a:lnTo>
                    <a:pt x="1814" y="2787"/>
                  </a:lnTo>
                  <a:lnTo>
                    <a:pt x="1812" y="2829"/>
                  </a:lnTo>
                  <a:lnTo>
                    <a:pt x="1803" y="2872"/>
                  </a:lnTo>
                  <a:lnTo>
                    <a:pt x="1790" y="2914"/>
                  </a:lnTo>
                  <a:lnTo>
                    <a:pt x="1771" y="2955"/>
                  </a:lnTo>
                  <a:lnTo>
                    <a:pt x="1748" y="2994"/>
                  </a:lnTo>
                  <a:lnTo>
                    <a:pt x="1721" y="3029"/>
                  </a:lnTo>
                  <a:lnTo>
                    <a:pt x="1691" y="3061"/>
                  </a:lnTo>
                  <a:lnTo>
                    <a:pt x="1659" y="3087"/>
                  </a:lnTo>
                  <a:lnTo>
                    <a:pt x="1712" y="3104"/>
                  </a:lnTo>
                  <a:lnTo>
                    <a:pt x="1764" y="3127"/>
                  </a:lnTo>
                  <a:lnTo>
                    <a:pt x="1812" y="3153"/>
                  </a:lnTo>
                  <a:lnTo>
                    <a:pt x="1857" y="3184"/>
                  </a:lnTo>
                  <a:lnTo>
                    <a:pt x="1897" y="3217"/>
                  </a:lnTo>
                  <a:lnTo>
                    <a:pt x="1934" y="3253"/>
                  </a:lnTo>
                  <a:lnTo>
                    <a:pt x="1965" y="3291"/>
                  </a:lnTo>
                  <a:lnTo>
                    <a:pt x="1992" y="3329"/>
                  </a:lnTo>
                  <a:lnTo>
                    <a:pt x="2014" y="3369"/>
                  </a:lnTo>
                  <a:lnTo>
                    <a:pt x="2030" y="3409"/>
                  </a:lnTo>
                  <a:lnTo>
                    <a:pt x="2040" y="3447"/>
                  </a:lnTo>
                  <a:lnTo>
                    <a:pt x="2043" y="3484"/>
                  </a:lnTo>
                  <a:lnTo>
                    <a:pt x="2040" y="3501"/>
                  </a:lnTo>
                  <a:lnTo>
                    <a:pt x="2029" y="3517"/>
                  </a:lnTo>
                  <a:lnTo>
                    <a:pt x="2012" y="3532"/>
                  </a:lnTo>
                  <a:lnTo>
                    <a:pt x="1990" y="3545"/>
                  </a:lnTo>
                  <a:lnTo>
                    <a:pt x="1963" y="3558"/>
                  </a:lnTo>
                  <a:lnTo>
                    <a:pt x="1929" y="3568"/>
                  </a:lnTo>
                  <a:lnTo>
                    <a:pt x="1893" y="3578"/>
                  </a:lnTo>
                  <a:lnTo>
                    <a:pt x="1852" y="3586"/>
                  </a:lnTo>
                  <a:lnTo>
                    <a:pt x="1809" y="3594"/>
                  </a:lnTo>
                  <a:lnTo>
                    <a:pt x="1763" y="3600"/>
                  </a:lnTo>
                  <a:lnTo>
                    <a:pt x="1714" y="3606"/>
                  </a:lnTo>
                  <a:lnTo>
                    <a:pt x="1663" y="3609"/>
                  </a:lnTo>
                  <a:lnTo>
                    <a:pt x="1611" y="3611"/>
                  </a:lnTo>
                  <a:lnTo>
                    <a:pt x="1558" y="3612"/>
                  </a:lnTo>
                  <a:lnTo>
                    <a:pt x="1506" y="3612"/>
                  </a:lnTo>
                  <a:lnTo>
                    <a:pt x="1453" y="3611"/>
                  </a:lnTo>
                  <a:lnTo>
                    <a:pt x="1401" y="3609"/>
                  </a:lnTo>
                  <a:lnTo>
                    <a:pt x="1351" y="3606"/>
                  </a:lnTo>
                  <a:lnTo>
                    <a:pt x="1303" y="3600"/>
                  </a:lnTo>
                  <a:lnTo>
                    <a:pt x="1256" y="3594"/>
                  </a:lnTo>
                  <a:lnTo>
                    <a:pt x="1212" y="3586"/>
                  </a:lnTo>
                  <a:lnTo>
                    <a:pt x="1171" y="3578"/>
                  </a:lnTo>
                  <a:lnTo>
                    <a:pt x="1135" y="3568"/>
                  </a:lnTo>
                  <a:lnTo>
                    <a:pt x="1103" y="3558"/>
                  </a:lnTo>
                  <a:lnTo>
                    <a:pt x="1075" y="3545"/>
                  </a:lnTo>
                  <a:lnTo>
                    <a:pt x="1052" y="3532"/>
                  </a:lnTo>
                  <a:lnTo>
                    <a:pt x="1036" y="3517"/>
                  </a:lnTo>
                  <a:lnTo>
                    <a:pt x="1025" y="3501"/>
                  </a:lnTo>
                  <a:lnTo>
                    <a:pt x="1021" y="3484"/>
                  </a:lnTo>
                  <a:lnTo>
                    <a:pt x="1024" y="3447"/>
                  </a:lnTo>
                  <a:lnTo>
                    <a:pt x="1034" y="3409"/>
                  </a:lnTo>
                  <a:lnTo>
                    <a:pt x="1050" y="3369"/>
                  </a:lnTo>
                  <a:lnTo>
                    <a:pt x="1072" y="3329"/>
                  </a:lnTo>
                  <a:lnTo>
                    <a:pt x="1099" y="3291"/>
                  </a:lnTo>
                  <a:lnTo>
                    <a:pt x="1130" y="3253"/>
                  </a:lnTo>
                  <a:lnTo>
                    <a:pt x="1167" y="3217"/>
                  </a:lnTo>
                  <a:lnTo>
                    <a:pt x="1209" y="3184"/>
                  </a:lnTo>
                  <a:lnTo>
                    <a:pt x="1253" y="3153"/>
                  </a:lnTo>
                  <a:lnTo>
                    <a:pt x="1301" y="3127"/>
                  </a:lnTo>
                  <a:lnTo>
                    <a:pt x="1352" y="3104"/>
                  </a:lnTo>
                  <a:lnTo>
                    <a:pt x="1406" y="3087"/>
                  </a:lnTo>
                  <a:lnTo>
                    <a:pt x="1373" y="3061"/>
                  </a:lnTo>
                  <a:lnTo>
                    <a:pt x="1343" y="3029"/>
                  </a:lnTo>
                  <a:lnTo>
                    <a:pt x="1316" y="2994"/>
                  </a:lnTo>
                  <a:lnTo>
                    <a:pt x="1294" y="2955"/>
                  </a:lnTo>
                  <a:lnTo>
                    <a:pt x="1276" y="2914"/>
                  </a:lnTo>
                  <a:lnTo>
                    <a:pt x="1261" y="2872"/>
                  </a:lnTo>
                  <a:lnTo>
                    <a:pt x="1253" y="2829"/>
                  </a:lnTo>
                  <a:lnTo>
                    <a:pt x="1250" y="2787"/>
                  </a:lnTo>
                  <a:lnTo>
                    <a:pt x="1253" y="2745"/>
                  </a:lnTo>
                  <a:lnTo>
                    <a:pt x="1262" y="2704"/>
                  </a:lnTo>
                  <a:lnTo>
                    <a:pt x="1277" y="2665"/>
                  </a:lnTo>
                  <a:lnTo>
                    <a:pt x="1296" y="2630"/>
                  </a:lnTo>
                  <a:lnTo>
                    <a:pt x="1319" y="2598"/>
                  </a:lnTo>
                  <a:lnTo>
                    <a:pt x="1347" y="2569"/>
                  </a:lnTo>
                  <a:lnTo>
                    <a:pt x="1378" y="2546"/>
                  </a:lnTo>
                  <a:lnTo>
                    <a:pt x="1413" y="2526"/>
                  </a:lnTo>
                  <a:lnTo>
                    <a:pt x="1451" y="2511"/>
                  </a:lnTo>
                  <a:lnTo>
                    <a:pt x="1490" y="2502"/>
                  </a:lnTo>
                  <a:lnTo>
                    <a:pt x="1533" y="2499"/>
                  </a:lnTo>
                  <a:lnTo>
                    <a:pt x="1559" y="2501"/>
                  </a:lnTo>
                  <a:lnTo>
                    <a:pt x="1585" y="2505"/>
                  </a:lnTo>
                  <a:lnTo>
                    <a:pt x="1584" y="2491"/>
                  </a:lnTo>
                  <a:lnTo>
                    <a:pt x="1585" y="2477"/>
                  </a:lnTo>
                  <a:lnTo>
                    <a:pt x="1843" y="1498"/>
                  </a:lnTo>
                  <a:lnTo>
                    <a:pt x="1549" y="1498"/>
                  </a:lnTo>
                  <a:lnTo>
                    <a:pt x="1517" y="1495"/>
                  </a:lnTo>
                  <a:lnTo>
                    <a:pt x="1487" y="1486"/>
                  </a:lnTo>
                  <a:lnTo>
                    <a:pt x="1460" y="1471"/>
                  </a:lnTo>
                  <a:lnTo>
                    <a:pt x="1435" y="1450"/>
                  </a:lnTo>
                  <a:lnTo>
                    <a:pt x="1416" y="1427"/>
                  </a:lnTo>
                  <a:lnTo>
                    <a:pt x="1401" y="1398"/>
                  </a:lnTo>
                  <a:lnTo>
                    <a:pt x="1392" y="1367"/>
                  </a:lnTo>
                  <a:lnTo>
                    <a:pt x="1389" y="1334"/>
                  </a:lnTo>
                  <a:lnTo>
                    <a:pt x="1389" y="1048"/>
                  </a:lnTo>
                  <a:lnTo>
                    <a:pt x="1018" y="922"/>
                  </a:lnTo>
                  <a:lnTo>
                    <a:pt x="1017" y="922"/>
                  </a:lnTo>
                  <a:lnTo>
                    <a:pt x="1017" y="922"/>
                  </a:lnTo>
                  <a:lnTo>
                    <a:pt x="1015" y="922"/>
                  </a:lnTo>
                  <a:lnTo>
                    <a:pt x="1013" y="920"/>
                  </a:lnTo>
                  <a:lnTo>
                    <a:pt x="1005" y="917"/>
                  </a:lnTo>
                  <a:lnTo>
                    <a:pt x="994" y="914"/>
                  </a:lnTo>
                  <a:lnTo>
                    <a:pt x="979" y="909"/>
                  </a:lnTo>
                  <a:lnTo>
                    <a:pt x="960" y="903"/>
                  </a:lnTo>
                  <a:lnTo>
                    <a:pt x="938" y="897"/>
                  </a:lnTo>
                  <a:lnTo>
                    <a:pt x="938" y="1524"/>
                  </a:lnTo>
                  <a:lnTo>
                    <a:pt x="1010" y="2435"/>
                  </a:lnTo>
                  <a:lnTo>
                    <a:pt x="1009" y="2461"/>
                  </a:lnTo>
                  <a:lnTo>
                    <a:pt x="1002" y="2485"/>
                  </a:lnTo>
                  <a:lnTo>
                    <a:pt x="991" y="2507"/>
                  </a:lnTo>
                  <a:lnTo>
                    <a:pt x="976" y="2525"/>
                  </a:lnTo>
                  <a:lnTo>
                    <a:pt x="957" y="2540"/>
                  </a:lnTo>
                  <a:lnTo>
                    <a:pt x="935" y="2550"/>
                  </a:lnTo>
                  <a:lnTo>
                    <a:pt x="910" y="2555"/>
                  </a:lnTo>
                  <a:lnTo>
                    <a:pt x="906" y="2555"/>
                  </a:lnTo>
                  <a:lnTo>
                    <a:pt x="901" y="2555"/>
                  </a:lnTo>
                  <a:lnTo>
                    <a:pt x="878" y="2552"/>
                  </a:lnTo>
                  <a:lnTo>
                    <a:pt x="857" y="2546"/>
                  </a:lnTo>
                  <a:lnTo>
                    <a:pt x="837" y="2533"/>
                  </a:lnTo>
                  <a:lnTo>
                    <a:pt x="820" y="2517"/>
                  </a:lnTo>
                  <a:lnTo>
                    <a:pt x="808" y="2499"/>
                  </a:lnTo>
                  <a:lnTo>
                    <a:pt x="798" y="2477"/>
                  </a:lnTo>
                  <a:lnTo>
                    <a:pt x="793" y="2453"/>
                  </a:lnTo>
                  <a:lnTo>
                    <a:pt x="728" y="1630"/>
                  </a:lnTo>
                  <a:lnTo>
                    <a:pt x="707" y="1637"/>
                  </a:lnTo>
                  <a:lnTo>
                    <a:pt x="685" y="1639"/>
                  </a:lnTo>
                  <a:lnTo>
                    <a:pt x="662" y="1637"/>
                  </a:lnTo>
                  <a:lnTo>
                    <a:pt x="640" y="1630"/>
                  </a:lnTo>
                  <a:lnTo>
                    <a:pt x="575" y="2453"/>
                  </a:lnTo>
                  <a:lnTo>
                    <a:pt x="572" y="2472"/>
                  </a:lnTo>
                  <a:lnTo>
                    <a:pt x="566" y="2489"/>
                  </a:lnTo>
                  <a:lnTo>
                    <a:pt x="557" y="2505"/>
                  </a:lnTo>
                  <a:lnTo>
                    <a:pt x="597" y="2514"/>
                  </a:lnTo>
                  <a:lnTo>
                    <a:pt x="633" y="2529"/>
                  </a:lnTo>
                  <a:lnTo>
                    <a:pt x="667" y="2548"/>
                  </a:lnTo>
                  <a:lnTo>
                    <a:pt x="698" y="2573"/>
                  </a:lnTo>
                  <a:lnTo>
                    <a:pt x="725" y="2600"/>
                  </a:lnTo>
                  <a:lnTo>
                    <a:pt x="748" y="2632"/>
                  </a:lnTo>
                  <a:lnTo>
                    <a:pt x="767" y="2667"/>
                  </a:lnTo>
                  <a:lnTo>
                    <a:pt x="781" y="2705"/>
                  </a:lnTo>
                  <a:lnTo>
                    <a:pt x="790" y="2745"/>
                  </a:lnTo>
                  <a:lnTo>
                    <a:pt x="792" y="2787"/>
                  </a:lnTo>
                  <a:lnTo>
                    <a:pt x="790" y="2829"/>
                  </a:lnTo>
                  <a:lnTo>
                    <a:pt x="781" y="2872"/>
                  </a:lnTo>
                  <a:lnTo>
                    <a:pt x="767" y="2914"/>
                  </a:lnTo>
                  <a:lnTo>
                    <a:pt x="750" y="2955"/>
                  </a:lnTo>
                  <a:lnTo>
                    <a:pt x="726" y="2994"/>
                  </a:lnTo>
                  <a:lnTo>
                    <a:pt x="700" y="3029"/>
                  </a:lnTo>
                  <a:lnTo>
                    <a:pt x="670" y="3061"/>
                  </a:lnTo>
                  <a:lnTo>
                    <a:pt x="637" y="3087"/>
                  </a:lnTo>
                  <a:lnTo>
                    <a:pt x="690" y="3104"/>
                  </a:lnTo>
                  <a:lnTo>
                    <a:pt x="742" y="3127"/>
                  </a:lnTo>
                  <a:lnTo>
                    <a:pt x="790" y="3153"/>
                  </a:lnTo>
                  <a:lnTo>
                    <a:pt x="834" y="3184"/>
                  </a:lnTo>
                  <a:lnTo>
                    <a:pt x="875" y="3217"/>
                  </a:lnTo>
                  <a:lnTo>
                    <a:pt x="912" y="3253"/>
                  </a:lnTo>
                  <a:lnTo>
                    <a:pt x="944" y="3291"/>
                  </a:lnTo>
                  <a:lnTo>
                    <a:pt x="971" y="3329"/>
                  </a:lnTo>
                  <a:lnTo>
                    <a:pt x="992" y="3369"/>
                  </a:lnTo>
                  <a:lnTo>
                    <a:pt x="1008" y="3409"/>
                  </a:lnTo>
                  <a:lnTo>
                    <a:pt x="1018" y="3447"/>
                  </a:lnTo>
                  <a:lnTo>
                    <a:pt x="1021" y="3484"/>
                  </a:lnTo>
                  <a:lnTo>
                    <a:pt x="1018" y="3501"/>
                  </a:lnTo>
                  <a:lnTo>
                    <a:pt x="1006" y="3517"/>
                  </a:lnTo>
                  <a:lnTo>
                    <a:pt x="991" y="3532"/>
                  </a:lnTo>
                  <a:lnTo>
                    <a:pt x="969" y="3545"/>
                  </a:lnTo>
                  <a:lnTo>
                    <a:pt x="941" y="3558"/>
                  </a:lnTo>
                  <a:lnTo>
                    <a:pt x="908" y="3568"/>
                  </a:lnTo>
                  <a:lnTo>
                    <a:pt x="871" y="3578"/>
                  </a:lnTo>
                  <a:lnTo>
                    <a:pt x="831" y="3586"/>
                  </a:lnTo>
                  <a:lnTo>
                    <a:pt x="786" y="3594"/>
                  </a:lnTo>
                  <a:lnTo>
                    <a:pt x="741" y="3600"/>
                  </a:lnTo>
                  <a:lnTo>
                    <a:pt x="691" y="3606"/>
                  </a:lnTo>
                  <a:lnTo>
                    <a:pt x="641" y="3609"/>
                  </a:lnTo>
                  <a:lnTo>
                    <a:pt x="589" y="3611"/>
                  </a:lnTo>
                  <a:lnTo>
                    <a:pt x="536" y="3612"/>
                  </a:lnTo>
                  <a:lnTo>
                    <a:pt x="484" y="3612"/>
                  </a:lnTo>
                  <a:lnTo>
                    <a:pt x="431" y="3611"/>
                  </a:lnTo>
                  <a:lnTo>
                    <a:pt x="380" y="3609"/>
                  </a:lnTo>
                  <a:lnTo>
                    <a:pt x="328" y="3606"/>
                  </a:lnTo>
                  <a:lnTo>
                    <a:pt x="280" y="3600"/>
                  </a:lnTo>
                  <a:lnTo>
                    <a:pt x="233" y="3594"/>
                  </a:lnTo>
                  <a:lnTo>
                    <a:pt x="190" y="3586"/>
                  </a:lnTo>
                  <a:lnTo>
                    <a:pt x="150" y="3578"/>
                  </a:lnTo>
                  <a:lnTo>
                    <a:pt x="113" y="3568"/>
                  </a:lnTo>
                  <a:lnTo>
                    <a:pt x="80" y="3558"/>
                  </a:lnTo>
                  <a:lnTo>
                    <a:pt x="53" y="3545"/>
                  </a:lnTo>
                  <a:lnTo>
                    <a:pt x="30" y="3532"/>
                  </a:lnTo>
                  <a:lnTo>
                    <a:pt x="13" y="3517"/>
                  </a:lnTo>
                  <a:lnTo>
                    <a:pt x="3" y="3501"/>
                  </a:lnTo>
                  <a:lnTo>
                    <a:pt x="0" y="3484"/>
                  </a:lnTo>
                  <a:lnTo>
                    <a:pt x="3" y="3447"/>
                  </a:lnTo>
                  <a:lnTo>
                    <a:pt x="12" y="3409"/>
                  </a:lnTo>
                  <a:lnTo>
                    <a:pt x="29" y="3369"/>
                  </a:lnTo>
                  <a:lnTo>
                    <a:pt x="50" y="3329"/>
                  </a:lnTo>
                  <a:lnTo>
                    <a:pt x="77" y="3291"/>
                  </a:lnTo>
                  <a:lnTo>
                    <a:pt x="109" y="3253"/>
                  </a:lnTo>
                  <a:lnTo>
                    <a:pt x="145" y="3217"/>
                  </a:lnTo>
                  <a:lnTo>
                    <a:pt x="187" y="3184"/>
                  </a:lnTo>
                  <a:lnTo>
                    <a:pt x="231" y="3153"/>
                  </a:lnTo>
                  <a:lnTo>
                    <a:pt x="279" y="3127"/>
                  </a:lnTo>
                  <a:lnTo>
                    <a:pt x="331" y="3104"/>
                  </a:lnTo>
                  <a:lnTo>
                    <a:pt x="384" y="3087"/>
                  </a:lnTo>
                  <a:lnTo>
                    <a:pt x="351" y="3061"/>
                  </a:lnTo>
                  <a:lnTo>
                    <a:pt x="321" y="3029"/>
                  </a:lnTo>
                  <a:lnTo>
                    <a:pt x="295" y="2994"/>
                  </a:lnTo>
                  <a:lnTo>
                    <a:pt x="271" y="2955"/>
                  </a:lnTo>
                  <a:lnTo>
                    <a:pt x="254" y="2914"/>
                  </a:lnTo>
                  <a:lnTo>
                    <a:pt x="240" y="2872"/>
                  </a:lnTo>
                  <a:lnTo>
                    <a:pt x="231" y="2829"/>
                  </a:lnTo>
                  <a:lnTo>
                    <a:pt x="229" y="2787"/>
                  </a:lnTo>
                  <a:lnTo>
                    <a:pt x="231" y="2743"/>
                  </a:lnTo>
                  <a:lnTo>
                    <a:pt x="240" y="2703"/>
                  </a:lnTo>
                  <a:lnTo>
                    <a:pt x="256" y="2664"/>
                  </a:lnTo>
                  <a:lnTo>
                    <a:pt x="275" y="2629"/>
                  </a:lnTo>
                  <a:lnTo>
                    <a:pt x="299" y="2597"/>
                  </a:lnTo>
                  <a:lnTo>
                    <a:pt x="327" y="2568"/>
                  </a:lnTo>
                  <a:lnTo>
                    <a:pt x="360" y="2544"/>
                  </a:lnTo>
                  <a:lnTo>
                    <a:pt x="395" y="2525"/>
                  </a:lnTo>
                  <a:lnTo>
                    <a:pt x="379" y="2507"/>
                  </a:lnTo>
                  <a:lnTo>
                    <a:pt x="368" y="2485"/>
                  </a:lnTo>
                  <a:lnTo>
                    <a:pt x="361" y="2461"/>
                  </a:lnTo>
                  <a:lnTo>
                    <a:pt x="360" y="2435"/>
                  </a:lnTo>
                  <a:lnTo>
                    <a:pt x="431" y="1524"/>
                  </a:lnTo>
                  <a:lnTo>
                    <a:pt x="431" y="897"/>
                  </a:lnTo>
                  <a:lnTo>
                    <a:pt x="414" y="901"/>
                  </a:lnTo>
                  <a:lnTo>
                    <a:pt x="400" y="906"/>
                  </a:lnTo>
                  <a:lnTo>
                    <a:pt x="266" y="1517"/>
                  </a:lnTo>
                  <a:lnTo>
                    <a:pt x="259" y="1538"/>
                  </a:lnTo>
                  <a:lnTo>
                    <a:pt x="249" y="1555"/>
                  </a:lnTo>
                  <a:lnTo>
                    <a:pt x="235" y="1570"/>
                  </a:lnTo>
                  <a:lnTo>
                    <a:pt x="218" y="1580"/>
                  </a:lnTo>
                  <a:lnTo>
                    <a:pt x="199" y="1587"/>
                  </a:lnTo>
                  <a:lnTo>
                    <a:pt x="179" y="1589"/>
                  </a:lnTo>
                  <a:lnTo>
                    <a:pt x="159" y="1588"/>
                  </a:lnTo>
                  <a:lnTo>
                    <a:pt x="139" y="1580"/>
                  </a:lnTo>
                  <a:lnTo>
                    <a:pt x="122" y="1570"/>
                  </a:lnTo>
                  <a:lnTo>
                    <a:pt x="107" y="1555"/>
                  </a:lnTo>
                  <a:lnTo>
                    <a:pt x="97" y="1538"/>
                  </a:lnTo>
                  <a:lnTo>
                    <a:pt x="90" y="1519"/>
                  </a:lnTo>
                  <a:lnTo>
                    <a:pt x="88" y="1498"/>
                  </a:lnTo>
                  <a:lnTo>
                    <a:pt x="89" y="1478"/>
                  </a:lnTo>
                  <a:lnTo>
                    <a:pt x="235" y="815"/>
                  </a:lnTo>
                  <a:lnTo>
                    <a:pt x="236" y="811"/>
                  </a:lnTo>
                  <a:lnTo>
                    <a:pt x="237" y="809"/>
                  </a:lnTo>
                  <a:lnTo>
                    <a:pt x="238" y="806"/>
                  </a:lnTo>
                  <a:lnTo>
                    <a:pt x="241" y="798"/>
                  </a:lnTo>
                  <a:lnTo>
                    <a:pt x="246" y="789"/>
                  </a:lnTo>
                  <a:lnTo>
                    <a:pt x="250" y="782"/>
                  </a:lnTo>
                  <a:lnTo>
                    <a:pt x="256" y="775"/>
                  </a:lnTo>
                  <a:lnTo>
                    <a:pt x="261" y="769"/>
                  </a:lnTo>
                  <a:lnTo>
                    <a:pt x="268" y="763"/>
                  </a:lnTo>
                  <a:lnTo>
                    <a:pt x="273" y="759"/>
                  </a:lnTo>
                  <a:lnTo>
                    <a:pt x="278" y="757"/>
                  </a:lnTo>
                  <a:lnTo>
                    <a:pt x="284" y="753"/>
                  </a:lnTo>
                  <a:lnTo>
                    <a:pt x="286" y="752"/>
                  </a:lnTo>
                  <a:lnTo>
                    <a:pt x="289" y="750"/>
                  </a:lnTo>
                  <a:lnTo>
                    <a:pt x="292" y="748"/>
                  </a:lnTo>
                  <a:lnTo>
                    <a:pt x="297" y="746"/>
                  </a:lnTo>
                  <a:lnTo>
                    <a:pt x="307" y="743"/>
                  </a:lnTo>
                  <a:lnTo>
                    <a:pt x="323" y="737"/>
                  </a:lnTo>
                  <a:lnTo>
                    <a:pt x="344" y="731"/>
                  </a:lnTo>
                  <a:lnTo>
                    <a:pt x="369" y="724"/>
                  </a:lnTo>
                  <a:lnTo>
                    <a:pt x="397" y="716"/>
                  </a:lnTo>
                  <a:lnTo>
                    <a:pt x="428" y="707"/>
                  </a:lnTo>
                  <a:lnTo>
                    <a:pt x="461" y="699"/>
                  </a:lnTo>
                  <a:lnTo>
                    <a:pt x="497" y="691"/>
                  </a:lnTo>
                  <a:lnTo>
                    <a:pt x="535" y="684"/>
                  </a:lnTo>
                  <a:lnTo>
                    <a:pt x="573" y="677"/>
                  </a:lnTo>
                  <a:lnTo>
                    <a:pt x="612" y="673"/>
                  </a:lnTo>
                  <a:lnTo>
                    <a:pt x="651" y="669"/>
                  </a:lnTo>
                  <a:lnTo>
                    <a:pt x="672" y="713"/>
                  </a:lnTo>
                  <a:lnTo>
                    <a:pt x="672" y="713"/>
                  </a:lnTo>
                  <a:lnTo>
                    <a:pt x="612" y="1197"/>
                  </a:lnTo>
                  <a:lnTo>
                    <a:pt x="685" y="1325"/>
                  </a:lnTo>
                  <a:lnTo>
                    <a:pt x="756" y="1197"/>
                  </a:lnTo>
                  <a:lnTo>
                    <a:pt x="696" y="713"/>
                  </a:lnTo>
                  <a:lnTo>
                    <a:pt x="696" y="713"/>
                  </a:lnTo>
                  <a:lnTo>
                    <a:pt x="718" y="669"/>
                  </a:lnTo>
                  <a:lnTo>
                    <a:pt x="759" y="673"/>
                  </a:lnTo>
                  <a:lnTo>
                    <a:pt x="800" y="678"/>
                  </a:lnTo>
                  <a:lnTo>
                    <a:pt x="839" y="684"/>
                  </a:lnTo>
                  <a:lnTo>
                    <a:pt x="878" y="692"/>
                  </a:lnTo>
                  <a:lnTo>
                    <a:pt x="915" y="700"/>
                  </a:lnTo>
                  <a:lnTo>
                    <a:pt x="950" y="709"/>
                  </a:lnTo>
                  <a:lnTo>
                    <a:pt x="982" y="718"/>
                  </a:lnTo>
                  <a:lnTo>
                    <a:pt x="1010" y="726"/>
                  </a:lnTo>
                  <a:lnTo>
                    <a:pt x="1033" y="734"/>
                  </a:lnTo>
                  <a:lnTo>
                    <a:pt x="1053" y="740"/>
                  </a:lnTo>
                  <a:lnTo>
                    <a:pt x="1067" y="744"/>
                  </a:lnTo>
                  <a:lnTo>
                    <a:pt x="1075" y="748"/>
                  </a:lnTo>
                  <a:lnTo>
                    <a:pt x="1387" y="853"/>
                  </a:lnTo>
                  <a:lnTo>
                    <a:pt x="1387" y="350"/>
                  </a:lnTo>
                  <a:lnTo>
                    <a:pt x="1391" y="317"/>
                  </a:lnTo>
                  <a:lnTo>
                    <a:pt x="1401" y="286"/>
                  </a:lnTo>
                  <a:lnTo>
                    <a:pt x="1415" y="257"/>
                  </a:lnTo>
                  <a:lnTo>
                    <a:pt x="1435" y="234"/>
                  </a:lnTo>
                  <a:lnTo>
                    <a:pt x="1459" y="213"/>
                  </a:lnTo>
                  <a:lnTo>
                    <a:pt x="1487" y="198"/>
                  </a:lnTo>
                  <a:lnTo>
                    <a:pt x="1517" y="189"/>
                  </a:lnTo>
                  <a:lnTo>
                    <a:pt x="1549" y="186"/>
                  </a:lnTo>
                  <a:lnTo>
                    <a:pt x="2174" y="186"/>
                  </a:lnTo>
                  <a:lnTo>
                    <a:pt x="2174" y="62"/>
                  </a:lnTo>
                  <a:lnTo>
                    <a:pt x="2177" y="42"/>
                  </a:lnTo>
                  <a:lnTo>
                    <a:pt x="2186" y="25"/>
                  </a:lnTo>
                  <a:lnTo>
                    <a:pt x="2200" y="12"/>
                  </a:lnTo>
                  <a:lnTo>
                    <a:pt x="2215" y="4"/>
                  </a:lnTo>
                  <a:lnTo>
                    <a:pt x="22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r>
                <a:rPr>
                  <a:latin typeface="Arial"/>
                </a:rPr>
                <a:t/>
              </a:r>
            </a:p>
          </p:txBody>
        </p:sp>
      </p:grpSp>
      <p:sp>
        <p:nvSpPr>
          <p:cNvPr id="21" name="TextBox 20"/>
          <p:cNvSpPr txBox="1"/>
          <p:nvPr/>
        </p:nvSpPr>
        <p:spPr>
          <a:xfrm>
            <a:off x="700644" y="2760005"/>
            <a:ext cx="3588287" cy="2446824"/>
          </a:xfrm>
          <a:prstGeom prst="rect">
            <a:avLst/>
          </a:prstGeom>
          <a:noFill/>
        </p:spPr>
        <p:txBody>
          <a:bodyPr wrap="square" rtlCol="0">
            <a:spAutoFit/>
          </a:bodyPr>
          <a:lstStyle/>
          <a:p>
            <a:pPr>
              <a:lnSpc>
                <a:spcPct val="150000"/>
              </a:lnSpc>
            </a:pPr>
            <a:r>
              <a:rPr>
                <a:solidFill>
                  <a:srgbClr val="000000"/>
                </a:solidFill>
                <a:latin typeface="Arial"/>
              </a:rPr>
              <a:t>Ceci est un texte d'exemple. Vous pouvez remplacer ce texte. Entrez votre texte ici. Ceci est un texte d'exemple. Vous pouvez remplacer ce texte. Entrez votre texte ici.</a:t>
            </a:r>
          </a:p>
        </p:txBody>
      </p:sp>
      <p:grpSp>
        <p:nvGrpSpPr>
          <p:cNvPr id="26" name="Group 25"/>
          <p:cNvGrpSpPr/>
          <p:nvPr/>
        </p:nvGrpSpPr>
        <p:grpSpPr>
          <a:xfrm>
            <a:off x="0" y="6476870"/>
            <a:ext cx="12192000" cy="423333"/>
            <a:chOff x="0" y="6434667"/>
            <a:chExt cx="12192000" cy="423333"/>
          </a:xfrm>
          <a:solidFill>
            <a:schemeClr val="accent4"/>
          </a:solidFill>
        </p:grpSpPr>
        <p:sp>
          <p:nvSpPr>
            <p:cNvPr id="27" name="Rectangle 26"/>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
              </a:r>
            </a:p>
          </p:txBody>
        </p:sp>
        <p:sp>
          <p:nvSpPr>
            <p:cNvPr id="28" name="TextBox 27"/>
            <p:cNvSpPr txBox="1"/>
            <p:nvPr/>
          </p:nvSpPr>
          <p:spPr>
            <a:xfrm>
              <a:off x="80189" y="6461667"/>
              <a:ext cx="2995629" cy="369332"/>
            </a:xfrm>
            <a:prstGeom prst="rect">
              <a:avLst/>
            </a:prstGeom>
            <a:grpFill/>
          </p:spPr>
          <p:txBody>
            <a:bodyPr wrap="square" rtlCol="0">
              <a:spAutoFit/>
            </a:bodyPr>
            <a:lstStyle/>
            <a:p>
              <a:pPr/>
              <a:r>
                <a:rPr>
                  <a:solidFill>
                    <a:srgbClr val="000000"/>
                  </a:solidFill>
                  <a:latin typeface="Arial Narrow"/>
                </a:rPr>
                <a:t>INSÉRER LE LOGO ICI</a:t>
              </a:r>
            </a:p>
          </p:txBody>
        </p:sp>
        <p:pic>
          <p:nvPicPr>
            <p:cNvPr id="29" name="Picture 2" descr="E:\cloud\drive\websites\slidemodel\logo\sebastian\slidemodel-logo-trans.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0636250" y="6498991"/>
              <a:ext cx="1386402" cy="262447"/>
            </a:xfrm>
            <a:prstGeom prst="rect">
              <a:avLst/>
            </a:prstGeom>
            <a:grpFill/>
            <a:extLst/>
          </p:spPr>
        </p:pic>
      </p:grpSp>
    </p:spTree>
    <p:extLst>
      <p:ext uri="{BB962C8B-B14F-4D97-AF65-F5344CB8AC3E}">
        <p14:creationId xmlns:p14="http://schemas.microsoft.com/office/powerpoint/2010/main" val="1818102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6" name="Pentagon 5"/>
          <p:cNvSpPr/>
          <p:nvPr/>
        </p:nvSpPr>
        <p:spPr>
          <a:xfrm>
            <a:off x="4286991" y="5213267"/>
            <a:ext cx="3099461" cy="688770"/>
          </a:xfrm>
          <a:prstGeom prst="homePlate">
            <a:avLst>
              <a:gd name="adj" fmla="val 4380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solidFill>
                  <a:srgbClr val="000000"/>
                </a:solidFill>
                <a:latin typeface="Arial"/>
              </a:rPr>
              <a:t>Ceci est un texte d'exemple.
Entrez votre texte ici</a:t>
            </a:r>
          </a:p>
        </p:txBody>
      </p:sp>
      <p:sp>
        <p:nvSpPr>
          <p:cNvPr id="7" name="Pentagon 6"/>
          <p:cNvSpPr/>
          <p:nvPr/>
        </p:nvSpPr>
        <p:spPr>
          <a:xfrm>
            <a:off x="5354286" y="4309275"/>
            <a:ext cx="3099461" cy="688770"/>
          </a:xfrm>
          <a:prstGeom prst="homePlate">
            <a:avLst>
              <a:gd name="adj" fmla="val 43808"/>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r>
              <a:rPr>
                <a:solidFill>
                  <a:srgbClr val="000000"/>
                </a:solidFill>
                <a:latin typeface="Arial"/>
              </a:rPr>
              <a:t>Ceci est un texte d'exemple.
Entrez votre texte ici</a:t>
            </a:r>
          </a:p>
        </p:txBody>
      </p:sp>
      <p:sp>
        <p:nvSpPr>
          <p:cNvPr id="8" name="Pentagon 7"/>
          <p:cNvSpPr/>
          <p:nvPr/>
        </p:nvSpPr>
        <p:spPr>
          <a:xfrm>
            <a:off x="6421581" y="3405283"/>
            <a:ext cx="3146962" cy="688770"/>
          </a:xfrm>
          <a:prstGeom prst="homePlate">
            <a:avLst>
              <a:gd name="adj" fmla="val 43808"/>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r>
              <a:rPr>
                <a:solidFill>
                  <a:srgbClr val="000000"/>
                </a:solidFill>
                <a:latin typeface="Arial"/>
              </a:rPr>
              <a:t>Ceci est un texte d'exemple.
Entrez votre texte ici</a:t>
            </a:r>
          </a:p>
        </p:txBody>
      </p:sp>
      <p:sp>
        <p:nvSpPr>
          <p:cNvPr id="9" name="Pentagon 8"/>
          <p:cNvSpPr/>
          <p:nvPr/>
        </p:nvSpPr>
        <p:spPr>
          <a:xfrm>
            <a:off x="7536377" y="2501292"/>
            <a:ext cx="3146962" cy="688770"/>
          </a:xfrm>
          <a:prstGeom prst="homePlate">
            <a:avLst>
              <a:gd name="adj" fmla="val 43808"/>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r>
              <a:rPr>
                <a:solidFill>
                  <a:srgbClr val="000000"/>
                </a:solidFill>
                <a:latin typeface="Arial"/>
              </a:rPr>
              <a:t>Ceci est un texte d'exemple.
Entrez votre texte ici</a:t>
            </a:r>
          </a:p>
        </p:txBody>
      </p:sp>
      <p:sp>
        <p:nvSpPr>
          <p:cNvPr id="10" name="Pentagon 9"/>
          <p:cNvSpPr/>
          <p:nvPr/>
        </p:nvSpPr>
        <p:spPr>
          <a:xfrm>
            <a:off x="8651174" y="1597301"/>
            <a:ext cx="3146962" cy="688770"/>
          </a:xfrm>
          <a:prstGeom prst="homePlate">
            <a:avLst>
              <a:gd name="adj" fmla="val 43808"/>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r>
              <a:rPr>
                <a:solidFill>
                  <a:srgbClr val="000000"/>
                </a:solidFill>
                <a:latin typeface="Arial"/>
              </a:rPr>
              <a:t>Ceci est un texte d'exemple.
Entrez votre texte ici</a:t>
            </a:r>
          </a:p>
        </p:txBody>
      </p:sp>
      <p:grpSp>
        <p:nvGrpSpPr>
          <p:cNvPr id="4" name="Group 3"/>
          <p:cNvGrpSpPr/>
          <p:nvPr/>
        </p:nvGrpSpPr>
        <p:grpSpPr>
          <a:xfrm>
            <a:off x="3152552" y="3222655"/>
            <a:ext cx="6108451" cy="2487990"/>
            <a:chOff x="3152552" y="3222655"/>
            <a:chExt cx="6108451" cy="2487990"/>
          </a:xfrm>
        </p:grpSpPr>
        <p:sp>
          <p:nvSpPr>
            <p:cNvPr id="2" name="Right Arrow 1"/>
            <p:cNvSpPr/>
            <p:nvPr/>
          </p:nvSpPr>
          <p:spPr>
            <a:xfrm rot="19297116">
              <a:off x="3152552" y="3222655"/>
              <a:ext cx="6108451" cy="56336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
              </a:r>
            </a:p>
          </p:txBody>
        </p:sp>
        <p:sp>
          <p:nvSpPr>
            <p:cNvPr id="3" name="Rectangle 2"/>
            <p:cNvSpPr/>
            <p:nvPr/>
          </p:nvSpPr>
          <p:spPr>
            <a:xfrm rot="2957220">
              <a:off x="3028162" y="5097618"/>
              <a:ext cx="940306" cy="2857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
              </a:r>
            </a:p>
          </p:txBody>
        </p:sp>
      </p:grpSp>
      <p:sp>
        <p:nvSpPr>
          <p:cNvPr id="5" name="Oval 4"/>
          <p:cNvSpPr/>
          <p:nvPr/>
        </p:nvSpPr>
        <p:spPr>
          <a:xfrm>
            <a:off x="795647" y="3420092"/>
            <a:ext cx="2560320" cy="2560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sz="2240">
                <a:latin typeface="Arial"/>
              </a:rPr>
              <a:t>Entrez le texte ici</a:t>
            </a:r>
          </a:p>
        </p:txBody>
      </p:sp>
      <p:sp>
        <p:nvSpPr>
          <p:cNvPr id="11" name="TextBox 10"/>
          <p:cNvSpPr txBox="1"/>
          <p:nvPr/>
        </p:nvSpPr>
        <p:spPr>
          <a:xfrm>
            <a:off x="795647" y="1713935"/>
            <a:ext cx="5107459" cy="1615827"/>
          </a:xfrm>
          <a:prstGeom prst="rect">
            <a:avLst/>
          </a:prstGeom>
          <a:noFill/>
        </p:spPr>
        <p:txBody>
          <a:bodyPr wrap="square" rtlCol="0">
            <a:spAutoFit/>
          </a:bodyPr>
          <a:lstStyle/>
          <a:p>
            <a:pPr>
              <a:lnSpc>
                <a:spcPct val="150000"/>
              </a:lnSpc>
            </a:pPr>
            <a:r>
              <a:rPr>
                <a:solidFill>
                  <a:srgbClr val="000000"/>
                </a:solidFill>
                <a:latin typeface="Arial"/>
              </a:rPr>
              <a:t>Ceci est un texte d'exemple. Vous pouvez remplacer ce texte. Entrez votre texte ici. Ceci est un texte d'exemple. Vous pouvez remplacer ce texte. Entrez votre texte ici.</a:t>
            </a:r>
          </a:p>
        </p:txBody>
      </p:sp>
      <p:sp>
        <p:nvSpPr>
          <p:cNvPr id="12" name="Rectangle 11"/>
          <p:cNvSpPr/>
          <p:nvPr/>
        </p:nvSpPr>
        <p:spPr>
          <a:xfrm>
            <a:off x="795647" y="1022439"/>
            <a:ext cx="3399200" cy="646331"/>
          </a:xfrm>
          <a:prstGeom prst="rect">
            <a:avLst/>
          </a:prstGeom>
        </p:spPr>
        <p:txBody>
          <a:bodyPr wrap="none">
            <a:spAutoFit/>
          </a:bodyPr>
          <a:lstStyle/>
          <a:p>
            <a:pPr/>
            <a:r>
              <a:rPr sz="3600">
                <a:solidFill>
                  <a:srgbClr val="000000"/>
                </a:solidFill>
                <a:latin typeface="Arial"/>
              </a:rPr>
              <a:t>Titre va ici</a:t>
            </a:r>
          </a:p>
        </p:txBody>
      </p:sp>
      <p:grpSp>
        <p:nvGrpSpPr>
          <p:cNvPr id="17" name="Group 16"/>
          <p:cNvGrpSpPr/>
          <p:nvPr/>
        </p:nvGrpSpPr>
        <p:grpSpPr>
          <a:xfrm>
            <a:off x="0" y="6476870"/>
            <a:ext cx="12192000" cy="423333"/>
            <a:chOff x="0" y="6434667"/>
            <a:chExt cx="12192000" cy="423333"/>
          </a:xfrm>
          <a:solidFill>
            <a:schemeClr val="accent4"/>
          </a:solidFill>
        </p:grpSpPr>
        <p:sp>
          <p:nvSpPr>
            <p:cNvPr id="18" name="Rectangle 17"/>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
              </a:r>
            </a:p>
          </p:txBody>
        </p:sp>
        <p:sp>
          <p:nvSpPr>
            <p:cNvPr id="19" name="TextBox 18"/>
            <p:cNvSpPr txBox="1"/>
            <p:nvPr/>
          </p:nvSpPr>
          <p:spPr>
            <a:xfrm>
              <a:off x="80189" y="6461667"/>
              <a:ext cx="2995629" cy="369332"/>
            </a:xfrm>
            <a:prstGeom prst="rect">
              <a:avLst/>
            </a:prstGeom>
            <a:grpFill/>
          </p:spPr>
          <p:txBody>
            <a:bodyPr wrap="square" rtlCol="0">
              <a:spAutoFit/>
            </a:bodyPr>
            <a:lstStyle/>
            <a:p>
              <a:pPr/>
              <a:r>
                <a:rPr>
                  <a:solidFill>
                    <a:srgbClr val="000000"/>
                  </a:solidFill>
                  <a:latin typeface="Arial Narrow"/>
                </a:rPr>
                <a:t>INSÉRER LE LOGO ICI</a:t>
              </a:r>
            </a:p>
          </p:txBody>
        </p:sp>
        <p:pic>
          <p:nvPicPr>
            <p:cNvPr id="20" name="Picture 2" descr="E:\cloud\drive\websites\slidemodel\logo\sebastian\slidemodel-logo-tran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0636250" y="6498991"/>
              <a:ext cx="1386402" cy="262447"/>
            </a:xfrm>
            <a:prstGeom prst="rect">
              <a:avLst/>
            </a:prstGeom>
            <a:grpFill/>
            <a:extLst/>
          </p:spPr>
        </p:pic>
      </p:grpSp>
    </p:spTree>
    <p:extLst>
      <p:ext uri="{BB962C8B-B14F-4D97-AF65-F5344CB8AC3E}">
        <p14:creationId xmlns:p14="http://schemas.microsoft.com/office/powerpoint/2010/main" val="3174320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Rectangle 1"/>
          <p:cNvSpPr/>
          <p:nvPr/>
        </p:nvSpPr>
        <p:spPr>
          <a:xfrm>
            <a:off x="3015343" y="3287487"/>
            <a:ext cx="9176657" cy="2586841"/>
          </a:xfrm>
          <a:prstGeom prst="rect">
            <a:avLst/>
          </a:prstGeom>
          <a:solidFill>
            <a:schemeClr val="tx2">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
            </a:r>
          </a:p>
        </p:txBody>
      </p:sp>
      <p:sp>
        <p:nvSpPr>
          <p:cNvPr id="3" name="Oval 2"/>
          <p:cNvSpPr/>
          <p:nvPr/>
        </p:nvSpPr>
        <p:spPr>
          <a:xfrm>
            <a:off x="3926477" y="3624940"/>
            <a:ext cx="1188720" cy="11887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
            </a:r>
          </a:p>
        </p:txBody>
      </p:sp>
      <p:sp>
        <p:nvSpPr>
          <p:cNvPr id="4" name="Oval 3"/>
          <p:cNvSpPr/>
          <p:nvPr/>
        </p:nvSpPr>
        <p:spPr>
          <a:xfrm>
            <a:off x="5981700" y="3624940"/>
            <a:ext cx="1188720" cy="118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
            </a:r>
          </a:p>
        </p:txBody>
      </p:sp>
      <p:sp>
        <p:nvSpPr>
          <p:cNvPr id="5" name="Oval 4"/>
          <p:cNvSpPr/>
          <p:nvPr/>
        </p:nvSpPr>
        <p:spPr>
          <a:xfrm>
            <a:off x="8036923" y="3624940"/>
            <a:ext cx="1188720" cy="118872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
            </a:r>
          </a:p>
        </p:txBody>
      </p:sp>
      <p:sp>
        <p:nvSpPr>
          <p:cNvPr id="6" name="Oval 5"/>
          <p:cNvSpPr/>
          <p:nvPr/>
        </p:nvSpPr>
        <p:spPr>
          <a:xfrm>
            <a:off x="10092146" y="3624940"/>
            <a:ext cx="1188720" cy="11887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
            </a:r>
          </a:p>
        </p:txBody>
      </p:sp>
      <p:sp>
        <p:nvSpPr>
          <p:cNvPr id="8" name="Rectangle 7"/>
          <p:cNvSpPr/>
          <p:nvPr/>
        </p:nvSpPr>
        <p:spPr>
          <a:xfrm>
            <a:off x="3762103" y="4977959"/>
            <a:ext cx="1517468" cy="646331"/>
          </a:xfrm>
          <a:prstGeom prst="rect">
            <a:avLst/>
          </a:prstGeom>
        </p:spPr>
        <p:txBody>
          <a:bodyPr wrap="square">
            <a:spAutoFit/>
          </a:bodyPr>
          <a:lstStyle/>
          <a:p>
            <a:pPr/>
            <a:r>
              <a:rPr>
                <a:solidFill>
                  <a:srgbClr val="000000"/>
                </a:solidFill>
                <a:latin typeface="Arial"/>
              </a:rPr>
              <a:t>Entrez votre texte ici</a:t>
            </a:r>
          </a:p>
        </p:txBody>
      </p:sp>
      <p:sp>
        <p:nvSpPr>
          <p:cNvPr id="9" name="Rectangle 8"/>
          <p:cNvSpPr/>
          <p:nvPr/>
        </p:nvSpPr>
        <p:spPr>
          <a:xfrm>
            <a:off x="5817326" y="4977959"/>
            <a:ext cx="1517468" cy="646331"/>
          </a:xfrm>
          <a:prstGeom prst="rect">
            <a:avLst/>
          </a:prstGeom>
        </p:spPr>
        <p:txBody>
          <a:bodyPr wrap="square">
            <a:spAutoFit/>
          </a:bodyPr>
          <a:lstStyle/>
          <a:p>
            <a:pPr/>
            <a:r>
              <a:rPr>
                <a:solidFill>
                  <a:srgbClr val="000000"/>
                </a:solidFill>
                <a:latin typeface="Arial"/>
              </a:rPr>
              <a:t>Entrez votre texte ici</a:t>
            </a:r>
          </a:p>
        </p:txBody>
      </p:sp>
      <p:sp>
        <p:nvSpPr>
          <p:cNvPr id="10" name="Rectangle 9"/>
          <p:cNvSpPr/>
          <p:nvPr/>
        </p:nvSpPr>
        <p:spPr>
          <a:xfrm>
            <a:off x="7872549" y="4977959"/>
            <a:ext cx="1517468" cy="646331"/>
          </a:xfrm>
          <a:prstGeom prst="rect">
            <a:avLst/>
          </a:prstGeom>
        </p:spPr>
        <p:txBody>
          <a:bodyPr wrap="square">
            <a:spAutoFit/>
          </a:bodyPr>
          <a:lstStyle/>
          <a:p>
            <a:pPr/>
            <a:r>
              <a:rPr>
                <a:solidFill>
                  <a:srgbClr val="000000"/>
                </a:solidFill>
                <a:latin typeface="Arial"/>
              </a:rPr>
              <a:t>Entrez votre texte ici</a:t>
            </a:r>
          </a:p>
        </p:txBody>
      </p:sp>
      <p:sp>
        <p:nvSpPr>
          <p:cNvPr id="11" name="Rectangle 10"/>
          <p:cNvSpPr/>
          <p:nvPr/>
        </p:nvSpPr>
        <p:spPr>
          <a:xfrm>
            <a:off x="9927772" y="4977959"/>
            <a:ext cx="1517468" cy="646331"/>
          </a:xfrm>
          <a:prstGeom prst="rect">
            <a:avLst/>
          </a:prstGeom>
        </p:spPr>
        <p:txBody>
          <a:bodyPr wrap="square">
            <a:spAutoFit/>
          </a:bodyPr>
          <a:lstStyle/>
          <a:p>
            <a:pPr/>
            <a:r>
              <a:rPr>
                <a:solidFill>
                  <a:srgbClr val="000000"/>
                </a:solidFill>
                <a:latin typeface="Arial"/>
              </a:rPr>
              <a:t>Entrez votre texte ici</a:t>
            </a:r>
          </a:p>
        </p:txBody>
      </p:sp>
      <p:sp>
        <p:nvSpPr>
          <p:cNvPr id="12" name="Rectangle 11"/>
          <p:cNvSpPr/>
          <p:nvPr/>
        </p:nvSpPr>
        <p:spPr>
          <a:xfrm>
            <a:off x="5737041" y="2157016"/>
            <a:ext cx="5543825" cy="1015663"/>
          </a:xfrm>
          <a:prstGeom prst="rect">
            <a:avLst/>
          </a:prstGeom>
        </p:spPr>
        <p:txBody>
          <a:bodyPr wrap="none">
            <a:spAutoFit/>
          </a:bodyPr>
          <a:lstStyle/>
          <a:p>
            <a:pPr/>
            <a:r>
              <a:rPr sz="6000">
                <a:solidFill>
                  <a:srgbClr val="000000"/>
                </a:solidFill>
                <a:latin typeface="Arial"/>
              </a:rPr>
              <a:t>Titre va ici</a:t>
            </a:r>
          </a:p>
        </p:txBody>
      </p:sp>
      <p:grpSp>
        <p:nvGrpSpPr>
          <p:cNvPr id="14" name="Group 4"/>
          <p:cNvGrpSpPr>
            <a:grpSpLocks noChangeAspect="1"/>
          </p:cNvGrpSpPr>
          <p:nvPr/>
        </p:nvGrpSpPr>
        <p:grpSpPr bwMode="auto">
          <a:xfrm>
            <a:off x="4315909" y="3918602"/>
            <a:ext cx="409856" cy="601396"/>
            <a:chOff x="2029" y="1151"/>
            <a:chExt cx="199" cy="292"/>
          </a:xfrm>
          <a:solidFill>
            <a:schemeClr val="bg1"/>
          </a:solidFill>
        </p:grpSpPr>
        <p:sp>
          <p:nvSpPr>
            <p:cNvPr id="17" name="Freeform 6"/>
            <p:cNvSpPr>
              <a:spLocks noEditPoints="1"/>
            </p:cNvSpPr>
            <p:nvPr/>
          </p:nvSpPr>
          <p:spPr bwMode="auto">
            <a:xfrm>
              <a:off x="2029" y="1151"/>
              <a:ext cx="169" cy="292"/>
            </a:xfrm>
            <a:custGeom>
              <a:avLst/>
              <a:gdLst>
                <a:gd name="T0" fmla="*/ 638 w 1859"/>
                <a:gd name="T1" fmla="*/ 2971 h 3222"/>
                <a:gd name="T2" fmla="*/ 1221 w 1859"/>
                <a:gd name="T3" fmla="*/ 2796 h 3222"/>
                <a:gd name="T4" fmla="*/ 609 w 1859"/>
                <a:gd name="T5" fmla="*/ 170 h 3222"/>
                <a:gd name="T6" fmla="*/ 1250 w 1859"/>
                <a:gd name="T7" fmla="*/ 238 h 3222"/>
                <a:gd name="T8" fmla="*/ 609 w 1859"/>
                <a:gd name="T9" fmla="*/ 170 h 3222"/>
                <a:gd name="T10" fmla="*/ 1443 w 1859"/>
                <a:gd name="T11" fmla="*/ 150 h 3222"/>
                <a:gd name="T12" fmla="*/ 1413 w 1859"/>
                <a:gd name="T13" fmla="*/ 172 h 3222"/>
                <a:gd name="T14" fmla="*/ 1401 w 1859"/>
                <a:gd name="T15" fmla="*/ 207 h 3222"/>
                <a:gd name="T16" fmla="*/ 1413 w 1859"/>
                <a:gd name="T17" fmla="*/ 243 h 3222"/>
                <a:gd name="T18" fmla="*/ 1443 w 1859"/>
                <a:gd name="T19" fmla="*/ 263 h 3222"/>
                <a:gd name="T20" fmla="*/ 1482 w 1859"/>
                <a:gd name="T21" fmla="*/ 263 h 3222"/>
                <a:gd name="T22" fmla="*/ 1511 w 1859"/>
                <a:gd name="T23" fmla="*/ 243 h 3222"/>
                <a:gd name="T24" fmla="*/ 1523 w 1859"/>
                <a:gd name="T25" fmla="*/ 207 h 3222"/>
                <a:gd name="T26" fmla="*/ 1511 w 1859"/>
                <a:gd name="T27" fmla="*/ 172 h 3222"/>
                <a:gd name="T28" fmla="*/ 1482 w 1859"/>
                <a:gd name="T29" fmla="*/ 150 h 3222"/>
                <a:gd name="T30" fmla="*/ 238 w 1859"/>
                <a:gd name="T31" fmla="*/ 0 h 3222"/>
                <a:gd name="T32" fmla="*/ 1658 w 1859"/>
                <a:gd name="T33" fmla="*/ 3 h 3222"/>
                <a:gd name="T34" fmla="*/ 1729 w 1859"/>
                <a:gd name="T35" fmla="*/ 26 h 3222"/>
                <a:gd name="T36" fmla="*/ 1788 w 1859"/>
                <a:gd name="T37" fmla="*/ 69 h 3222"/>
                <a:gd name="T38" fmla="*/ 1831 w 1859"/>
                <a:gd name="T39" fmla="*/ 127 h 3222"/>
                <a:gd name="T40" fmla="*/ 1855 w 1859"/>
                <a:gd name="T41" fmla="*/ 197 h 3222"/>
                <a:gd name="T42" fmla="*/ 1858 w 1859"/>
                <a:gd name="T43" fmla="*/ 873 h 3222"/>
                <a:gd name="T44" fmla="*/ 1680 w 1859"/>
                <a:gd name="T45" fmla="*/ 395 h 3222"/>
                <a:gd name="T46" fmla="*/ 179 w 1859"/>
                <a:gd name="T47" fmla="*/ 2611 h 3222"/>
                <a:gd name="T48" fmla="*/ 1680 w 1859"/>
                <a:gd name="T49" fmla="*/ 1954 h 3222"/>
                <a:gd name="T50" fmla="*/ 1859 w 1859"/>
                <a:gd name="T51" fmla="*/ 2987 h 3222"/>
                <a:gd name="T52" fmla="*/ 1846 w 1859"/>
                <a:gd name="T53" fmla="*/ 3061 h 3222"/>
                <a:gd name="T54" fmla="*/ 1812 w 1859"/>
                <a:gd name="T55" fmla="*/ 3125 h 3222"/>
                <a:gd name="T56" fmla="*/ 1760 w 1859"/>
                <a:gd name="T57" fmla="*/ 3176 h 3222"/>
                <a:gd name="T58" fmla="*/ 1695 w 1859"/>
                <a:gd name="T59" fmla="*/ 3210 h 3222"/>
                <a:gd name="T60" fmla="*/ 1619 w 1859"/>
                <a:gd name="T61" fmla="*/ 3222 h 3222"/>
                <a:gd name="T62" fmla="*/ 200 w 1859"/>
                <a:gd name="T63" fmla="*/ 3219 h 3222"/>
                <a:gd name="T64" fmla="*/ 129 w 1859"/>
                <a:gd name="T65" fmla="*/ 3196 h 3222"/>
                <a:gd name="T66" fmla="*/ 70 w 1859"/>
                <a:gd name="T67" fmla="*/ 3153 h 3222"/>
                <a:gd name="T68" fmla="*/ 26 w 1859"/>
                <a:gd name="T69" fmla="*/ 3095 h 3222"/>
                <a:gd name="T70" fmla="*/ 3 w 1859"/>
                <a:gd name="T71" fmla="*/ 3026 h 3222"/>
                <a:gd name="T72" fmla="*/ 0 w 1859"/>
                <a:gd name="T73" fmla="*/ 235 h 3222"/>
                <a:gd name="T74" fmla="*/ 13 w 1859"/>
                <a:gd name="T75" fmla="*/ 160 h 3222"/>
                <a:gd name="T76" fmla="*/ 47 w 1859"/>
                <a:gd name="T77" fmla="*/ 96 h 3222"/>
                <a:gd name="T78" fmla="*/ 97 w 1859"/>
                <a:gd name="T79" fmla="*/ 46 h 3222"/>
                <a:gd name="T80" fmla="*/ 163 w 1859"/>
                <a:gd name="T81" fmla="*/ 12 h 3222"/>
                <a:gd name="T82" fmla="*/ 238 w 1859"/>
                <a:gd name="T83" fmla="*/ 0 h 3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59" h="3222">
                  <a:moveTo>
                    <a:pt x="638" y="2796"/>
                  </a:moveTo>
                  <a:lnTo>
                    <a:pt x="638" y="2971"/>
                  </a:lnTo>
                  <a:lnTo>
                    <a:pt x="1221" y="2971"/>
                  </a:lnTo>
                  <a:lnTo>
                    <a:pt x="1221" y="2796"/>
                  </a:lnTo>
                  <a:lnTo>
                    <a:pt x="638" y="2796"/>
                  </a:lnTo>
                  <a:close/>
                  <a:moveTo>
                    <a:pt x="609" y="170"/>
                  </a:moveTo>
                  <a:lnTo>
                    <a:pt x="609" y="238"/>
                  </a:lnTo>
                  <a:lnTo>
                    <a:pt x="1250" y="238"/>
                  </a:lnTo>
                  <a:lnTo>
                    <a:pt x="1250" y="170"/>
                  </a:lnTo>
                  <a:lnTo>
                    <a:pt x="609" y="170"/>
                  </a:lnTo>
                  <a:close/>
                  <a:moveTo>
                    <a:pt x="1462" y="147"/>
                  </a:moveTo>
                  <a:lnTo>
                    <a:pt x="1443" y="150"/>
                  </a:lnTo>
                  <a:lnTo>
                    <a:pt x="1426" y="158"/>
                  </a:lnTo>
                  <a:lnTo>
                    <a:pt x="1413" y="172"/>
                  </a:lnTo>
                  <a:lnTo>
                    <a:pt x="1403" y="188"/>
                  </a:lnTo>
                  <a:lnTo>
                    <a:pt x="1401" y="207"/>
                  </a:lnTo>
                  <a:lnTo>
                    <a:pt x="1403" y="226"/>
                  </a:lnTo>
                  <a:lnTo>
                    <a:pt x="1413" y="243"/>
                  </a:lnTo>
                  <a:lnTo>
                    <a:pt x="1426" y="255"/>
                  </a:lnTo>
                  <a:lnTo>
                    <a:pt x="1443" y="263"/>
                  </a:lnTo>
                  <a:lnTo>
                    <a:pt x="1462" y="266"/>
                  </a:lnTo>
                  <a:lnTo>
                    <a:pt x="1482" y="263"/>
                  </a:lnTo>
                  <a:lnTo>
                    <a:pt x="1499" y="255"/>
                  </a:lnTo>
                  <a:lnTo>
                    <a:pt x="1511" y="243"/>
                  </a:lnTo>
                  <a:lnTo>
                    <a:pt x="1520" y="226"/>
                  </a:lnTo>
                  <a:lnTo>
                    <a:pt x="1523" y="207"/>
                  </a:lnTo>
                  <a:lnTo>
                    <a:pt x="1520" y="188"/>
                  </a:lnTo>
                  <a:lnTo>
                    <a:pt x="1511" y="172"/>
                  </a:lnTo>
                  <a:lnTo>
                    <a:pt x="1499" y="158"/>
                  </a:lnTo>
                  <a:lnTo>
                    <a:pt x="1482" y="150"/>
                  </a:lnTo>
                  <a:lnTo>
                    <a:pt x="1462" y="147"/>
                  </a:lnTo>
                  <a:close/>
                  <a:moveTo>
                    <a:pt x="238" y="0"/>
                  </a:moveTo>
                  <a:lnTo>
                    <a:pt x="1619" y="0"/>
                  </a:lnTo>
                  <a:lnTo>
                    <a:pt x="1658" y="3"/>
                  </a:lnTo>
                  <a:lnTo>
                    <a:pt x="1695" y="12"/>
                  </a:lnTo>
                  <a:lnTo>
                    <a:pt x="1729" y="26"/>
                  </a:lnTo>
                  <a:lnTo>
                    <a:pt x="1760" y="46"/>
                  </a:lnTo>
                  <a:lnTo>
                    <a:pt x="1788" y="69"/>
                  </a:lnTo>
                  <a:lnTo>
                    <a:pt x="1812" y="96"/>
                  </a:lnTo>
                  <a:lnTo>
                    <a:pt x="1831" y="127"/>
                  </a:lnTo>
                  <a:lnTo>
                    <a:pt x="1846" y="160"/>
                  </a:lnTo>
                  <a:lnTo>
                    <a:pt x="1855" y="197"/>
                  </a:lnTo>
                  <a:lnTo>
                    <a:pt x="1858" y="235"/>
                  </a:lnTo>
                  <a:lnTo>
                    <a:pt x="1858" y="873"/>
                  </a:lnTo>
                  <a:lnTo>
                    <a:pt x="1680" y="873"/>
                  </a:lnTo>
                  <a:lnTo>
                    <a:pt x="1680" y="395"/>
                  </a:lnTo>
                  <a:lnTo>
                    <a:pt x="179" y="395"/>
                  </a:lnTo>
                  <a:lnTo>
                    <a:pt x="179" y="2611"/>
                  </a:lnTo>
                  <a:lnTo>
                    <a:pt x="1680" y="2611"/>
                  </a:lnTo>
                  <a:lnTo>
                    <a:pt x="1680" y="1954"/>
                  </a:lnTo>
                  <a:lnTo>
                    <a:pt x="1859" y="1954"/>
                  </a:lnTo>
                  <a:lnTo>
                    <a:pt x="1859" y="2987"/>
                  </a:lnTo>
                  <a:lnTo>
                    <a:pt x="1856" y="3026"/>
                  </a:lnTo>
                  <a:lnTo>
                    <a:pt x="1846" y="3061"/>
                  </a:lnTo>
                  <a:lnTo>
                    <a:pt x="1831" y="3095"/>
                  </a:lnTo>
                  <a:lnTo>
                    <a:pt x="1812" y="3125"/>
                  </a:lnTo>
                  <a:lnTo>
                    <a:pt x="1788" y="3153"/>
                  </a:lnTo>
                  <a:lnTo>
                    <a:pt x="1760" y="3176"/>
                  </a:lnTo>
                  <a:lnTo>
                    <a:pt x="1730" y="3196"/>
                  </a:lnTo>
                  <a:lnTo>
                    <a:pt x="1695" y="3210"/>
                  </a:lnTo>
                  <a:lnTo>
                    <a:pt x="1658" y="3219"/>
                  </a:lnTo>
                  <a:lnTo>
                    <a:pt x="1619" y="3222"/>
                  </a:lnTo>
                  <a:lnTo>
                    <a:pt x="238" y="3222"/>
                  </a:lnTo>
                  <a:lnTo>
                    <a:pt x="200" y="3219"/>
                  </a:lnTo>
                  <a:lnTo>
                    <a:pt x="163" y="3210"/>
                  </a:lnTo>
                  <a:lnTo>
                    <a:pt x="129" y="3196"/>
                  </a:lnTo>
                  <a:lnTo>
                    <a:pt x="97" y="3176"/>
                  </a:lnTo>
                  <a:lnTo>
                    <a:pt x="70" y="3153"/>
                  </a:lnTo>
                  <a:lnTo>
                    <a:pt x="47" y="3125"/>
                  </a:lnTo>
                  <a:lnTo>
                    <a:pt x="26" y="3095"/>
                  </a:lnTo>
                  <a:lnTo>
                    <a:pt x="13" y="3061"/>
                  </a:lnTo>
                  <a:lnTo>
                    <a:pt x="3" y="3026"/>
                  </a:lnTo>
                  <a:lnTo>
                    <a:pt x="0" y="2987"/>
                  </a:lnTo>
                  <a:lnTo>
                    <a:pt x="0" y="235"/>
                  </a:lnTo>
                  <a:lnTo>
                    <a:pt x="3" y="197"/>
                  </a:lnTo>
                  <a:lnTo>
                    <a:pt x="13" y="160"/>
                  </a:lnTo>
                  <a:lnTo>
                    <a:pt x="26" y="127"/>
                  </a:lnTo>
                  <a:lnTo>
                    <a:pt x="47" y="96"/>
                  </a:lnTo>
                  <a:lnTo>
                    <a:pt x="70" y="69"/>
                  </a:lnTo>
                  <a:lnTo>
                    <a:pt x="97" y="46"/>
                  </a:lnTo>
                  <a:lnTo>
                    <a:pt x="129" y="26"/>
                  </a:lnTo>
                  <a:lnTo>
                    <a:pt x="163" y="12"/>
                  </a:lnTo>
                  <a:lnTo>
                    <a:pt x="200" y="3"/>
                  </a:lnTo>
                  <a:lnTo>
                    <a:pt x="2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r>
                <a:rPr>
                  <a:latin typeface="Arial"/>
                </a:rPr>
                <a:t/>
              </a:r>
            </a:p>
          </p:txBody>
        </p:sp>
        <p:sp>
          <p:nvSpPr>
            <p:cNvPr id="18" name="Freeform 7"/>
            <p:cNvSpPr>
              <a:spLocks/>
            </p:cNvSpPr>
            <p:nvPr/>
          </p:nvSpPr>
          <p:spPr bwMode="auto">
            <a:xfrm>
              <a:off x="2102" y="1237"/>
              <a:ext cx="126" cy="117"/>
            </a:xfrm>
            <a:custGeom>
              <a:avLst/>
              <a:gdLst>
                <a:gd name="T0" fmla="*/ 0 w 1382"/>
                <a:gd name="T1" fmla="*/ 0 h 1289"/>
                <a:gd name="T2" fmla="*/ 1382 w 1382"/>
                <a:gd name="T3" fmla="*/ 0 h 1289"/>
                <a:gd name="T4" fmla="*/ 1382 w 1382"/>
                <a:gd name="T5" fmla="*/ 914 h 1289"/>
                <a:gd name="T6" fmla="*/ 469 w 1382"/>
                <a:gd name="T7" fmla="*/ 914 h 1289"/>
                <a:gd name="T8" fmla="*/ 0 w 1382"/>
                <a:gd name="T9" fmla="*/ 1289 h 1289"/>
                <a:gd name="T10" fmla="*/ 161 w 1382"/>
                <a:gd name="T11" fmla="*/ 914 h 1289"/>
                <a:gd name="T12" fmla="*/ 0 w 1382"/>
                <a:gd name="T13" fmla="*/ 914 h 1289"/>
                <a:gd name="T14" fmla="*/ 0 w 1382"/>
                <a:gd name="T15" fmla="*/ 0 h 1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2" h="1289">
                  <a:moveTo>
                    <a:pt x="0" y="0"/>
                  </a:moveTo>
                  <a:lnTo>
                    <a:pt x="1382" y="0"/>
                  </a:lnTo>
                  <a:lnTo>
                    <a:pt x="1382" y="914"/>
                  </a:lnTo>
                  <a:lnTo>
                    <a:pt x="469" y="914"/>
                  </a:lnTo>
                  <a:lnTo>
                    <a:pt x="0" y="1289"/>
                  </a:lnTo>
                  <a:lnTo>
                    <a:pt x="161" y="914"/>
                  </a:lnTo>
                  <a:lnTo>
                    <a:pt x="0" y="91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r>
                <a:rPr>
                  <a:latin typeface="Arial"/>
                </a:rPr>
                <a:t/>
              </a:r>
            </a:p>
          </p:txBody>
        </p:sp>
      </p:grpSp>
      <p:sp>
        <p:nvSpPr>
          <p:cNvPr id="23" name="Freeform 12"/>
          <p:cNvSpPr>
            <a:spLocks noEditPoints="1"/>
          </p:cNvSpPr>
          <p:nvPr/>
        </p:nvSpPr>
        <p:spPr bwMode="auto">
          <a:xfrm>
            <a:off x="6303969" y="3941767"/>
            <a:ext cx="542925" cy="546100"/>
          </a:xfrm>
          <a:custGeom>
            <a:avLst/>
            <a:gdLst>
              <a:gd name="T0" fmla="*/ 1587 w 3426"/>
              <a:gd name="T1" fmla="*/ 1545 h 3437"/>
              <a:gd name="T2" fmla="*/ 1502 w 3426"/>
              <a:gd name="T3" fmla="*/ 1683 h 3437"/>
              <a:gd name="T4" fmla="*/ 1540 w 3426"/>
              <a:gd name="T5" fmla="*/ 1845 h 3437"/>
              <a:gd name="T6" fmla="*/ 1679 w 3426"/>
              <a:gd name="T7" fmla="*/ 1930 h 3437"/>
              <a:gd name="T8" fmla="*/ 1840 w 3426"/>
              <a:gd name="T9" fmla="*/ 1891 h 3437"/>
              <a:gd name="T10" fmla="*/ 1925 w 3426"/>
              <a:gd name="T11" fmla="*/ 1753 h 3437"/>
              <a:gd name="T12" fmla="*/ 1886 w 3426"/>
              <a:gd name="T13" fmla="*/ 1591 h 3437"/>
              <a:gd name="T14" fmla="*/ 1748 w 3426"/>
              <a:gd name="T15" fmla="*/ 1507 h 3437"/>
              <a:gd name="T16" fmla="*/ 1430 w 3426"/>
              <a:gd name="T17" fmla="*/ 286 h 3437"/>
              <a:gd name="T18" fmla="*/ 1002 w 3426"/>
              <a:gd name="T19" fmla="*/ 445 h 3437"/>
              <a:gd name="T20" fmla="*/ 1507 w 3426"/>
              <a:gd name="T21" fmla="*/ 1328 h 3437"/>
              <a:gd name="T22" fmla="*/ 1713 w 3426"/>
              <a:gd name="T23" fmla="*/ 1275 h 3437"/>
              <a:gd name="T24" fmla="*/ 1950 w 3426"/>
              <a:gd name="T25" fmla="*/ 1344 h 3437"/>
              <a:gd name="T26" fmla="*/ 2110 w 3426"/>
              <a:gd name="T27" fmla="*/ 1523 h 3437"/>
              <a:gd name="T28" fmla="*/ 2153 w 3426"/>
              <a:gd name="T29" fmla="*/ 1769 h 3437"/>
              <a:gd name="T30" fmla="*/ 2063 w 3426"/>
              <a:gd name="T31" fmla="*/ 1989 h 3437"/>
              <a:gd name="T32" fmla="*/ 1881 w 3426"/>
              <a:gd name="T33" fmla="*/ 2128 h 3437"/>
              <a:gd name="T34" fmla="*/ 1661 w 3426"/>
              <a:gd name="T35" fmla="*/ 2159 h 3437"/>
              <a:gd name="T36" fmla="*/ 1436 w 3426"/>
              <a:gd name="T37" fmla="*/ 2065 h 3437"/>
              <a:gd name="T38" fmla="*/ 1296 w 3426"/>
              <a:gd name="T39" fmla="*/ 1868 h 3437"/>
              <a:gd name="T40" fmla="*/ 1283 w 3426"/>
              <a:gd name="T41" fmla="*/ 1619 h 3437"/>
              <a:gd name="T42" fmla="*/ 617 w 3426"/>
              <a:gd name="T43" fmla="*/ 759 h 3437"/>
              <a:gd name="T44" fmla="*/ 387 w 3426"/>
              <a:gd name="T45" fmla="*/ 1118 h 3437"/>
              <a:gd name="T46" fmla="*/ 269 w 3426"/>
              <a:gd name="T47" fmla="*/ 1538 h 3437"/>
              <a:gd name="T48" fmla="*/ 1045 w 3426"/>
              <a:gd name="T49" fmla="*/ 1784 h 3437"/>
              <a:gd name="T50" fmla="*/ 1144 w 3426"/>
              <a:gd name="T51" fmla="*/ 2075 h 3437"/>
              <a:gd name="T52" fmla="*/ 1358 w 3426"/>
              <a:gd name="T53" fmla="*/ 2289 h 3437"/>
              <a:gd name="T54" fmla="*/ 1649 w 3426"/>
              <a:gd name="T55" fmla="*/ 2388 h 3437"/>
              <a:gd name="T56" fmla="*/ 1997 w 3426"/>
              <a:gd name="T57" fmla="*/ 3151 h 3437"/>
              <a:gd name="T58" fmla="*/ 2424 w 3426"/>
              <a:gd name="T59" fmla="*/ 2992 h 3437"/>
              <a:gd name="T60" fmla="*/ 2134 w 3426"/>
              <a:gd name="T61" fmla="*/ 2243 h 3437"/>
              <a:gd name="T62" fmla="*/ 2316 w 3426"/>
              <a:gd name="T63" fmla="*/ 2014 h 3437"/>
              <a:gd name="T64" fmla="*/ 2385 w 3426"/>
              <a:gd name="T65" fmla="*/ 1719 h 3437"/>
              <a:gd name="T66" fmla="*/ 2312 w 3426"/>
              <a:gd name="T67" fmla="*/ 1415 h 3437"/>
              <a:gd name="T68" fmla="*/ 2119 w 3426"/>
              <a:gd name="T69" fmla="*/ 1183 h 3437"/>
              <a:gd name="T70" fmla="*/ 1841 w 3426"/>
              <a:gd name="T71" fmla="*/ 1058 h 3437"/>
              <a:gd name="T72" fmla="*/ 1818 w 3426"/>
              <a:gd name="T73" fmla="*/ 3 h 3437"/>
              <a:gd name="T74" fmla="*/ 2311 w 3426"/>
              <a:gd name="T75" fmla="*/ 108 h 3437"/>
              <a:gd name="T76" fmla="*/ 2740 w 3426"/>
              <a:gd name="T77" fmla="*/ 344 h 3437"/>
              <a:gd name="T78" fmla="*/ 3084 w 3426"/>
              <a:gd name="T79" fmla="*/ 688 h 3437"/>
              <a:gd name="T80" fmla="*/ 3318 w 3426"/>
              <a:gd name="T81" fmla="*/ 1119 h 3437"/>
              <a:gd name="T82" fmla="*/ 3423 w 3426"/>
              <a:gd name="T83" fmla="*/ 1614 h 3437"/>
              <a:gd name="T84" fmla="*/ 3378 w 3426"/>
              <a:gd name="T85" fmla="*/ 2127 h 3437"/>
              <a:gd name="T86" fmla="*/ 3192 w 3426"/>
              <a:gd name="T87" fmla="*/ 2586 h 3437"/>
              <a:gd name="T88" fmla="*/ 2889 w 3426"/>
              <a:gd name="T89" fmla="*/ 2967 h 3437"/>
              <a:gd name="T90" fmla="*/ 2492 w 3426"/>
              <a:gd name="T91" fmla="*/ 3249 h 3437"/>
              <a:gd name="T92" fmla="*/ 2021 w 3426"/>
              <a:gd name="T93" fmla="*/ 3409 h 3437"/>
              <a:gd name="T94" fmla="*/ 1506 w 3426"/>
              <a:gd name="T95" fmla="*/ 3424 h 3437"/>
              <a:gd name="T96" fmla="*/ 1023 w 3426"/>
              <a:gd name="T97" fmla="*/ 3292 h 3437"/>
              <a:gd name="T98" fmla="*/ 610 w 3426"/>
              <a:gd name="T99" fmla="*/ 3033 h 3437"/>
              <a:gd name="T100" fmla="*/ 287 w 3426"/>
              <a:gd name="T101" fmla="*/ 2669 h 3437"/>
              <a:gd name="T102" fmla="*/ 76 w 3426"/>
              <a:gd name="T103" fmla="*/ 2224 h 3437"/>
              <a:gd name="T104" fmla="*/ 0 w 3426"/>
              <a:gd name="T105" fmla="*/ 1719 h 3437"/>
              <a:gd name="T106" fmla="*/ 49 w 3426"/>
              <a:gd name="T107" fmla="*/ 1311 h 3437"/>
              <a:gd name="T108" fmla="*/ 234 w 3426"/>
              <a:gd name="T109" fmla="*/ 851 h 3437"/>
              <a:gd name="T110" fmla="*/ 537 w 3426"/>
              <a:gd name="T111" fmla="*/ 470 h 3437"/>
              <a:gd name="T112" fmla="*/ 935 w 3426"/>
              <a:gd name="T113" fmla="*/ 187 h 3437"/>
              <a:gd name="T114" fmla="*/ 1405 w 3426"/>
              <a:gd name="T115" fmla="*/ 28 h 3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26" h="3437">
                <a:moveTo>
                  <a:pt x="1713" y="1504"/>
                </a:moveTo>
                <a:lnTo>
                  <a:pt x="1679" y="1507"/>
                </a:lnTo>
                <a:lnTo>
                  <a:pt x="1646" y="1515"/>
                </a:lnTo>
                <a:lnTo>
                  <a:pt x="1615" y="1528"/>
                </a:lnTo>
                <a:lnTo>
                  <a:pt x="1587" y="1545"/>
                </a:lnTo>
                <a:lnTo>
                  <a:pt x="1562" y="1567"/>
                </a:lnTo>
                <a:lnTo>
                  <a:pt x="1540" y="1591"/>
                </a:lnTo>
                <a:lnTo>
                  <a:pt x="1523" y="1620"/>
                </a:lnTo>
                <a:lnTo>
                  <a:pt x="1510" y="1651"/>
                </a:lnTo>
                <a:lnTo>
                  <a:pt x="1502" y="1683"/>
                </a:lnTo>
                <a:lnTo>
                  <a:pt x="1499" y="1719"/>
                </a:lnTo>
                <a:lnTo>
                  <a:pt x="1502" y="1753"/>
                </a:lnTo>
                <a:lnTo>
                  <a:pt x="1510" y="1787"/>
                </a:lnTo>
                <a:lnTo>
                  <a:pt x="1523" y="1817"/>
                </a:lnTo>
                <a:lnTo>
                  <a:pt x="1540" y="1845"/>
                </a:lnTo>
                <a:lnTo>
                  <a:pt x="1562" y="1871"/>
                </a:lnTo>
                <a:lnTo>
                  <a:pt x="1587" y="1891"/>
                </a:lnTo>
                <a:lnTo>
                  <a:pt x="1615" y="1909"/>
                </a:lnTo>
                <a:lnTo>
                  <a:pt x="1646" y="1923"/>
                </a:lnTo>
                <a:lnTo>
                  <a:pt x="1679" y="1930"/>
                </a:lnTo>
                <a:lnTo>
                  <a:pt x="1713" y="1933"/>
                </a:lnTo>
                <a:lnTo>
                  <a:pt x="1748" y="1930"/>
                </a:lnTo>
                <a:lnTo>
                  <a:pt x="1781" y="1923"/>
                </a:lnTo>
                <a:lnTo>
                  <a:pt x="1811" y="1909"/>
                </a:lnTo>
                <a:lnTo>
                  <a:pt x="1840" y="1891"/>
                </a:lnTo>
                <a:lnTo>
                  <a:pt x="1865" y="1871"/>
                </a:lnTo>
                <a:lnTo>
                  <a:pt x="1886" y="1845"/>
                </a:lnTo>
                <a:lnTo>
                  <a:pt x="1903" y="1817"/>
                </a:lnTo>
                <a:lnTo>
                  <a:pt x="1917" y="1787"/>
                </a:lnTo>
                <a:lnTo>
                  <a:pt x="1925" y="1753"/>
                </a:lnTo>
                <a:lnTo>
                  <a:pt x="1927" y="1719"/>
                </a:lnTo>
                <a:lnTo>
                  <a:pt x="1925" y="1683"/>
                </a:lnTo>
                <a:lnTo>
                  <a:pt x="1917" y="1651"/>
                </a:lnTo>
                <a:lnTo>
                  <a:pt x="1903" y="1620"/>
                </a:lnTo>
                <a:lnTo>
                  <a:pt x="1886" y="1591"/>
                </a:lnTo>
                <a:lnTo>
                  <a:pt x="1865" y="1567"/>
                </a:lnTo>
                <a:lnTo>
                  <a:pt x="1840" y="1545"/>
                </a:lnTo>
                <a:lnTo>
                  <a:pt x="1811" y="1528"/>
                </a:lnTo>
                <a:lnTo>
                  <a:pt x="1781" y="1515"/>
                </a:lnTo>
                <a:lnTo>
                  <a:pt x="1748" y="1507"/>
                </a:lnTo>
                <a:lnTo>
                  <a:pt x="1713" y="1504"/>
                </a:lnTo>
                <a:close/>
                <a:moveTo>
                  <a:pt x="1713" y="258"/>
                </a:moveTo>
                <a:lnTo>
                  <a:pt x="1618" y="262"/>
                </a:lnTo>
                <a:lnTo>
                  <a:pt x="1523" y="271"/>
                </a:lnTo>
                <a:lnTo>
                  <a:pt x="1430" y="286"/>
                </a:lnTo>
                <a:lnTo>
                  <a:pt x="1339" y="307"/>
                </a:lnTo>
                <a:lnTo>
                  <a:pt x="1252" y="334"/>
                </a:lnTo>
                <a:lnTo>
                  <a:pt x="1165" y="365"/>
                </a:lnTo>
                <a:lnTo>
                  <a:pt x="1082" y="403"/>
                </a:lnTo>
                <a:lnTo>
                  <a:pt x="1002" y="445"/>
                </a:lnTo>
                <a:lnTo>
                  <a:pt x="924" y="492"/>
                </a:lnTo>
                <a:lnTo>
                  <a:pt x="850" y="543"/>
                </a:lnTo>
                <a:lnTo>
                  <a:pt x="780" y="598"/>
                </a:lnTo>
                <a:lnTo>
                  <a:pt x="1339" y="1160"/>
                </a:lnTo>
                <a:lnTo>
                  <a:pt x="1507" y="1328"/>
                </a:lnTo>
                <a:lnTo>
                  <a:pt x="1546" y="1310"/>
                </a:lnTo>
                <a:lnTo>
                  <a:pt x="1585" y="1296"/>
                </a:lnTo>
                <a:lnTo>
                  <a:pt x="1626" y="1284"/>
                </a:lnTo>
                <a:lnTo>
                  <a:pt x="1669" y="1277"/>
                </a:lnTo>
                <a:lnTo>
                  <a:pt x="1713" y="1275"/>
                </a:lnTo>
                <a:lnTo>
                  <a:pt x="1764" y="1278"/>
                </a:lnTo>
                <a:lnTo>
                  <a:pt x="1814" y="1286"/>
                </a:lnTo>
                <a:lnTo>
                  <a:pt x="1862" y="1301"/>
                </a:lnTo>
                <a:lnTo>
                  <a:pt x="1908" y="1320"/>
                </a:lnTo>
                <a:lnTo>
                  <a:pt x="1950" y="1344"/>
                </a:lnTo>
                <a:lnTo>
                  <a:pt x="1990" y="1372"/>
                </a:lnTo>
                <a:lnTo>
                  <a:pt x="2026" y="1405"/>
                </a:lnTo>
                <a:lnTo>
                  <a:pt x="2058" y="1441"/>
                </a:lnTo>
                <a:lnTo>
                  <a:pt x="2087" y="1481"/>
                </a:lnTo>
                <a:lnTo>
                  <a:pt x="2110" y="1523"/>
                </a:lnTo>
                <a:lnTo>
                  <a:pt x="2130" y="1569"/>
                </a:lnTo>
                <a:lnTo>
                  <a:pt x="2144" y="1616"/>
                </a:lnTo>
                <a:lnTo>
                  <a:pt x="2153" y="1667"/>
                </a:lnTo>
                <a:lnTo>
                  <a:pt x="2155" y="1719"/>
                </a:lnTo>
                <a:lnTo>
                  <a:pt x="2153" y="1769"/>
                </a:lnTo>
                <a:lnTo>
                  <a:pt x="2145" y="1817"/>
                </a:lnTo>
                <a:lnTo>
                  <a:pt x="2131" y="1864"/>
                </a:lnTo>
                <a:lnTo>
                  <a:pt x="2113" y="1908"/>
                </a:lnTo>
                <a:lnTo>
                  <a:pt x="2090" y="1950"/>
                </a:lnTo>
                <a:lnTo>
                  <a:pt x="2063" y="1989"/>
                </a:lnTo>
                <a:lnTo>
                  <a:pt x="2032" y="2024"/>
                </a:lnTo>
                <a:lnTo>
                  <a:pt x="1998" y="2057"/>
                </a:lnTo>
                <a:lnTo>
                  <a:pt x="1960" y="2085"/>
                </a:lnTo>
                <a:lnTo>
                  <a:pt x="1920" y="2109"/>
                </a:lnTo>
                <a:lnTo>
                  <a:pt x="1881" y="2128"/>
                </a:lnTo>
                <a:lnTo>
                  <a:pt x="1842" y="2142"/>
                </a:lnTo>
                <a:lnTo>
                  <a:pt x="1800" y="2153"/>
                </a:lnTo>
                <a:lnTo>
                  <a:pt x="1757" y="2160"/>
                </a:lnTo>
                <a:lnTo>
                  <a:pt x="1713" y="2162"/>
                </a:lnTo>
                <a:lnTo>
                  <a:pt x="1661" y="2159"/>
                </a:lnTo>
                <a:lnTo>
                  <a:pt x="1611" y="2151"/>
                </a:lnTo>
                <a:lnTo>
                  <a:pt x="1564" y="2137"/>
                </a:lnTo>
                <a:lnTo>
                  <a:pt x="1518" y="2117"/>
                </a:lnTo>
                <a:lnTo>
                  <a:pt x="1476" y="2093"/>
                </a:lnTo>
                <a:lnTo>
                  <a:pt x="1436" y="2065"/>
                </a:lnTo>
                <a:lnTo>
                  <a:pt x="1401" y="2033"/>
                </a:lnTo>
                <a:lnTo>
                  <a:pt x="1368" y="1996"/>
                </a:lnTo>
                <a:lnTo>
                  <a:pt x="1339" y="1956"/>
                </a:lnTo>
                <a:lnTo>
                  <a:pt x="1315" y="1913"/>
                </a:lnTo>
                <a:lnTo>
                  <a:pt x="1296" y="1868"/>
                </a:lnTo>
                <a:lnTo>
                  <a:pt x="1282" y="1820"/>
                </a:lnTo>
                <a:lnTo>
                  <a:pt x="1274" y="1770"/>
                </a:lnTo>
                <a:lnTo>
                  <a:pt x="1270" y="1719"/>
                </a:lnTo>
                <a:lnTo>
                  <a:pt x="1274" y="1668"/>
                </a:lnTo>
                <a:lnTo>
                  <a:pt x="1283" y="1619"/>
                </a:lnTo>
                <a:lnTo>
                  <a:pt x="1296" y="1570"/>
                </a:lnTo>
                <a:lnTo>
                  <a:pt x="1315" y="1526"/>
                </a:lnTo>
                <a:lnTo>
                  <a:pt x="1339" y="1484"/>
                </a:lnTo>
                <a:lnTo>
                  <a:pt x="1175" y="1319"/>
                </a:lnTo>
                <a:lnTo>
                  <a:pt x="617" y="759"/>
                </a:lnTo>
                <a:lnTo>
                  <a:pt x="563" y="825"/>
                </a:lnTo>
                <a:lnTo>
                  <a:pt x="513" y="894"/>
                </a:lnTo>
                <a:lnTo>
                  <a:pt x="467" y="966"/>
                </a:lnTo>
                <a:lnTo>
                  <a:pt x="424" y="1040"/>
                </a:lnTo>
                <a:lnTo>
                  <a:pt x="387" y="1118"/>
                </a:lnTo>
                <a:lnTo>
                  <a:pt x="353" y="1197"/>
                </a:lnTo>
                <a:lnTo>
                  <a:pt x="325" y="1280"/>
                </a:lnTo>
                <a:lnTo>
                  <a:pt x="301" y="1363"/>
                </a:lnTo>
                <a:lnTo>
                  <a:pt x="282" y="1449"/>
                </a:lnTo>
                <a:lnTo>
                  <a:pt x="269" y="1538"/>
                </a:lnTo>
                <a:lnTo>
                  <a:pt x="261" y="1627"/>
                </a:lnTo>
                <a:lnTo>
                  <a:pt x="257" y="1718"/>
                </a:lnTo>
                <a:lnTo>
                  <a:pt x="1042" y="1718"/>
                </a:lnTo>
                <a:lnTo>
                  <a:pt x="1042" y="1719"/>
                </a:lnTo>
                <a:lnTo>
                  <a:pt x="1045" y="1784"/>
                </a:lnTo>
                <a:lnTo>
                  <a:pt x="1055" y="1846"/>
                </a:lnTo>
                <a:lnTo>
                  <a:pt x="1069" y="1907"/>
                </a:lnTo>
                <a:lnTo>
                  <a:pt x="1089" y="1966"/>
                </a:lnTo>
                <a:lnTo>
                  <a:pt x="1114" y="2022"/>
                </a:lnTo>
                <a:lnTo>
                  <a:pt x="1144" y="2075"/>
                </a:lnTo>
                <a:lnTo>
                  <a:pt x="1179" y="2126"/>
                </a:lnTo>
                <a:lnTo>
                  <a:pt x="1218" y="2173"/>
                </a:lnTo>
                <a:lnTo>
                  <a:pt x="1261" y="2216"/>
                </a:lnTo>
                <a:lnTo>
                  <a:pt x="1308" y="2254"/>
                </a:lnTo>
                <a:lnTo>
                  <a:pt x="1358" y="2289"/>
                </a:lnTo>
                <a:lnTo>
                  <a:pt x="1411" y="2319"/>
                </a:lnTo>
                <a:lnTo>
                  <a:pt x="1466" y="2344"/>
                </a:lnTo>
                <a:lnTo>
                  <a:pt x="1525" y="2365"/>
                </a:lnTo>
                <a:lnTo>
                  <a:pt x="1586" y="2380"/>
                </a:lnTo>
                <a:lnTo>
                  <a:pt x="1649" y="2388"/>
                </a:lnTo>
                <a:lnTo>
                  <a:pt x="1713" y="2391"/>
                </a:lnTo>
                <a:lnTo>
                  <a:pt x="1713" y="3179"/>
                </a:lnTo>
                <a:lnTo>
                  <a:pt x="1809" y="3176"/>
                </a:lnTo>
                <a:lnTo>
                  <a:pt x="1904" y="3167"/>
                </a:lnTo>
                <a:lnTo>
                  <a:pt x="1997" y="3151"/>
                </a:lnTo>
                <a:lnTo>
                  <a:pt x="2087" y="3130"/>
                </a:lnTo>
                <a:lnTo>
                  <a:pt x="2175" y="3104"/>
                </a:lnTo>
                <a:lnTo>
                  <a:pt x="2261" y="3072"/>
                </a:lnTo>
                <a:lnTo>
                  <a:pt x="2344" y="3035"/>
                </a:lnTo>
                <a:lnTo>
                  <a:pt x="2424" y="2992"/>
                </a:lnTo>
                <a:lnTo>
                  <a:pt x="2502" y="2946"/>
                </a:lnTo>
                <a:lnTo>
                  <a:pt x="2576" y="2895"/>
                </a:lnTo>
                <a:lnTo>
                  <a:pt x="2646" y="2839"/>
                </a:lnTo>
                <a:lnTo>
                  <a:pt x="2087" y="2277"/>
                </a:lnTo>
                <a:lnTo>
                  <a:pt x="2134" y="2243"/>
                </a:lnTo>
                <a:lnTo>
                  <a:pt x="2178" y="2203"/>
                </a:lnTo>
                <a:lnTo>
                  <a:pt x="2219" y="2161"/>
                </a:lnTo>
                <a:lnTo>
                  <a:pt x="2255" y="2115"/>
                </a:lnTo>
                <a:lnTo>
                  <a:pt x="2288" y="2065"/>
                </a:lnTo>
                <a:lnTo>
                  <a:pt x="2316" y="2014"/>
                </a:lnTo>
                <a:lnTo>
                  <a:pt x="2340" y="1958"/>
                </a:lnTo>
                <a:lnTo>
                  <a:pt x="2359" y="1902"/>
                </a:lnTo>
                <a:lnTo>
                  <a:pt x="2373" y="1842"/>
                </a:lnTo>
                <a:lnTo>
                  <a:pt x="2381" y="1782"/>
                </a:lnTo>
                <a:lnTo>
                  <a:pt x="2385" y="1719"/>
                </a:lnTo>
                <a:lnTo>
                  <a:pt x="2381" y="1654"/>
                </a:lnTo>
                <a:lnTo>
                  <a:pt x="2372" y="1591"/>
                </a:lnTo>
                <a:lnTo>
                  <a:pt x="2357" y="1530"/>
                </a:lnTo>
                <a:lnTo>
                  <a:pt x="2337" y="1471"/>
                </a:lnTo>
                <a:lnTo>
                  <a:pt x="2312" y="1415"/>
                </a:lnTo>
                <a:lnTo>
                  <a:pt x="2281" y="1362"/>
                </a:lnTo>
                <a:lnTo>
                  <a:pt x="2247" y="1312"/>
                </a:lnTo>
                <a:lnTo>
                  <a:pt x="2208" y="1265"/>
                </a:lnTo>
                <a:lnTo>
                  <a:pt x="2166" y="1222"/>
                </a:lnTo>
                <a:lnTo>
                  <a:pt x="2119" y="1183"/>
                </a:lnTo>
                <a:lnTo>
                  <a:pt x="2069" y="1148"/>
                </a:lnTo>
                <a:lnTo>
                  <a:pt x="2016" y="1118"/>
                </a:lnTo>
                <a:lnTo>
                  <a:pt x="1959" y="1093"/>
                </a:lnTo>
                <a:lnTo>
                  <a:pt x="1901" y="1073"/>
                </a:lnTo>
                <a:lnTo>
                  <a:pt x="1841" y="1058"/>
                </a:lnTo>
                <a:lnTo>
                  <a:pt x="1778" y="1049"/>
                </a:lnTo>
                <a:lnTo>
                  <a:pt x="1713" y="1046"/>
                </a:lnTo>
                <a:lnTo>
                  <a:pt x="1713" y="258"/>
                </a:lnTo>
                <a:close/>
                <a:moveTo>
                  <a:pt x="1713" y="0"/>
                </a:moveTo>
                <a:lnTo>
                  <a:pt x="1818" y="3"/>
                </a:lnTo>
                <a:lnTo>
                  <a:pt x="1920" y="13"/>
                </a:lnTo>
                <a:lnTo>
                  <a:pt x="2021" y="28"/>
                </a:lnTo>
                <a:lnTo>
                  <a:pt x="2120" y="49"/>
                </a:lnTo>
                <a:lnTo>
                  <a:pt x="2217" y="75"/>
                </a:lnTo>
                <a:lnTo>
                  <a:pt x="2311" y="108"/>
                </a:lnTo>
                <a:lnTo>
                  <a:pt x="2402" y="146"/>
                </a:lnTo>
                <a:lnTo>
                  <a:pt x="2492" y="187"/>
                </a:lnTo>
                <a:lnTo>
                  <a:pt x="2577" y="235"/>
                </a:lnTo>
                <a:lnTo>
                  <a:pt x="2661" y="287"/>
                </a:lnTo>
                <a:lnTo>
                  <a:pt x="2740" y="344"/>
                </a:lnTo>
                <a:lnTo>
                  <a:pt x="2817" y="405"/>
                </a:lnTo>
                <a:lnTo>
                  <a:pt x="2889" y="470"/>
                </a:lnTo>
                <a:lnTo>
                  <a:pt x="2958" y="539"/>
                </a:lnTo>
                <a:lnTo>
                  <a:pt x="3023" y="612"/>
                </a:lnTo>
                <a:lnTo>
                  <a:pt x="3084" y="688"/>
                </a:lnTo>
                <a:lnTo>
                  <a:pt x="3140" y="769"/>
                </a:lnTo>
                <a:lnTo>
                  <a:pt x="3192" y="851"/>
                </a:lnTo>
                <a:lnTo>
                  <a:pt x="3239" y="938"/>
                </a:lnTo>
                <a:lnTo>
                  <a:pt x="3282" y="1027"/>
                </a:lnTo>
                <a:lnTo>
                  <a:pt x="3318" y="1119"/>
                </a:lnTo>
                <a:lnTo>
                  <a:pt x="3351" y="1214"/>
                </a:lnTo>
                <a:lnTo>
                  <a:pt x="3378" y="1311"/>
                </a:lnTo>
                <a:lnTo>
                  <a:pt x="3399" y="1409"/>
                </a:lnTo>
                <a:lnTo>
                  <a:pt x="3413" y="1511"/>
                </a:lnTo>
                <a:lnTo>
                  <a:pt x="3423" y="1614"/>
                </a:lnTo>
                <a:lnTo>
                  <a:pt x="3426" y="1719"/>
                </a:lnTo>
                <a:lnTo>
                  <a:pt x="3423" y="1823"/>
                </a:lnTo>
                <a:lnTo>
                  <a:pt x="3413" y="1926"/>
                </a:lnTo>
                <a:lnTo>
                  <a:pt x="3399" y="2027"/>
                </a:lnTo>
                <a:lnTo>
                  <a:pt x="3378" y="2127"/>
                </a:lnTo>
                <a:lnTo>
                  <a:pt x="3351" y="2224"/>
                </a:lnTo>
                <a:lnTo>
                  <a:pt x="3318" y="2318"/>
                </a:lnTo>
                <a:lnTo>
                  <a:pt x="3282" y="2410"/>
                </a:lnTo>
                <a:lnTo>
                  <a:pt x="3239" y="2500"/>
                </a:lnTo>
                <a:lnTo>
                  <a:pt x="3192" y="2586"/>
                </a:lnTo>
                <a:lnTo>
                  <a:pt x="3140" y="2669"/>
                </a:lnTo>
                <a:lnTo>
                  <a:pt x="3084" y="2749"/>
                </a:lnTo>
                <a:lnTo>
                  <a:pt x="3023" y="2826"/>
                </a:lnTo>
                <a:lnTo>
                  <a:pt x="2958" y="2898"/>
                </a:lnTo>
                <a:lnTo>
                  <a:pt x="2889" y="2967"/>
                </a:lnTo>
                <a:lnTo>
                  <a:pt x="2817" y="3033"/>
                </a:lnTo>
                <a:lnTo>
                  <a:pt x="2740" y="3094"/>
                </a:lnTo>
                <a:lnTo>
                  <a:pt x="2661" y="3150"/>
                </a:lnTo>
                <a:lnTo>
                  <a:pt x="2577" y="3202"/>
                </a:lnTo>
                <a:lnTo>
                  <a:pt x="2492" y="3249"/>
                </a:lnTo>
                <a:lnTo>
                  <a:pt x="2402" y="3292"/>
                </a:lnTo>
                <a:lnTo>
                  <a:pt x="2311" y="3329"/>
                </a:lnTo>
                <a:lnTo>
                  <a:pt x="2217" y="3361"/>
                </a:lnTo>
                <a:lnTo>
                  <a:pt x="2120" y="3389"/>
                </a:lnTo>
                <a:lnTo>
                  <a:pt x="2021" y="3409"/>
                </a:lnTo>
                <a:lnTo>
                  <a:pt x="1920" y="3424"/>
                </a:lnTo>
                <a:lnTo>
                  <a:pt x="1818" y="3433"/>
                </a:lnTo>
                <a:lnTo>
                  <a:pt x="1713" y="3437"/>
                </a:lnTo>
                <a:lnTo>
                  <a:pt x="1609" y="3433"/>
                </a:lnTo>
                <a:lnTo>
                  <a:pt x="1506" y="3424"/>
                </a:lnTo>
                <a:lnTo>
                  <a:pt x="1405" y="3409"/>
                </a:lnTo>
                <a:lnTo>
                  <a:pt x="1307" y="3389"/>
                </a:lnTo>
                <a:lnTo>
                  <a:pt x="1210" y="3361"/>
                </a:lnTo>
                <a:lnTo>
                  <a:pt x="1115" y="3329"/>
                </a:lnTo>
                <a:lnTo>
                  <a:pt x="1023" y="3292"/>
                </a:lnTo>
                <a:lnTo>
                  <a:pt x="935" y="3249"/>
                </a:lnTo>
                <a:lnTo>
                  <a:pt x="848" y="3202"/>
                </a:lnTo>
                <a:lnTo>
                  <a:pt x="766" y="3150"/>
                </a:lnTo>
                <a:lnTo>
                  <a:pt x="686" y="3094"/>
                </a:lnTo>
                <a:lnTo>
                  <a:pt x="610" y="3033"/>
                </a:lnTo>
                <a:lnTo>
                  <a:pt x="537" y="2967"/>
                </a:lnTo>
                <a:lnTo>
                  <a:pt x="468" y="2898"/>
                </a:lnTo>
                <a:lnTo>
                  <a:pt x="403" y="2826"/>
                </a:lnTo>
                <a:lnTo>
                  <a:pt x="343" y="2749"/>
                </a:lnTo>
                <a:lnTo>
                  <a:pt x="287" y="2669"/>
                </a:lnTo>
                <a:lnTo>
                  <a:pt x="234" y="2586"/>
                </a:lnTo>
                <a:lnTo>
                  <a:pt x="188" y="2500"/>
                </a:lnTo>
                <a:lnTo>
                  <a:pt x="145" y="2410"/>
                </a:lnTo>
                <a:lnTo>
                  <a:pt x="107" y="2318"/>
                </a:lnTo>
                <a:lnTo>
                  <a:pt x="76" y="2224"/>
                </a:lnTo>
                <a:lnTo>
                  <a:pt x="49" y="2127"/>
                </a:lnTo>
                <a:lnTo>
                  <a:pt x="28" y="2027"/>
                </a:lnTo>
                <a:lnTo>
                  <a:pt x="12" y="1926"/>
                </a:lnTo>
                <a:lnTo>
                  <a:pt x="3" y="1823"/>
                </a:lnTo>
                <a:lnTo>
                  <a:pt x="0" y="1719"/>
                </a:lnTo>
                <a:lnTo>
                  <a:pt x="0" y="1719"/>
                </a:lnTo>
                <a:lnTo>
                  <a:pt x="3" y="1614"/>
                </a:lnTo>
                <a:lnTo>
                  <a:pt x="12" y="1511"/>
                </a:lnTo>
                <a:lnTo>
                  <a:pt x="28" y="1409"/>
                </a:lnTo>
                <a:lnTo>
                  <a:pt x="49" y="1311"/>
                </a:lnTo>
                <a:lnTo>
                  <a:pt x="76" y="1214"/>
                </a:lnTo>
                <a:lnTo>
                  <a:pt x="107" y="1119"/>
                </a:lnTo>
                <a:lnTo>
                  <a:pt x="145" y="1027"/>
                </a:lnTo>
                <a:lnTo>
                  <a:pt x="188" y="938"/>
                </a:lnTo>
                <a:lnTo>
                  <a:pt x="234" y="851"/>
                </a:lnTo>
                <a:lnTo>
                  <a:pt x="287" y="769"/>
                </a:lnTo>
                <a:lnTo>
                  <a:pt x="343" y="688"/>
                </a:lnTo>
                <a:lnTo>
                  <a:pt x="403" y="612"/>
                </a:lnTo>
                <a:lnTo>
                  <a:pt x="468" y="539"/>
                </a:lnTo>
                <a:lnTo>
                  <a:pt x="537" y="470"/>
                </a:lnTo>
                <a:lnTo>
                  <a:pt x="610" y="405"/>
                </a:lnTo>
                <a:lnTo>
                  <a:pt x="686" y="344"/>
                </a:lnTo>
                <a:lnTo>
                  <a:pt x="766" y="287"/>
                </a:lnTo>
                <a:lnTo>
                  <a:pt x="848" y="235"/>
                </a:lnTo>
                <a:lnTo>
                  <a:pt x="935" y="187"/>
                </a:lnTo>
                <a:lnTo>
                  <a:pt x="1023" y="146"/>
                </a:lnTo>
                <a:lnTo>
                  <a:pt x="1115" y="108"/>
                </a:lnTo>
                <a:lnTo>
                  <a:pt x="1210" y="75"/>
                </a:lnTo>
                <a:lnTo>
                  <a:pt x="1307" y="49"/>
                </a:lnTo>
                <a:lnTo>
                  <a:pt x="1405" y="28"/>
                </a:lnTo>
                <a:lnTo>
                  <a:pt x="1506" y="13"/>
                </a:lnTo>
                <a:lnTo>
                  <a:pt x="1609" y="3"/>
                </a:lnTo>
                <a:lnTo>
                  <a:pt x="171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r>
              <a:rPr>
                <a:latin typeface="Arial"/>
              </a:rPr>
              <a:t/>
            </a:r>
          </a:p>
        </p:txBody>
      </p:sp>
      <p:sp>
        <p:nvSpPr>
          <p:cNvPr id="28" name="Freeform 17"/>
          <p:cNvSpPr>
            <a:spLocks noEditPoints="1"/>
          </p:cNvSpPr>
          <p:nvPr/>
        </p:nvSpPr>
        <p:spPr bwMode="auto">
          <a:xfrm>
            <a:off x="8332039" y="3939900"/>
            <a:ext cx="598488" cy="558800"/>
          </a:xfrm>
          <a:custGeom>
            <a:avLst/>
            <a:gdLst>
              <a:gd name="T0" fmla="*/ 1220 w 3390"/>
              <a:gd name="T1" fmla="*/ 2886 h 3167"/>
              <a:gd name="T2" fmla="*/ 1015 w 3390"/>
              <a:gd name="T3" fmla="*/ 2329 h 3167"/>
              <a:gd name="T4" fmla="*/ 222 w 3390"/>
              <a:gd name="T5" fmla="*/ 2438 h 3167"/>
              <a:gd name="T6" fmla="*/ 1015 w 3390"/>
              <a:gd name="T7" fmla="*/ 1916 h 3167"/>
              <a:gd name="T8" fmla="*/ 222 w 3390"/>
              <a:gd name="T9" fmla="*/ 1814 h 3167"/>
              <a:gd name="T10" fmla="*/ 1130 w 3390"/>
              <a:gd name="T11" fmla="*/ 1404 h 3167"/>
              <a:gd name="T12" fmla="*/ 1096 w 3390"/>
              <a:gd name="T13" fmla="*/ 1503 h 3167"/>
              <a:gd name="T14" fmla="*/ 1064 w 3390"/>
              <a:gd name="T15" fmla="*/ 1404 h 3167"/>
              <a:gd name="T16" fmla="*/ 796 w 3390"/>
              <a:gd name="T17" fmla="*/ 1448 h 3167"/>
              <a:gd name="T18" fmla="*/ 696 w 3390"/>
              <a:gd name="T19" fmla="*/ 1481 h 3167"/>
              <a:gd name="T20" fmla="*/ 1096 w 3390"/>
              <a:gd name="T21" fmla="*/ 1303 h 3167"/>
              <a:gd name="T22" fmla="*/ 952 w 3390"/>
              <a:gd name="T23" fmla="*/ 1448 h 3167"/>
              <a:gd name="T24" fmla="*/ 1096 w 3390"/>
              <a:gd name="T25" fmla="*/ 1594 h 3167"/>
              <a:gd name="T26" fmla="*/ 1242 w 3390"/>
              <a:gd name="T27" fmla="*/ 1448 h 3167"/>
              <a:gd name="T28" fmla="*/ 1096 w 3390"/>
              <a:gd name="T29" fmla="*/ 1303 h 3167"/>
              <a:gd name="T30" fmla="*/ 599 w 3390"/>
              <a:gd name="T31" fmla="*/ 1419 h 3167"/>
              <a:gd name="T32" fmla="*/ 712 w 3390"/>
              <a:gd name="T33" fmla="*/ 1591 h 3167"/>
              <a:gd name="T34" fmla="*/ 882 w 3390"/>
              <a:gd name="T35" fmla="*/ 1477 h 3167"/>
              <a:gd name="T36" fmla="*/ 770 w 3390"/>
              <a:gd name="T37" fmla="*/ 1307 h 3167"/>
              <a:gd name="T38" fmla="*/ 1887 w 3390"/>
              <a:gd name="T39" fmla="*/ 0 h 3167"/>
              <a:gd name="T40" fmla="*/ 2619 w 3390"/>
              <a:gd name="T41" fmla="*/ 191 h 3167"/>
              <a:gd name="T42" fmla="*/ 3153 w 3390"/>
              <a:gd name="T43" fmla="*/ 695 h 3167"/>
              <a:gd name="T44" fmla="*/ 3387 w 3390"/>
              <a:gd name="T45" fmla="*/ 1410 h 3167"/>
              <a:gd name="T46" fmla="*/ 3244 w 3390"/>
              <a:gd name="T47" fmla="*/ 2157 h 3167"/>
              <a:gd name="T48" fmla="*/ 2775 w 3390"/>
              <a:gd name="T49" fmla="*/ 2725 h 3167"/>
              <a:gd name="T50" fmla="*/ 2084 w 3390"/>
              <a:gd name="T51" fmla="*/ 3004 h 3167"/>
              <a:gd name="T52" fmla="*/ 1683 w 3390"/>
              <a:gd name="T53" fmla="*/ 2127 h 3167"/>
              <a:gd name="T54" fmla="*/ 1863 w 3390"/>
              <a:gd name="T55" fmla="*/ 2184 h 3167"/>
              <a:gd name="T56" fmla="*/ 2045 w 3390"/>
              <a:gd name="T57" fmla="*/ 2229 h 3167"/>
              <a:gd name="T58" fmla="*/ 2114 w 3390"/>
              <a:gd name="T59" fmla="*/ 2420 h 3167"/>
              <a:gd name="T60" fmla="*/ 2175 w 3390"/>
              <a:gd name="T61" fmla="*/ 2621 h 3167"/>
              <a:gd name="T62" fmla="*/ 2140 w 3390"/>
              <a:gd name="T63" fmla="*/ 2816 h 3167"/>
              <a:gd name="T64" fmla="*/ 2641 w 3390"/>
              <a:gd name="T65" fmla="*/ 2621 h 3167"/>
              <a:gd name="T66" fmla="*/ 2655 w 3390"/>
              <a:gd name="T67" fmla="*/ 2353 h 3167"/>
              <a:gd name="T68" fmla="*/ 2540 w 3390"/>
              <a:gd name="T69" fmla="*/ 2105 h 3167"/>
              <a:gd name="T70" fmla="*/ 2640 w 3390"/>
              <a:gd name="T71" fmla="*/ 1876 h 3167"/>
              <a:gd name="T72" fmla="*/ 2866 w 3390"/>
              <a:gd name="T73" fmla="*/ 1811 h 3167"/>
              <a:gd name="T74" fmla="*/ 3122 w 3390"/>
              <a:gd name="T75" fmla="*/ 1778 h 3167"/>
              <a:gd name="T76" fmla="*/ 3215 w 3390"/>
              <a:gd name="T77" fmla="*/ 1323 h 3167"/>
              <a:gd name="T78" fmla="*/ 2938 w 3390"/>
              <a:gd name="T79" fmla="*/ 675 h 3167"/>
              <a:gd name="T80" fmla="*/ 2594 w 3390"/>
              <a:gd name="T81" fmla="*/ 388 h 3167"/>
              <a:gd name="T82" fmla="*/ 2721 w 3390"/>
              <a:gd name="T83" fmla="*/ 592 h 3167"/>
              <a:gd name="T84" fmla="*/ 2716 w 3390"/>
              <a:gd name="T85" fmla="*/ 774 h 3167"/>
              <a:gd name="T86" fmla="*/ 2739 w 3390"/>
              <a:gd name="T87" fmla="*/ 987 h 3167"/>
              <a:gd name="T88" fmla="*/ 2858 w 3390"/>
              <a:gd name="T89" fmla="*/ 1070 h 3167"/>
              <a:gd name="T90" fmla="*/ 2907 w 3390"/>
              <a:gd name="T91" fmla="*/ 1240 h 3167"/>
              <a:gd name="T92" fmla="*/ 2859 w 3390"/>
              <a:gd name="T93" fmla="*/ 1428 h 3167"/>
              <a:gd name="T94" fmla="*/ 2754 w 3390"/>
              <a:gd name="T95" fmla="*/ 1471 h 3167"/>
              <a:gd name="T96" fmla="*/ 2529 w 3390"/>
              <a:gd name="T97" fmla="*/ 1348 h 3167"/>
              <a:gd name="T98" fmla="*/ 2358 w 3390"/>
              <a:gd name="T99" fmla="*/ 1371 h 3167"/>
              <a:gd name="T100" fmla="*/ 2241 w 3390"/>
              <a:gd name="T101" fmla="*/ 1289 h 3167"/>
              <a:gd name="T102" fmla="*/ 2114 w 3390"/>
              <a:gd name="T103" fmla="*/ 1150 h 3167"/>
              <a:gd name="T104" fmla="*/ 1961 w 3390"/>
              <a:gd name="T105" fmla="*/ 1232 h 3167"/>
              <a:gd name="T106" fmla="*/ 1897 w 3390"/>
              <a:gd name="T107" fmla="*/ 1419 h 3167"/>
              <a:gd name="T108" fmla="*/ 1826 w 3390"/>
              <a:gd name="T109" fmla="*/ 1578 h 3167"/>
              <a:gd name="T110" fmla="*/ 1647 w 3390"/>
              <a:gd name="T111" fmla="*/ 1576 h 3167"/>
              <a:gd name="T112" fmla="*/ 1419 w 3390"/>
              <a:gd name="T113" fmla="*/ 731 h 3167"/>
              <a:gd name="T114" fmla="*/ 1282 w 3390"/>
              <a:gd name="T115" fmla="*/ 411 h 3167"/>
              <a:gd name="T116" fmla="*/ 838 w 3390"/>
              <a:gd name="T117" fmla="*/ 675 h 3167"/>
              <a:gd name="T118" fmla="*/ 616 w 3390"/>
              <a:gd name="T119" fmla="*/ 707 h 3167"/>
              <a:gd name="T120" fmla="*/ 1150 w 3390"/>
              <a:gd name="T121" fmla="*/ 194 h 3167"/>
              <a:gd name="T122" fmla="*/ 1887 w 3390"/>
              <a:gd name="T123" fmla="*/ 0 h 3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90" h="3167">
                <a:moveTo>
                  <a:pt x="1015" y="2777"/>
                </a:moveTo>
                <a:lnTo>
                  <a:pt x="1015" y="2825"/>
                </a:lnTo>
                <a:lnTo>
                  <a:pt x="1151" y="2825"/>
                </a:lnTo>
                <a:lnTo>
                  <a:pt x="1151" y="2777"/>
                </a:lnTo>
                <a:lnTo>
                  <a:pt x="1015" y="2777"/>
                </a:lnTo>
                <a:close/>
                <a:moveTo>
                  <a:pt x="222" y="2715"/>
                </a:moveTo>
                <a:lnTo>
                  <a:pt x="1220" y="2715"/>
                </a:lnTo>
                <a:lnTo>
                  <a:pt x="1220" y="2886"/>
                </a:lnTo>
                <a:lnTo>
                  <a:pt x="222" y="2886"/>
                </a:lnTo>
                <a:lnTo>
                  <a:pt x="222" y="2715"/>
                </a:lnTo>
                <a:close/>
                <a:moveTo>
                  <a:pt x="132" y="2626"/>
                </a:moveTo>
                <a:lnTo>
                  <a:pt x="132" y="2975"/>
                </a:lnTo>
                <a:lnTo>
                  <a:pt x="1309" y="2975"/>
                </a:lnTo>
                <a:lnTo>
                  <a:pt x="1309" y="2626"/>
                </a:lnTo>
                <a:lnTo>
                  <a:pt x="132" y="2626"/>
                </a:lnTo>
                <a:close/>
                <a:moveTo>
                  <a:pt x="1015" y="2329"/>
                </a:moveTo>
                <a:lnTo>
                  <a:pt x="1015" y="2376"/>
                </a:lnTo>
                <a:lnTo>
                  <a:pt x="1151" y="2376"/>
                </a:lnTo>
                <a:lnTo>
                  <a:pt x="1151" y="2329"/>
                </a:lnTo>
                <a:lnTo>
                  <a:pt x="1015" y="2329"/>
                </a:lnTo>
                <a:close/>
                <a:moveTo>
                  <a:pt x="222" y="2268"/>
                </a:moveTo>
                <a:lnTo>
                  <a:pt x="1220" y="2268"/>
                </a:lnTo>
                <a:lnTo>
                  <a:pt x="1220" y="2438"/>
                </a:lnTo>
                <a:lnTo>
                  <a:pt x="222" y="2438"/>
                </a:lnTo>
                <a:lnTo>
                  <a:pt x="222" y="2268"/>
                </a:lnTo>
                <a:close/>
                <a:moveTo>
                  <a:pt x="132" y="2177"/>
                </a:moveTo>
                <a:lnTo>
                  <a:pt x="132" y="2528"/>
                </a:lnTo>
                <a:lnTo>
                  <a:pt x="1309" y="2528"/>
                </a:lnTo>
                <a:lnTo>
                  <a:pt x="1309" y="2177"/>
                </a:lnTo>
                <a:lnTo>
                  <a:pt x="132" y="2177"/>
                </a:lnTo>
                <a:close/>
                <a:moveTo>
                  <a:pt x="1015" y="1869"/>
                </a:moveTo>
                <a:lnTo>
                  <a:pt x="1015" y="1916"/>
                </a:lnTo>
                <a:lnTo>
                  <a:pt x="1151" y="1916"/>
                </a:lnTo>
                <a:lnTo>
                  <a:pt x="1151" y="1869"/>
                </a:lnTo>
                <a:lnTo>
                  <a:pt x="1015" y="1869"/>
                </a:lnTo>
                <a:close/>
                <a:moveTo>
                  <a:pt x="222" y="1814"/>
                </a:moveTo>
                <a:lnTo>
                  <a:pt x="1220" y="1814"/>
                </a:lnTo>
                <a:lnTo>
                  <a:pt x="1220" y="1984"/>
                </a:lnTo>
                <a:lnTo>
                  <a:pt x="222" y="1984"/>
                </a:lnTo>
                <a:lnTo>
                  <a:pt x="222" y="1814"/>
                </a:lnTo>
                <a:close/>
                <a:moveTo>
                  <a:pt x="132" y="1724"/>
                </a:moveTo>
                <a:lnTo>
                  <a:pt x="132" y="2074"/>
                </a:lnTo>
                <a:lnTo>
                  <a:pt x="1309" y="2074"/>
                </a:lnTo>
                <a:lnTo>
                  <a:pt x="1309" y="1724"/>
                </a:lnTo>
                <a:lnTo>
                  <a:pt x="132" y="1724"/>
                </a:lnTo>
                <a:close/>
                <a:moveTo>
                  <a:pt x="1096" y="1393"/>
                </a:moveTo>
                <a:lnTo>
                  <a:pt x="1114" y="1396"/>
                </a:lnTo>
                <a:lnTo>
                  <a:pt x="1130" y="1404"/>
                </a:lnTo>
                <a:lnTo>
                  <a:pt x="1141" y="1416"/>
                </a:lnTo>
                <a:lnTo>
                  <a:pt x="1149" y="1431"/>
                </a:lnTo>
                <a:lnTo>
                  <a:pt x="1151" y="1448"/>
                </a:lnTo>
                <a:lnTo>
                  <a:pt x="1149" y="1466"/>
                </a:lnTo>
                <a:lnTo>
                  <a:pt x="1141" y="1481"/>
                </a:lnTo>
                <a:lnTo>
                  <a:pt x="1130" y="1493"/>
                </a:lnTo>
                <a:lnTo>
                  <a:pt x="1114" y="1501"/>
                </a:lnTo>
                <a:lnTo>
                  <a:pt x="1096" y="1503"/>
                </a:lnTo>
                <a:lnTo>
                  <a:pt x="1080" y="1501"/>
                </a:lnTo>
                <a:lnTo>
                  <a:pt x="1064" y="1493"/>
                </a:lnTo>
                <a:lnTo>
                  <a:pt x="1053" y="1481"/>
                </a:lnTo>
                <a:lnTo>
                  <a:pt x="1045" y="1466"/>
                </a:lnTo>
                <a:lnTo>
                  <a:pt x="1042" y="1448"/>
                </a:lnTo>
                <a:lnTo>
                  <a:pt x="1045" y="1431"/>
                </a:lnTo>
                <a:lnTo>
                  <a:pt x="1053" y="1416"/>
                </a:lnTo>
                <a:lnTo>
                  <a:pt x="1064" y="1404"/>
                </a:lnTo>
                <a:lnTo>
                  <a:pt x="1080" y="1396"/>
                </a:lnTo>
                <a:lnTo>
                  <a:pt x="1096" y="1393"/>
                </a:lnTo>
                <a:close/>
                <a:moveTo>
                  <a:pt x="741" y="1393"/>
                </a:moveTo>
                <a:lnTo>
                  <a:pt x="759" y="1396"/>
                </a:lnTo>
                <a:lnTo>
                  <a:pt x="773" y="1404"/>
                </a:lnTo>
                <a:lnTo>
                  <a:pt x="786" y="1416"/>
                </a:lnTo>
                <a:lnTo>
                  <a:pt x="793" y="1431"/>
                </a:lnTo>
                <a:lnTo>
                  <a:pt x="796" y="1448"/>
                </a:lnTo>
                <a:lnTo>
                  <a:pt x="793" y="1466"/>
                </a:lnTo>
                <a:lnTo>
                  <a:pt x="786" y="1481"/>
                </a:lnTo>
                <a:lnTo>
                  <a:pt x="773" y="1493"/>
                </a:lnTo>
                <a:lnTo>
                  <a:pt x="759" y="1501"/>
                </a:lnTo>
                <a:lnTo>
                  <a:pt x="741" y="1503"/>
                </a:lnTo>
                <a:lnTo>
                  <a:pt x="723" y="1501"/>
                </a:lnTo>
                <a:lnTo>
                  <a:pt x="709" y="1493"/>
                </a:lnTo>
                <a:lnTo>
                  <a:pt x="696" y="1481"/>
                </a:lnTo>
                <a:lnTo>
                  <a:pt x="689" y="1466"/>
                </a:lnTo>
                <a:lnTo>
                  <a:pt x="686" y="1448"/>
                </a:lnTo>
                <a:lnTo>
                  <a:pt x="689" y="1431"/>
                </a:lnTo>
                <a:lnTo>
                  <a:pt x="696" y="1416"/>
                </a:lnTo>
                <a:lnTo>
                  <a:pt x="709" y="1404"/>
                </a:lnTo>
                <a:lnTo>
                  <a:pt x="723" y="1396"/>
                </a:lnTo>
                <a:lnTo>
                  <a:pt x="741" y="1393"/>
                </a:lnTo>
                <a:close/>
                <a:moveTo>
                  <a:pt x="1096" y="1303"/>
                </a:moveTo>
                <a:lnTo>
                  <a:pt x="1067" y="1307"/>
                </a:lnTo>
                <a:lnTo>
                  <a:pt x="1041" y="1315"/>
                </a:lnTo>
                <a:lnTo>
                  <a:pt x="1016" y="1328"/>
                </a:lnTo>
                <a:lnTo>
                  <a:pt x="995" y="1346"/>
                </a:lnTo>
                <a:lnTo>
                  <a:pt x="977" y="1367"/>
                </a:lnTo>
                <a:lnTo>
                  <a:pt x="964" y="1392"/>
                </a:lnTo>
                <a:lnTo>
                  <a:pt x="956" y="1419"/>
                </a:lnTo>
                <a:lnTo>
                  <a:pt x="952" y="1448"/>
                </a:lnTo>
                <a:lnTo>
                  <a:pt x="956" y="1477"/>
                </a:lnTo>
                <a:lnTo>
                  <a:pt x="964" y="1505"/>
                </a:lnTo>
                <a:lnTo>
                  <a:pt x="977" y="1529"/>
                </a:lnTo>
                <a:lnTo>
                  <a:pt x="995" y="1551"/>
                </a:lnTo>
                <a:lnTo>
                  <a:pt x="1016" y="1569"/>
                </a:lnTo>
                <a:lnTo>
                  <a:pt x="1041" y="1582"/>
                </a:lnTo>
                <a:lnTo>
                  <a:pt x="1067" y="1591"/>
                </a:lnTo>
                <a:lnTo>
                  <a:pt x="1096" y="1594"/>
                </a:lnTo>
                <a:lnTo>
                  <a:pt x="1125" y="1591"/>
                </a:lnTo>
                <a:lnTo>
                  <a:pt x="1153" y="1582"/>
                </a:lnTo>
                <a:lnTo>
                  <a:pt x="1177" y="1569"/>
                </a:lnTo>
                <a:lnTo>
                  <a:pt x="1199" y="1551"/>
                </a:lnTo>
                <a:lnTo>
                  <a:pt x="1217" y="1529"/>
                </a:lnTo>
                <a:lnTo>
                  <a:pt x="1230" y="1505"/>
                </a:lnTo>
                <a:lnTo>
                  <a:pt x="1238" y="1477"/>
                </a:lnTo>
                <a:lnTo>
                  <a:pt x="1242" y="1448"/>
                </a:lnTo>
                <a:lnTo>
                  <a:pt x="1238" y="1419"/>
                </a:lnTo>
                <a:lnTo>
                  <a:pt x="1230" y="1392"/>
                </a:lnTo>
                <a:lnTo>
                  <a:pt x="1217" y="1367"/>
                </a:lnTo>
                <a:lnTo>
                  <a:pt x="1199" y="1346"/>
                </a:lnTo>
                <a:lnTo>
                  <a:pt x="1177" y="1328"/>
                </a:lnTo>
                <a:lnTo>
                  <a:pt x="1153" y="1315"/>
                </a:lnTo>
                <a:lnTo>
                  <a:pt x="1125" y="1307"/>
                </a:lnTo>
                <a:lnTo>
                  <a:pt x="1096" y="1303"/>
                </a:lnTo>
                <a:close/>
                <a:moveTo>
                  <a:pt x="741" y="1303"/>
                </a:moveTo>
                <a:lnTo>
                  <a:pt x="712" y="1307"/>
                </a:lnTo>
                <a:lnTo>
                  <a:pt x="685" y="1315"/>
                </a:lnTo>
                <a:lnTo>
                  <a:pt x="660" y="1328"/>
                </a:lnTo>
                <a:lnTo>
                  <a:pt x="638" y="1346"/>
                </a:lnTo>
                <a:lnTo>
                  <a:pt x="621" y="1367"/>
                </a:lnTo>
                <a:lnTo>
                  <a:pt x="607" y="1392"/>
                </a:lnTo>
                <a:lnTo>
                  <a:pt x="599" y="1419"/>
                </a:lnTo>
                <a:lnTo>
                  <a:pt x="596" y="1448"/>
                </a:lnTo>
                <a:lnTo>
                  <a:pt x="599" y="1477"/>
                </a:lnTo>
                <a:lnTo>
                  <a:pt x="607" y="1505"/>
                </a:lnTo>
                <a:lnTo>
                  <a:pt x="621" y="1529"/>
                </a:lnTo>
                <a:lnTo>
                  <a:pt x="638" y="1551"/>
                </a:lnTo>
                <a:lnTo>
                  <a:pt x="660" y="1569"/>
                </a:lnTo>
                <a:lnTo>
                  <a:pt x="685" y="1582"/>
                </a:lnTo>
                <a:lnTo>
                  <a:pt x="712" y="1591"/>
                </a:lnTo>
                <a:lnTo>
                  <a:pt x="741" y="1594"/>
                </a:lnTo>
                <a:lnTo>
                  <a:pt x="770" y="1591"/>
                </a:lnTo>
                <a:lnTo>
                  <a:pt x="797" y="1582"/>
                </a:lnTo>
                <a:lnTo>
                  <a:pt x="822" y="1569"/>
                </a:lnTo>
                <a:lnTo>
                  <a:pt x="843" y="1551"/>
                </a:lnTo>
                <a:lnTo>
                  <a:pt x="860" y="1529"/>
                </a:lnTo>
                <a:lnTo>
                  <a:pt x="874" y="1505"/>
                </a:lnTo>
                <a:lnTo>
                  <a:pt x="882" y="1477"/>
                </a:lnTo>
                <a:lnTo>
                  <a:pt x="885" y="1448"/>
                </a:lnTo>
                <a:lnTo>
                  <a:pt x="882" y="1419"/>
                </a:lnTo>
                <a:lnTo>
                  <a:pt x="874" y="1392"/>
                </a:lnTo>
                <a:lnTo>
                  <a:pt x="860" y="1367"/>
                </a:lnTo>
                <a:lnTo>
                  <a:pt x="843" y="1346"/>
                </a:lnTo>
                <a:lnTo>
                  <a:pt x="822" y="1328"/>
                </a:lnTo>
                <a:lnTo>
                  <a:pt x="797" y="1315"/>
                </a:lnTo>
                <a:lnTo>
                  <a:pt x="770" y="1307"/>
                </a:lnTo>
                <a:lnTo>
                  <a:pt x="741" y="1303"/>
                </a:lnTo>
                <a:close/>
                <a:moveTo>
                  <a:pt x="0" y="1156"/>
                </a:moveTo>
                <a:lnTo>
                  <a:pt x="1427" y="1156"/>
                </a:lnTo>
                <a:lnTo>
                  <a:pt x="1427" y="3167"/>
                </a:lnTo>
                <a:lnTo>
                  <a:pt x="0" y="3167"/>
                </a:lnTo>
                <a:lnTo>
                  <a:pt x="0" y="2404"/>
                </a:lnTo>
                <a:lnTo>
                  <a:pt x="0" y="1156"/>
                </a:lnTo>
                <a:close/>
                <a:moveTo>
                  <a:pt x="1887" y="0"/>
                </a:moveTo>
                <a:lnTo>
                  <a:pt x="1987" y="3"/>
                </a:lnTo>
                <a:lnTo>
                  <a:pt x="2083" y="13"/>
                </a:lnTo>
                <a:lnTo>
                  <a:pt x="2178" y="29"/>
                </a:lnTo>
                <a:lnTo>
                  <a:pt x="2272" y="50"/>
                </a:lnTo>
                <a:lnTo>
                  <a:pt x="2362" y="77"/>
                </a:lnTo>
                <a:lnTo>
                  <a:pt x="2450" y="110"/>
                </a:lnTo>
                <a:lnTo>
                  <a:pt x="2536" y="147"/>
                </a:lnTo>
                <a:lnTo>
                  <a:pt x="2619" y="191"/>
                </a:lnTo>
                <a:lnTo>
                  <a:pt x="2698" y="239"/>
                </a:lnTo>
                <a:lnTo>
                  <a:pt x="2774" y="291"/>
                </a:lnTo>
                <a:lnTo>
                  <a:pt x="2847" y="348"/>
                </a:lnTo>
                <a:lnTo>
                  <a:pt x="2916" y="410"/>
                </a:lnTo>
                <a:lnTo>
                  <a:pt x="2982" y="475"/>
                </a:lnTo>
                <a:lnTo>
                  <a:pt x="3043" y="545"/>
                </a:lnTo>
                <a:lnTo>
                  <a:pt x="3100" y="618"/>
                </a:lnTo>
                <a:lnTo>
                  <a:pt x="3153" y="695"/>
                </a:lnTo>
                <a:lnTo>
                  <a:pt x="3200" y="775"/>
                </a:lnTo>
                <a:lnTo>
                  <a:pt x="3243" y="858"/>
                </a:lnTo>
                <a:lnTo>
                  <a:pt x="3281" y="943"/>
                </a:lnTo>
                <a:lnTo>
                  <a:pt x="3313" y="1032"/>
                </a:lnTo>
                <a:lnTo>
                  <a:pt x="3340" y="1123"/>
                </a:lnTo>
                <a:lnTo>
                  <a:pt x="3362" y="1217"/>
                </a:lnTo>
                <a:lnTo>
                  <a:pt x="3378" y="1312"/>
                </a:lnTo>
                <a:lnTo>
                  <a:pt x="3387" y="1410"/>
                </a:lnTo>
                <a:lnTo>
                  <a:pt x="3390" y="1508"/>
                </a:lnTo>
                <a:lnTo>
                  <a:pt x="3388" y="1596"/>
                </a:lnTo>
                <a:lnTo>
                  <a:pt x="3380" y="1682"/>
                </a:lnTo>
                <a:lnTo>
                  <a:pt x="3367" y="1767"/>
                </a:lnTo>
                <a:lnTo>
                  <a:pt x="3341" y="1890"/>
                </a:lnTo>
                <a:lnTo>
                  <a:pt x="3314" y="1981"/>
                </a:lnTo>
                <a:lnTo>
                  <a:pt x="3282" y="2070"/>
                </a:lnTo>
                <a:lnTo>
                  <a:pt x="3244" y="2157"/>
                </a:lnTo>
                <a:lnTo>
                  <a:pt x="3201" y="2240"/>
                </a:lnTo>
                <a:lnTo>
                  <a:pt x="3154" y="2320"/>
                </a:lnTo>
                <a:lnTo>
                  <a:pt x="3102" y="2397"/>
                </a:lnTo>
                <a:lnTo>
                  <a:pt x="3045" y="2470"/>
                </a:lnTo>
                <a:lnTo>
                  <a:pt x="2984" y="2539"/>
                </a:lnTo>
                <a:lnTo>
                  <a:pt x="2918" y="2605"/>
                </a:lnTo>
                <a:lnTo>
                  <a:pt x="2849" y="2666"/>
                </a:lnTo>
                <a:lnTo>
                  <a:pt x="2775" y="2725"/>
                </a:lnTo>
                <a:lnTo>
                  <a:pt x="2700" y="2777"/>
                </a:lnTo>
                <a:lnTo>
                  <a:pt x="2620" y="2826"/>
                </a:lnTo>
                <a:lnTo>
                  <a:pt x="2537" y="2868"/>
                </a:lnTo>
                <a:lnTo>
                  <a:pt x="2451" y="2907"/>
                </a:lnTo>
                <a:lnTo>
                  <a:pt x="2363" y="2939"/>
                </a:lnTo>
                <a:lnTo>
                  <a:pt x="2272" y="2967"/>
                </a:lnTo>
                <a:lnTo>
                  <a:pt x="2178" y="2988"/>
                </a:lnTo>
                <a:lnTo>
                  <a:pt x="2084" y="3004"/>
                </a:lnTo>
                <a:lnTo>
                  <a:pt x="1987" y="3014"/>
                </a:lnTo>
                <a:lnTo>
                  <a:pt x="1888" y="3017"/>
                </a:lnTo>
                <a:lnTo>
                  <a:pt x="1800" y="3014"/>
                </a:lnTo>
                <a:lnTo>
                  <a:pt x="1713" y="3007"/>
                </a:lnTo>
                <a:lnTo>
                  <a:pt x="1628" y="2994"/>
                </a:lnTo>
                <a:lnTo>
                  <a:pt x="1628" y="2095"/>
                </a:lnTo>
                <a:lnTo>
                  <a:pt x="1656" y="2110"/>
                </a:lnTo>
                <a:lnTo>
                  <a:pt x="1683" y="2127"/>
                </a:lnTo>
                <a:lnTo>
                  <a:pt x="1709" y="2147"/>
                </a:lnTo>
                <a:lnTo>
                  <a:pt x="1735" y="2169"/>
                </a:lnTo>
                <a:lnTo>
                  <a:pt x="1754" y="2179"/>
                </a:lnTo>
                <a:lnTo>
                  <a:pt x="1774" y="2187"/>
                </a:lnTo>
                <a:lnTo>
                  <a:pt x="1795" y="2189"/>
                </a:lnTo>
                <a:lnTo>
                  <a:pt x="1818" y="2189"/>
                </a:lnTo>
                <a:lnTo>
                  <a:pt x="1841" y="2187"/>
                </a:lnTo>
                <a:lnTo>
                  <a:pt x="1863" y="2184"/>
                </a:lnTo>
                <a:lnTo>
                  <a:pt x="1886" y="2181"/>
                </a:lnTo>
                <a:lnTo>
                  <a:pt x="1908" y="2178"/>
                </a:lnTo>
                <a:lnTo>
                  <a:pt x="1929" y="2178"/>
                </a:lnTo>
                <a:lnTo>
                  <a:pt x="1958" y="2182"/>
                </a:lnTo>
                <a:lnTo>
                  <a:pt x="1984" y="2189"/>
                </a:lnTo>
                <a:lnTo>
                  <a:pt x="2006" y="2199"/>
                </a:lnTo>
                <a:lnTo>
                  <a:pt x="2027" y="2213"/>
                </a:lnTo>
                <a:lnTo>
                  <a:pt x="2045" y="2229"/>
                </a:lnTo>
                <a:lnTo>
                  <a:pt x="2059" y="2248"/>
                </a:lnTo>
                <a:lnTo>
                  <a:pt x="2073" y="2270"/>
                </a:lnTo>
                <a:lnTo>
                  <a:pt x="2083" y="2293"/>
                </a:lnTo>
                <a:lnTo>
                  <a:pt x="2092" y="2317"/>
                </a:lnTo>
                <a:lnTo>
                  <a:pt x="2100" y="2342"/>
                </a:lnTo>
                <a:lnTo>
                  <a:pt x="2106" y="2368"/>
                </a:lnTo>
                <a:lnTo>
                  <a:pt x="2111" y="2394"/>
                </a:lnTo>
                <a:lnTo>
                  <a:pt x="2114" y="2420"/>
                </a:lnTo>
                <a:lnTo>
                  <a:pt x="2117" y="2446"/>
                </a:lnTo>
                <a:lnTo>
                  <a:pt x="2119" y="2471"/>
                </a:lnTo>
                <a:lnTo>
                  <a:pt x="2125" y="2497"/>
                </a:lnTo>
                <a:lnTo>
                  <a:pt x="2132" y="2522"/>
                </a:lnTo>
                <a:lnTo>
                  <a:pt x="2142" y="2547"/>
                </a:lnTo>
                <a:lnTo>
                  <a:pt x="2154" y="2572"/>
                </a:lnTo>
                <a:lnTo>
                  <a:pt x="2165" y="2596"/>
                </a:lnTo>
                <a:lnTo>
                  <a:pt x="2175" y="2621"/>
                </a:lnTo>
                <a:lnTo>
                  <a:pt x="2184" y="2646"/>
                </a:lnTo>
                <a:lnTo>
                  <a:pt x="2189" y="2671"/>
                </a:lnTo>
                <a:lnTo>
                  <a:pt x="2191" y="2697"/>
                </a:lnTo>
                <a:lnTo>
                  <a:pt x="2187" y="2725"/>
                </a:lnTo>
                <a:lnTo>
                  <a:pt x="2179" y="2749"/>
                </a:lnTo>
                <a:lnTo>
                  <a:pt x="2169" y="2773"/>
                </a:lnTo>
                <a:lnTo>
                  <a:pt x="2156" y="2795"/>
                </a:lnTo>
                <a:lnTo>
                  <a:pt x="2140" y="2816"/>
                </a:lnTo>
                <a:lnTo>
                  <a:pt x="2120" y="2833"/>
                </a:lnTo>
                <a:lnTo>
                  <a:pt x="2201" y="2816"/>
                </a:lnTo>
                <a:lnTo>
                  <a:pt x="2280" y="2794"/>
                </a:lnTo>
                <a:lnTo>
                  <a:pt x="2357" y="2768"/>
                </a:lnTo>
                <a:lnTo>
                  <a:pt x="2431" y="2737"/>
                </a:lnTo>
                <a:lnTo>
                  <a:pt x="2504" y="2703"/>
                </a:lnTo>
                <a:lnTo>
                  <a:pt x="2573" y="2663"/>
                </a:lnTo>
                <a:lnTo>
                  <a:pt x="2641" y="2621"/>
                </a:lnTo>
                <a:lnTo>
                  <a:pt x="2705" y="2574"/>
                </a:lnTo>
                <a:lnTo>
                  <a:pt x="2766" y="2523"/>
                </a:lnTo>
                <a:lnTo>
                  <a:pt x="2753" y="2493"/>
                </a:lnTo>
                <a:lnTo>
                  <a:pt x="2736" y="2464"/>
                </a:lnTo>
                <a:lnTo>
                  <a:pt x="2717" y="2435"/>
                </a:lnTo>
                <a:lnTo>
                  <a:pt x="2698" y="2407"/>
                </a:lnTo>
                <a:lnTo>
                  <a:pt x="2677" y="2380"/>
                </a:lnTo>
                <a:lnTo>
                  <a:pt x="2655" y="2353"/>
                </a:lnTo>
                <a:lnTo>
                  <a:pt x="2634" y="2326"/>
                </a:lnTo>
                <a:lnTo>
                  <a:pt x="2614" y="2299"/>
                </a:lnTo>
                <a:lnTo>
                  <a:pt x="2595" y="2270"/>
                </a:lnTo>
                <a:lnTo>
                  <a:pt x="2578" y="2241"/>
                </a:lnTo>
                <a:lnTo>
                  <a:pt x="2564" y="2210"/>
                </a:lnTo>
                <a:lnTo>
                  <a:pt x="2552" y="2177"/>
                </a:lnTo>
                <a:lnTo>
                  <a:pt x="2544" y="2142"/>
                </a:lnTo>
                <a:lnTo>
                  <a:pt x="2540" y="2105"/>
                </a:lnTo>
                <a:lnTo>
                  <a:pt x="2540" y="2065"/>
                </a:lnTo>
                <a:lnTo>
                  <a:pt x="2546" y="2028"/>
                </a:lnTo>
                <a:lnTo>
                  <a:pt x="2556" y="1993"/>
                </a:lnTo>
                <a:lnTo>
                  <a:pt x="2567" y="1963"/>
                </a:lnTo>
                <a:lnTo>
                  <a:pt x="2582" y="1936"/>
                </a:lnTo>
                <a:lnTo>
                  <a:pt x="2598" y="1913"/>
                </a:lnTo>
                <a:lnTo>
                  <a:pt x="2618" y="1893"/>
                </a:lnTo>
                <a:lnTo>
                  <a:pt x="2640" y="1876"/>
                </a:lnTo>
                <a:lnTo>
                  <a:pt x="2662" y="1861"/>
                </a:lnTo>
                <a:lnTo>
                  <a:pt x="2687" y="1850"/>
                </a:lnTo>
                <a:lnTo>
                  <a:pt x="2714" y="1839"/>
                </a:lnTo>
                <a:lnTo>
                  <a:pt x="2742" y="1831"/>
                </a:lnTo>
                <a:lnTo>
                  <a:pt x="2772" y="1825"/>
                </a:lnTo>
                <a:lnTo>
                  <a:pt x="2802" y="1818"/>
                </a:lnTo>
                <a:lnTo>
                  <a:pt x="2833" y="1814"/>
                </a:lnTo>
                <a:lnTo>
                  <a:pt x="2866" y="1811"/>
                </a:lnTo>
                <a:lnTo>
                  <a:pt x="2898" y="1808"/>
                </a:lnTo>
                <a:lnTo>
                  <a:pt x="2930" y="1805"/>
                </a:lnTo>
                <a:lnTo>
                  <a:pt x="2963" y="1802"/>
                </a:lnTo>
                <a:lnTo>
                  <a:pt x="2996" y="1799"/>
                </a:lnTo>
                <a:lnTo>
                  <a:pt x="3028" y="1795"/>
                </a:lnTo>
                <a:lnTo>
                  <a:pt x="3060" y="1790"/>
                </a:lnTo>
                <a:lnTo>
                  <a:pt x="3091" y="1784"/>
                </a:lnTo>
                <a:lnTo>
                  <a:pt x="3122" y="1778"/>
                </a:lnTo>
                <a:lnTo>
                  <a:pt x="3152" y="1768"/>
                </a:lnTo>
                <a:lnTo>
                  <a:pt x="3180" y="1758"/>
                </a:lnTo>
                <a:lnTo>
                  <a:pt x="3207" y="1746"/>
                </a:lnTo>
                <a:lnTo>
                  <a:pt x="3218" y="1668"/>
                </a:lnTo>
                <a:lnTo>
                  <a:pt x="3225" y="1589"/>
                </a:lnTo>
                <a:lnTo>
                  <a:pt x="3227" y="1508"/>
                </a:lnTo>
                <a:lnTo>
                  <a:pt x="3224" y="1415"/>
                </a:lnTo>
                <a:lnTo>
                  <a:pt x="3215" y="1323"/>
                </a:lnTo>
                <a:lnTo>
                  <a:pt x="3199" y="1233"/>
                </a:lnTo>
                <a:lnTo>
                  <a:pt x="3177" y="1145"/>
                </a:lnTo>
                <a:lnTo>
                  <a:pt x="3151" y="1060"/>
                </a:lnTo>
                <a:lnTo>
                  <a:pt x="3118" y="977"/>
                </a:lnTo>
                <a:lnTo>
                  <a:pt x="3081" y="897"/>
                </a:lnTo>
                <a:lnTo>
                  <a:pt x="3038" y="820"/>
                </a:lnTo>
                <a:lnTo>
                  <a:pt x="2990" y="745"/>
                </a:lnTo>
                <a:lnTo>
                  <a:pt x="2938" y="675"/>
                </a:lnTo>
                <a:lnTo>
                  <a:pt x="2882" y="607"/>
                </a:lnTo>
                <a:lnTo>
                  <a:pt x="2821" y="545"/>
                </a:lnTo>
                <a:lnTo>
                  <a:pt x="2757" y="486"/>
                </a:lnTo>
                <a:lnTo>
                  <a:pt x="2688" y="430"/>
                </a:lnTo>
                <a:lnTo>
                  <a:pt x="2616" y="381"/>
                </a:lnTo>
                <a:lnTo>
                  <a:pt x="2541" y="335"/>
                </a:lnTo>
                <a:lnTo>
                  <a:pt x="2561" y="353"/>
                </a:lnTo>
                <a:lnTo>
                  <a:pt x="2594" y="388"/>
                </a:lnTo>
                <a:lnTo>
                  <a:pt x="2623" y="420"/>
                </a:lnTo>
                <a:lnTo>
                  <a:pt x="2648" y="449"/>
                </a:lnTo>
                <a:lnTo>
                  <a:pt x="2668" y="476"/>
                </a:lnTo>
                <a:lnTo>
                  <a:pt x="2684" y="502"/>
                </a:lnTo>
                <a:lnTo>
                  <a:pt x="2698" y="526"/>
                </a:lnTo>
                <a:lnTo>
                  <a:pt x="2708" y="549"/>
                </a:lnTo>
                <a:lnTo>
                  <a:pt x="2716" y="571"/>
                </a:lnTo>
                <a:lnTo>
                  <a:pt x="2721" y="592"/>
                </a:lnTo>
                <a:lnTo>
                  <a:pt x="2725" y="613"/>
                </a:lnTo>
                <a:lnTo>
                  <a:pt x="2726" y="633"/>
                </a:lnTo>
                <a:lnTo>
                  <a:pt x="2726" y="654"/>
                </a:lnTo>
                <a:lnTo>
                  <a:pt x="2725" y="676"/>
                </a:lnTo>
                <a:lnTo>
                  <a:pt x="2723" y="699"/>
                </a:lnTo>
                <a:lnTo>
                  <a:pt x="2720" y="722"/>
                </a:lnTo>
                <a:lnTo>
                  <a:pt x="2718" y="747"/>
                </a:lnTo>
                <a:lnTo>
                  <a:pt x="2716" y="774"/>
                </a:lnTo>
                <a:lnTo>
                  <a:pt x="2715" y="803"/>
                </a:lnTo>
                <a:lnTo>
                  <a:pt x="2715" y="834"/>
                </a:lnTo>
                <a:lnTo>
                  <a:pt x="2716" y="867"/>
                </a:lnTo>
                <a:lnTo>
                  <a:pt x="2718" y="904"/>
                </a:lnTo>
                <a:lnTo>
                  <a:pt x="2724" y="944"/>
                </a:lnTo>
                <a:lnTo>
                  <a:pt x="2725" y="960"/>
                </a:lnTo>
                <a:lnTo>
                  <a:pt x="2731" y="975"/>
                </a:lnTo>
                <a:lnTo>
                  <a:pt x="2739" y="987"/>
                </a:lnTo>
                <a:lnTo>
                  <a:pt x="2749" y="999"/>
                </a:lnTo>
                <a:lnTo>
                  <a:pt x="2762" y="1009"/>
                </a:lnTo>
                <a:lnTo>
                  <a:pt x="2776" y="1018"/>
                </a:lnTo>
                <a:lnTo>
                  <a:pt x="2793" y="1028"/>
                </a:lnTo>
                <a:lnTo>
                  <a:pt x="2809" y="1038"/>
                </a:lnTo>
                <a:lnTo>
                  <a:pt x="2825" y="1047"/>
                </a:lnTo>
                <a:lnTo>
                  <a:pt x="2842" y="1059"/>
                </a:lnTo>
                <a:lnTo>
                  <a:pt x="2858" y="1070"/>
                </a:lnTo>
                <a:lnTo>
                  <a:pt x="2873" y="1084"/>
                </a:lnTo>
                <a:lnTo>
                  <a:pt x="2885" y="1099"/>
                </a:lnTo>
                <a:lnTo>
                  <a:pt x="2897" y="1116"/>
                </a:lnTo>
                <a:lnTo>
                  <a:pt x="2906" y="1136"/>
                </a:lnTo>
                <a:lnTo>
                  <a:pt x="2911" y="1159"/>
                </a:lnTo>
                <a:lnTo>
                  <a:pt x="2914" y="1184"/>
                </a:lnTo>
                <a:lnTo>
                  <a:pt x="2912" y="1213"/>
                </a:lnTo>
                <a:lnTo>
                  <a:pt x="2907" y="1240"/>
                </a:lnTo>
                <a:lnTo>
                  <a:pt x="2901" y="1267"/>
                </a:lnTo>
                <a:lnTo>
                  <a:pt x="2896" y="1294"/>
                </a:lnTo>
                <a:lnTo>
                  <a:pt x="2890" y="1320"/>
                </a:lnTo>
                <a:lnTo>
                  <a:pt x="2885" y="1345"/>
                </a:lnTo>
                <a:lnTo>
                  <a:pt x="2879" y="1368"/>
                </a:lnTo>
                <a:lnTo>
                  <a:pt x="2874" y="1390"/>
                </a:lnTo>
                <a:lnTo>
                  <a:pt x="2867" y="1411"/>
                </a:lnTo>
                <a:lnTo>
                  <a:pt x="2859" y="1428"/>
                </a:lnTo>
                <a:lnTo>
                  <a:pt x="2851" y="1444"/>
                </a:lnTo>
                <a:lnTo>
                  <a:pt x="2842" y="1457"/>
                </a:lnTo>
                <a:lnTo>
                  <a:pt x="2830" y="1468"/>
                </a:lnTo>
                <a:lnTo>
                  <a:pt x="2819" y="1476"/>
                </a:lnTo>
                <a:lnTo>
                  <a:pt x="2805" y="1480"/>
                </a:lnTo>
                <a:lnTo>
                  <a:pt x="2790" y="1480"/>
                </a:lnTo>
                <a:lnTo>
                  <a:pt x="2772" y="1478"/>
                </a:lnTo>
                <a:lnTo>
                  <a:pt x="2754" y="1471"/>
                </a:lnTo>
                <a:lnTo>
                  <a:pt x="2732" y="1459"/>
                </a:lnTo>
                <a:lnTo>
                  <a:pt x="2709" y="1444"/>
                </a:lnTo>
                <a:lnTo>
                  <a:pt x="2682" y="1423"/>
                </a:lnTo>
                <a:lnTo>
                  <a:pt x="2649" y="1398"/>
                </a:lnTo>
                <a:lnTo>
                  <a:pt x="2617" y="1378"/>
                </a:lnTo>
                <a:lnTo>
                  <a:pt x="2586" y="1364"/>
                </a:lnTo>
                <a:lnTo>
                  <a:pt x="2557" y="1353"/>
                </a:lnTo>
                <a:lnTo>
                  <a:pt x="2529" y="1348"/>
                </a:lnTo>
                <a:lnTo>
                  <a:pt x="2503" y="1345"/>
                </a:lnTo>
                <a:lnTo>
                  <a:pt x="2478" y="1346"/>
                </a:lnTo>
                <a:lnTo>
                  <a:pt x="2454" y="1348"/>
                </a:lnTo>
                <a:lnTo>
                  <a:pt x="2432" y="1352"/>
                </a:lnTo>
                <a:lnTo>
                  <a:pt x="2412" y="1358"/>
                </a:lnTo>
                <a:lnTo>
                  <a:pt x="2392" y="1363"/>
                </a:lnTo>
                <a:lnTo>
                  <a:pt x="2374" y="1367"/>
                </a:lnTo>
                <a:lnTo>
                  <a:pt x="2358" y="1371"/>
                </a:lnTo>
                <a:lnTo>
                  <a:pt x="2343" y="1374"/>
                </a:lnTo>
                <a:lnTo>
                  <a:pt x="2329" y="1374"/>
                </a:lnTo>
                <a:lnTo>
                  <a:pt x="2317" y="1372"/>
                </a:lnTo>
                <a:lnTo>
                  <a:pt x="2300" y="1362"/>
                </a:lnTo>
                <a:lnTo>
                  <a:pt x="2284" y="1347"/>
                </a:lnTo>
                <a:lnTo>
                  <a:pt x="2270" y="1329"/>
                </a:lnTo>
                <a:lnTo>
                  <a:pt x="2255" y="1310"/>
                </a:lnTo>
                <a:lnTo>
                  <a:pt x="2241" y="1289"/>
                </a:lnTo>
                <a:lnTo>
                  <a:pt x="2227" y="1267"/>
                </a:lnTo>
                <a:lnTo>
                  <a:pt x="2213" y="1245"/>
                </a:lnTo>
                <a:lnTo>
                  <a:pt x="2199" y="1223"/>
                </a:lnTo>
                <a:lnTo>
                  <a:pt x="2184" y="1204"/>
                </a:lnTo>
                <a:lnTo>
                  <a:pt x="2168" y="1186"/>
                </a:lnTo>
                <a:lnTo>
                  <a:pt x="2151" y="1170"/>
                </a:lnTo>
                <a:lnTo>
                  <a:pt x="2134" y="1159"/>
                </a:lnTo>
                <a:lnTo>
                  <a:pt x="2114" y="1150"/>
                </a:lnTo>
                <a:lnTo>
                  <a:pt x="2093" y="1148"/>
                </a:lnTo>
                <a:lnTo>
                  <a:pt x="2068" y="1152"/>
                </a:lnTo>
                <a:lnTo>
                  <a:pt x="2045" y="1159"/>
                </a:lnTo>
                <a:lnTo>
                  <a:pt x="2023" y="1168"/>
                </a:lnTo>
                <a:lnTo>
                  <a:pt x="2005" y="1181"/>
                </a:lnTo>
                <a:lnTo>
                  <a:pt x="1989" y="1195"/>
                </a:lnTo>
                <a:lnTo>
                  <a:pt x="1974" y="1213"/>
                </a:lnTo>
                <a:lnTo>
                  <a:pt x="1961" y="1232"/>
                </a:lnTo>
                <a:lnTo>
                  <a:pt x="1950" y="1251"/>
                </a:lnTo>
                <a:lnTo>
                  <a:pt x="1940" y="1273"/>
                </a:lnTo>
                <a:lnTo>
                  <a:pt x="1931" y="1296"/>
                </a:lnTo>
                <a:lnTo>
                  <a:pt x="1923" y="1320"/>
                </a:lnTo>
                <a:lnTo>
                  <a:pt x="1916" y="1345"/>
                </a:lnTo>
                <a:lnTo>
                  <a:pt x="1909" y="1369"/>
                </a:lnTo>
                <a:lnTo>
                  <a:pt x="1903" y="1394"/>
                </a:lnTo>
                <a:lnTo>
                  <a:pt x="1897" y="1419"/>
                </a:lnTo>
                <a:lnTo>
                  <a:pt x="1890" y="1443"/>
                </a:lnTo>
                <a:lnTo>
                  <a:pt x="1883" y="1467"/>
                </a:lnTo>
                <a:lnTo>
                  <a:pt x="1876" y="1489"/>
                </a:lnTo>
                <a:lnTo>
                  <a:pt x="1869" y="1510"/>
                </a:lnTo>
                <a:lnTo>
                  <a:pt x="1859" y="1530"/>
                </a:lnTo>
                <a:lnTo>
                  <a:pt x="1850" y="1548"/>
                </a:lnTo>
                <a:lnTo>
                  <a:pt x="1839" y="1564"/>
                </a:lnTo>
                <a:lnTo>
                  <a:pt x="1826" y="1578"/>
                </a:lnTo>
                <a:lnTo>
                  <a:pt x="1812" y="1590"/>
                </a:lnTo>
                <a:lnTo>
                  <a:pt x="1795" y="1598"/>
                </a:lnTo>
                <a:lnTo>
                  <a:pt x="1777" y="1603"/>
                </a:lnTo>
                <a:lnTo>
                  <a:pt x="1757" y="1605"/>
                </a:lnTo>
                <a:lnTo>
                  <a:pt x="1734" y="1604"/>
                </a:lnTo>
                <a:lnTo>
                  <a:pt x="1708" y="1599"/>
                </a:lnTo>
                <a:lnTo>
                  <a:pt x="1679" y="1590"/>
                </a:lnTo>
                <a:lnTo>
                  <a:pt x="1647" y="1576"/>
                </a:lnTo>
                <a:lnTo>
                  <a:pt x="1628" y="1565"/>
                </a:lnTo>
                <a:lnTo>
                  <a:pt x="1628" y="961"/>
                </a:lnTo>
                <a:lnTo>
                  <a:pt x="1436" y="961"/>
                </a:lnTo>
                <a:lnTo>
                  <a:pt x="1434" y="914"/>
                </a:lnTo>
                <a:lnTo>
                  <a:pt x="1432" y="869"/>
                </a:lnTo>
                <a:lnTo>
                  <a:pt x="1429" y="822"/>
                </a:lnTo>
                <a:lnTo>
                  <a:pt x="1425" y="776"/>
                </a:lnTo>
                <a:lnTo>
                  <a:pt x="1419" y="731"/>
                </a:lnTo>
                <a:lnTo>
                  <a:pt x="1412" y="686"/>
                </a:lnTo>
                <a:lnTo>
                  <a:pt x="1402" y="644"/>
                </a:lnTo>
                <a:lnTo>
                  <a:pt x="1390" y="601"/>
                </a:lnTo>
                <a:lnTo>
                  <a:pt x="1375" y="559"/>
                </a:lnTo>
                <a:lnTo>
                  <a:pt x="1358" y="520"/>
                </a:lnTo>
                <a:lnTo>
                  <a:pt x="1336" y="481"/>
                </a:lnTo>
                <a:lnTo>
                  <a:pt x="1311" y="445"/>
                </a:lnTo>
                <a:lnTo>
                  <a:pt x="1282" y="411"/>
                </a:lnTo>
                <a:lnTo>
                  <a:pt x="1250" y="377"/>
                </a:lnTo>
                <a:lnTo>
                  <a:pt x="1212" y="347"/>
                </a:lnTo>
                <a:lnTo>
                  <a:pt x="1141" y="392"/>
                </a:lnTo>
                <a:lnTo>
                  <a:pt x="1074" y="441"/>
                </a:lnTo>
                <a:lnTo>
                  <a:pt x="1009" y="494"/>
                </a:lnTo>
                <a:lnTo>
                  <a:pt x="948" y="550"/>
                </a:lnTo>
                <a:lnTo>
                  <a:pt x="891" y="610"/>
                </a:lnTo>
                <a:lnTo>
                  <a:pt x="838" y="675"/>
                </a:lnTo>
                <a:lnTo>
                  <a:pt x="789" y="742"/>
                </a:lnTo>
                <a:lnTo>
                  <a:pt x="743" y="812"/>
                </a:lnTo>
                <a:lnTo>
                  <a:pt x="702" y="885"/>
                </a:lnTo>
                <a:lnTo>
                  <a:pt x="665" y="961"/>
                </a:lnTo>
                <a:lnTo>
                  <a:pt x="488" y="961"/>
                </a:lnTo>
                <a:lnTo>
                  <a:pt x="525" y="874"/>
                </a:lnTo>
                <a:lnTo>
                  <a:pt x="568" y="789"/>
                </a:lnTo>
                <a:lnTo>
                  <a:pt x="616" y="707"/>
                </a:lnTo>
                <a:lnTo>
                  <a:pt x="667" y="630"/>
                </a:lnTo>
                <a:lnTo>
                  <a:pt x="724" y="555"/>
                </a:lnTo>
                <a:lnTo>
                  <a:pt x="786" y="485"/>
                </a:lnTo>
                <a:lnTo>
                  <a:pt x="851" y="418"/>
                </a:lnTo>
                <a:lnTo>
                  <a:pt x="920" y="356"/>
                </a:lnTo>
                <a:lnTo>
                  <a:pt x="994" y="297"/>
                </a:lnTo>
                <a:lnTo>
                  <a:pt x="1071" y="243"/>
                </a:lnTo>
                <a:lnTo>
                  <a:pt x="1150" y="194"/>
                </a:lnTo>
                <a:lnTo>
                  <a:pt x="1233" y="151"/>
                </a:lnTo>
                <a:lnTo>
                  <a:pt x="1319" y="112"/>
                </a:lnTo>
                <a:lnTo>
                  <a:pt x="1408" y="79"/>
                </a:lnTo>
                <a:lnTo>
                  <a:pt x="1501" y="51"/>
                </a:lnTo>
                <a:lnTo>
                  <a:pt x="1594" y="29"/>
                </a:lnTo>
                <a:lnTo>
                  <a:pt x="1690" y="13"/>
                </a:lnTo>
                <a:lnTo>
                  <a:pt x="1788" y="3"/>
                </a:lnTo>
                <a:lnTo>
                  <a:pt x="188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r>
              <a:rPr>
                <a:latin typeface="Arial"/>
              </a:rPr>
              <a:t/>
            </a:r>
          </a:p>
        </p:txBody>
      </p:sp>
      <p:grpSp>
        <p:nvGrpSpPr>
          <p:cNvPr id="30" name="Group 20"/>
          <p:cNvGrpSpPr>
            <a:grpSpLocks noChangeAspect="1"/>
          </p:cNvGrpSpPr>
          <p:nvPr/>
        </p:nvGrpSpPr>
        <p:grpSpPr bwMode="auto">
          <a:xfrm>
            <a:off x="10535013" y="3937000"/>
            <a:ext cx="302986" cy="564601"/>
            <a:chOff x="6607" y="2423"/>
            <a:chExt cx="249" cy="464"/>
          </a:xfrm>
          <a:solidFill>
            <a:schemeClr val="bg1"/>
          </a:solidFill>
        </p:grpSpPr>
        <p:sp>
          <p:nvSpPr>
            <p:cNvPr id="33" name="Freeform 22"/>
            <p:cNvSpPr>
              <a:spLocks/>
            </p:cNvSpPr>
            <p:nvPr/>
          </p:nvSpPr>
          <p:spPr bwMode="auto">
            <a:xfrm>
              <a:off x="6607" y="2557"/>
              <a:ext cx="249" cy="330"/>
            </a:xfrm>
            <a:custGeom>
              <a:avLst/>
              <a:gdLst>
                <a:gd name="T0" fmla="*/ 937 w 1989"/>
                <a:gd name="T1" fmla="*/ 0 h 2635"/>
                <a:gd name="T2" fmla="*/ 909 w 1989"/>
                <a:gd name="T3" fmla="*/ 303 h 2635"/>
                <a:gd name="T4" fmla="*/ 862 w 1989"/>
                <a:gd name="T5" fmla="*/ 340 h 2635"/>
                <a:gd name="T6" fmla="*/ 832 w 1989"/>
                <a:gd name="T7" fmla="*/ 391 h 2635"/>
                <a:gd name="T8" fmla="*/ 821 w 1989"/>
                <a:gd name="T9" fmla="*/ 452 h 2635"/>
                <a:gd name="T10" fmla="*/ 824 w 1989"/>
                <a:gd name="T11" fmla="*/ 1100 h 2635"/>
                <a:gd name="T12" fmla="*/ 845 w 1989"/>
                <a:gd name="T13" fmla="*/ 1156 h 2635"/>
                <a:gd name="T14" fmla="*/ 884 w 1989"/>
                <a:gd name="T15" fmla="*/ 1201 h 2635"/>
                <a:gd name="T16" fmla="*/ 937 w 1989"/>
                <a:gd name="T17" fmla="*/ 1231 h 2635"/>
                <a:gd name="T18" fmla="*/ 939 w 1989"/>
                <a:gd name="T19" fmla="*/ 1499 h 2635"/>
                <a:gd name="T20" fmla="*/ 961 w 1989"/>
                <a:gd name="T21" fmla="*/ 1528 h 2635"/>
                <a:gd name="T22" fmla="*/ 995 w 1989"/>
                <a:gd name="T23" fmla="*/ 1539 h 2635"/>
                <a:gd name="T24" fmla="*/ 1029 w 1989"/>
                <a:gd name="T25" fmla="*/ 1528 h 2635"/>
                <a:gd name="T26" fmla="*/ 1049 w 1989"/>
                <a:gd name="T27" fmla="*/ 1499 h 2635"/>
                <a:gd name="T28" fmla="*/ 1053 w 1989"/>
                <a:gd name="T29" fmla="*/ 1231 h 2635"/>
                <a:gd name="T30" fmla="*/ 1105 w 1989"/>
                <a:gd name="T31" fmla="*/ 1201 h 2635"/>
                <a:gd name="T32" fmla="*/ 1143 w 1989"/>
                <a:gd name="T33" fmla="*/ 1156 h 2635"/>
                <a:gd name="T34" fmla="*/ 1165 w 1989"/>
                <a:gd name="T35" fmla="*/ 1100 h 2635"/>
                <a:gd name="T36" fmla="*/ 1168 w 1989"/>
                <a:gd name="T37" fmla="*/ 452 h 2635"/>
                <a:gd name="T38" fmla="*/ 1157 w 1989"/>
                <a:gd name="T39" fmla="*/ 391 h 2635"/>
                <a:gd name="T40" fmla="*/ 1126 w 1989"/>
                <a:gd name="T41" fmla="*/ 340 h 2635"/>
                <a:gd name="T42" fmla="*/ 1080 w 1989"/>
                <a:gd name="T43" fmla="*/ 303 h 2635"/>
                <a:gd name="T44" fmla="*/ 1053 w 1989"/>
                <a:gd name="T45" fmla="*/ 0 h 2635"/>
                <a:gd name="T46" fmla="*/ 1357 w 1989"/>
                <a:gd name="T47" fmla="*/ 4 h 2635"/>
                <a:gd name="T48" fmla="*/ 1479 w 1989"/>
                <a:gd name="T49" fmla="*/ 26 h 2635"/>
                <a:gd name="T50" fmla="*/ 1595 w 1989"/>
                <a:gd name="T51" fmla="*/ 69 h 2635"/>
                <a:gd name="T52" fmla="*/ 1702 w 1989"/>
                <a:gd name="T53" fmla="*/ 133 h 2635"/>
                <a:gd name="T54" fmla="*/ 1796 w 1989"/>
                <a:gd name="T55" fmla="*/ 215 h 2635"/>
                <a:gd name="T56" fmla="*/ 1874 w 1989"/>
                <a:gd name="T57" fmla="*/ 313 h 2635"/>
                <a:gd name="T58" fmla="*/ 1933 w 1989"/>
                <a:gd name="T59" fmla="*/ 422 h 2635"/>
                <a:gd name="T60" fmla="*/ 1972 w 1989"/>
                <a:gd name="T61" fmla="*/ 539 h 2635"/>
                <a:gd name="T62" fmla="*/ 1989 w 1989"/>
                <a:gd name="T63" fmla="*/ 662 h 2635"/>
                <a:gd name="T64" fmla="*/ 1944 w 1989"/>
                <a:gd name="T65" fmla="*/ 1728 h 2635"/>
                <a:gd name="T66" fmla="*/ 1925 w 1989"/>
                <a:gd name="T67" fmla="*/ 1884 h 2635"/>
                <a:gd name="T68" fmla="*/ 1881 w 1989"/>
                <a:gd name="T69" fmla="*/ 2032 h 2635"/>
                <a:gd name="T70" fmla="*/ 1814 w 1989"/>
                <a:gd name="T71" fmla="*/ 2167 h 2635"/>
                <a:gd name="T72" fmla="*/ 1728 w 1989"/>
                <a:gd name="T73" fmla="*/ 2290 h 2635"/>
                <a:gd name="T74" fmla="*/ 1624 w 1989"/>
                <a:gd name="T75" fmla="*/ 2398 h 2635"/>
                <a:gd name="T76" fmla="*/ 1505 w 1989"/>
                <a:gd name="T77" fmla="*/ 2487 h 2635"/>
                <a:gd name="T78" fmla="*/ 1372 w 1989"/>
                <a:gd name="T79" fmla="*/ 2558 h 2635"/>
                <a:gd name="T80" fmla="*/ 1228 w 1989"/>
                <a:gd name="T81" fmla="*/ 2607 h 2635"/>
                <a:gd name="T82" fmla="*/ 1074 w 1989"/>
                <a:gd name="T83" fmla="*/ 2633 h 2635"/>
                <a:gd name="T84" fmla="*/ 915 w 1989"/>
                <a:gd name="T85" fmla="*/ 2633 h 2635"/>
                <a:gd name="T86" fmla="*/ 762 w 1989"/>
                <a:gd name="T87" fmla="*/ 2607 h 2635"/>
                <a:gd name="T88" fmla="*/ 617 w 1989"/>
                <a:gd name="T89" fmla="*/ 2558 h 2635"/>
                <a:gd name="T90" fmla="*/ 484 w 1989"/>
                <a:gd name="T91" fmla="*/ 2487 h 2635"/>
                <a:gd name="T92" fmla="*/ 364 w 1989"/>
                <a:gd name="T93" fmla="*/ 2398 h 2635"/>
                <a:gd name="T94" fmla="*/ 260 w 1989"/>
                <a:gd name="T95" fmla="*/ 2290 h 2635"/>
                <a:gd name="T96" fmla="*/ 174 w 1989"/>
                <a:gd name="T97" fmla="*/ 2167 h 2635"/>
                <a:gd name="T98" fmla="*/ 109 w 1989"/>
                <a:gd name="T99" fmla="*/ 2032 h 2635"/>
                <a:gd name="T100" fmla="*/ 65 w 1989"/>
                <a:gd name="T101" fmla="*/ 1884 h 2635"/>
                <a:gd name="T102" fmla="*/ 44 w 1989"/>
                <a:gd name="T103" fmla="*/ 1728 h 2635"/>
                <a:gd name="T104" fmla="*/ 0 w 1989"/>
                <a:gd name="T105" fmla="*/ 662 h 2635"/>
                <a:gd name="T106" fmla="*/ 17 w 1989"/>
                <a:gd name="T107" fmla="*/ 539 h 2635"/>
                <a:gd name="T108" fmla="*/ 55 w 1989"/>
                <a:gd name="T109" fmla="*/ 422 h 2635"/>
                <a:gd name="T110" fmla="*/ 114 w 1989"/>
                <a:gd name="T111" fmla="*/ 313 h 2635"/>
                <a:gd name="T112" fmla="*/ 192 w 1989"/>
                <a:gd name="T113" fmla="*/ 215 h 2635"/>
                <a:gd name="T114" fmla="*/ 287 w 1989"/>
                <a:gd name="T115" fmla="*/ 133 h 2635"/>
                <a:gd name="T116" fmla="*/ 394 w 1989"/>
                <a:gd name="T117" fmla="*/ 69 h 2635"/>
                <a:gd name="T118" fmla="*/ 510 w 1989"/>
                <a:gd name="T119" fmla="*/ 26 h 2635"/>
                <a:gd name="T120" fmla="*/ 633 w 1989"/>
                <a:gd name="T121" fmla="*/ 4 h 2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89" h="2635">
                  <a:moveTo>
                    <a:pt x="695" y="0"/>
                  </a:moveTo>
                  <a:lnTo>
                    <a:pt x="937" y="0"/>
                  </a:lnTo>
                  <a:lnTo>
                    <a:pt x="937" y="291"/>
                  </a:lnTo>
                  <a:lnTo>
                    <a:pt x="909" y="303"/>
                  </a:lnTo>
                  <a:lnTo>
                    <a:pt x="884" y="320"/>
                  </a:lnTo>
                  <a:lnTo>
                    <a:pt x="862" y="340"/>
                  </a:lnTo>
                  <a:lnTo>
                    <a:pt x="845" y="364"/>
                  </a:lnTo>
                  <a:lnTo>
                    <a:pt x="832" y="391"/>
                  </a:lnTo>
                  <a:lnTo>
                    <a:pt x="824" y="422"/>
                  </a:lnTo>
                  <a:lnTo>
                    <a:pt x="821" y="452"/>
                  </a:lnTo>
                  <a:lnTo>
                    <a:pt x="821" y="1068"/>
                  </a:lnTo>
                  <a:lnTo>
                    <a:pt x="824" y="1100"/>
                  </a:lnTo>
                  <a:lnTo>
                    <a:pt x="832" y="1129"/>
                  </a:lnTo>
                  <a:lnTo>
                    <a:pt x="845" y="1156"/>
                  </a:lnTo>
                  <a:lnTo>
                    <a:pt x="862" y="1180"/>
                  </a:lnTo>
                  <a:lnTo>
                    <a:pt x="884" y="1201"/>
                  </a:lnTo>
                  <a:lnTo>
                    <a:pt x="909" y="1218"/>
                  </a:lnTo>
                  <a:lnTo>
                    <a:pt x="937" y="1231"/>
                  </a:lnTo>
                  <a:lnTo>
                    <a:pt x="937" y="1481"/>
                  </a:lnTo>
                  <a:lnTo>
                    <a:pt x="939" y="1499"/>
                  </a:lnTo>
                  <a:lnTo>
                    <a:pt x="947" y="1515"/>
                  </a:lnTo>
                  <a:lnTo>
                    <a:pt x="961" y="1528"/>
                  </a:lnTo>
                  <a:lnTo>
                    <a:pt x="977" y="1537"/>
                  </a:lnTo>
                  <a:lnTo>
                    <a:pt x="995" y="1539"/>
                  </a:lnTo>
                  <a:lnTo>
                    <a:pt x="1013" y="1537"/>
                  </a:lnTo>
                  <a:lnTo>
                    <a:pt x="1029" y="1528"/>
                  </a:lnTo>
                  <a:lnTo>
                    <a:pt x="1041" y="1515"/>
                  </a:lnTo>
                  <a:lnTo>
                    <a:pt x="1049" y="1499"/>
                  </a:lnTo>
                  <a:lnTo>
                    <a:pt x="1053" y="1481"/>
                  </a:lnTo>
                  <a:lnTo>
                    <a:pt x="1053" y="1231"/>
                  </a:lnTo>
                  <a:lnTo>
                    <a:pt x="1080" y="1218"/>
                  </a:lnTo>
                  <a:lnTo>
                    <a:pt x="1105" y="1201"/>
                  </a:lnTo>
                  <a:lnTo>
                    <a:pt x="1126" y="1180"/>
                  </a:lnTo>
                  <a:lnTo>
                    <a:pt x="1143" y="1156"/>
                  </a:lnTo>
                  <a:lnTo>
                    <a:pt x="1157" y="1129"/>
                  </a:lnTo>
                  <a:lnTo>
                    <a:pt x="1165" y="1100"/>
                  </a:lnTo>
                  <a:lnTo>
                    <a:pt x="1168" y="1068"/>
                  </a:lnTo>
                  <a:lnTo>
                    <a:pt x="1168" y="452"/>
                  </a:lnTo>
                  <a:lnTo>
                    <a:pt x="1165" y="422"/>
                  </a:lnTo>
                  <a:lnTo>
                    <a:pt x="1157" y="391"/>
                  </a:lnTo>
                  <a:lnTo>
                    <a:pt x="1143" y="364"/>
                  </a:lnTo>
                  <a:lnTo>
                    <a:pt x="1126" y="340"/>
                  </a:lnTo>
                  <a:lnTo>
                    <a:pt x="1105" y="320"/>
                  </a:lnTo>
                  <a:lnTo>
                    <a:pt x="1080" y="303"/>
                  </a:lnTo>
                  <a:lnTo>
                    <a:pt x="1053" y="291"/>
                  </a:lnTo>
                  <a:lnTo>
                    <a:pt x="1053" y="0"/>
                  </a:lnTo>
                  <a:lnTo>
                    <a:pt x="1294" y="0"/>
                  </a:lnTo>
                  <a:lnTo>
                    <a:pt x="1357" y="4"/>
                  </a:lnTo>
                  <a:lnTo>
                    <a:pt x="1418" y="12"/>
                  </a:lnTo>
                  <a:lnTo>
                    <a:pt x="1479" y="26"/>
                  </a:lnTo>
                  <a:lnTo>
                    <a:pt x="1538" y="46"/>
                  </a:lnTo>
                  <a:lnTo>
                    <a:pt x="1595" y="69"/>
                  </a:lnTo>
                  <a:lnTo>
                    <a:pt x="1650" y="99"/>
                  </a:lnTo>
                  <a:lnTo>
                    <a:pt x="1702" y="133"/>
                  </a:lnTo>
                  <a:lnTo>
                    <a:pt x="1751" y="172"/>
                  </a:lnTo>
                  <a:lnTo>
                    <a:pt x="1796" y="215"/>
                  </a:lnTo>
                  <a:lnTo>
                    <a:pt x="1838" y="262"/>
                  </a:lnTo>
                  <a:lnTo>
                    <a:pt x="1874" y="313"/>
                  </a:lnTo>
                  <a:lnTo>
                    <a:pt x="1906" y="366"/>
                  </a:lnTo>
                  <a:lnTo>
                    <a:pt x="1933" y="422"/>
                  </a:lnTo>
                  <a:lnTo>
                    <a:pt x="1955" y="479"/>
                  </a:lnTo>
                  <a:lnTo>
                    <a:pt x="1972" y="539"/>
                  </a:lnTo>
                  <a:lnTo>
                    <a:pt x="1983" y="600"/>
                  </a:lnTo>
                  <a:lnTo>
                    <a:pt x="1989" y="662"/>
                  </a:lnTo>
                  <a:lnTo>
                    <a:pt x="1989" y="726"/>
                  </a:lnTo>
                  <a:lnTo>
                    <a:pt x="1944" y="1728"/>
                  </a:lnTo>
                  <a:lnTo>
                    <a:pt x="1938" y="1807"/>
                  </a:lnTo>
                  <a:lnTo>
                    <a:pt x="1925" y="1884"/>
                  </a:lnTo>
                  <a:lnTo>
                    <a:pt x="1906" y="1959"/>
                  </a:lnTo>
                  <a:lnTo>
                    <a:pt x="1881" y="2032"/>
                  </a:lnTo>
                  <a:lnTo>
                    <a:pt x="1851" y="2100"/>
                  </a:lnTo>
                  <a:lnTo>
                    <a:pt x="1814" y="2167"/>
                  </a:lnTo>
                  <a:lnTo>
                    <a:pt x="1774" y="2230"/>
                  </a:lnTo>
                  <a:lnTo>
                    <a:pt x="1728" y="2290"/>
                  </a:lnTo>
                  <a:lnTo>
                    <a:pt x="1678" y="2346"/>
                  </a:lnTo>
                  <a:lnTo>
                    <a:pt x="1624" y="2398"/>
                  </a:lnTo>
                  <a:lnTo>
                    <a:pt x="1566" y="2444"/>
                  </a:lnTo>
                  <a:lnTo>
                    <a:pt x="1505" y="2487"/>
                  </a:lnTo>
                  <a:lnTo>
                    <a:pt x="1440" y="2525"/>
                  </a:lnTo>
                  <a:lnTo>
                    <a:pt x="1372" y="2558"/>
                  </a:lnTo>
                  <a:lnTo>
                    <a:pt x="1302" y="2585"/>
                  </a:lnTo>
                  <a:lnTo>
                    <a:pt x="1228" y="2607"/>
                  </a:lnTo>
                  <a:lnTo>
                    <a:pt x="1152" y="2622"/>
                  </a:lnTo>
                  <a:lnTo>
                    <a:pt x="1074" y="2633"/>
                  </a:lnTo>
                  <a:lnTo>
                    <a:pt x="995" y="2635"/>
                  </a:lnTo>
                  <a:lnTo>
                    <a:pt x="915" y="2633"/>
                  </a:lnTo>
                  <a:lnTo>
                    <a:pt x="838" y="2622"/>
                  </a:lnTo>
                  <a:lnTo>
                    <a:pt x="762" y="2607"/>
                  </a:lnTo>
                  <a:lnTo>
                    <a:pt x="688" y="2585"/>
                  </a:lnTo>
                  <a:lnTo>
                    <a:pt x="617" y="2558"/>
                  </a:lnTo>
                  <a:lnTo>
                    <a:pt x="549" y="2525"/>
                  </a:lnTo>
                  <a:lnTo>
                    <a:pt x="484" y="2487"/>
                  </a:lnTo>
                  <a:lnTo>
                    <a:pt x="422" y="2444"/>
                  </a:lnTo>
                  <a:lnTo>
                    <a:pt x="364" y="2398"/>
                  </a:lnTo>
                  <a:lnTo>
                    <a:pt x="310" y="2346"/>
                  </a:lnTo>
                  <a:lnTo>
                    <a:pt x="260" y="2290"/>
                  </a:lnTo>
                  <a:lnTo>
                    <a:pt x="215" y="2230"/>
                  </a:lnTo>
                  <a:lnTo>
                    <a:pt x="174" y="2167"/>
                  </a:lnTo>
                  <a:lnTo>
                    <a:pt x="139" y="2100"/>
                  </a:lnTo>
                  <a:lnTo>
                    <a:pt x="109" y="2032"/>
                  </a:lnTo>
                  <a:lnTo>
                    <a:pt x="84" y="1959"/>
                  </a:lnTo>
                  <a:lnTo>
                    <a:pt x="65" y="1884"/>
                  </a:lnTo>
                  <a:lnTo>
                    <a:pt x="51" y="1807"/>
                  </a:lnTo>
                  <a:lnTo>
                    <a:pt x="44" y="1728"/>
                  </a:lnTo>
                  <a:lnTo>
                    <a:pt x="0" y="726"/>
                  </a:lnTo>
                  <a:lnTo>
                    <a:pt x="0" y="662"/>
                  </a:lnTo>
                  <a:lnTo>
                    <a:pt x="6" y="600"/>
                  </a:lnTo>
                  <a:lnTo>
                    <a:pt x="17" y="539"/>
                  </a:lnTo>
                  <a:lnTo>
                    <a:pt x="34" y="479"/>
                  </a:lnTo>
                  <a:lnTo>
                    <a:pt x="55" y="422"/>
                  </a:lnTo>
                  <a:lnTo>
                    <a:pt x="83" y="366"/>
                  </a:lnTo>
                  <a:lnTo>
                    <a:pt x="114" y="313"/>
                  </a:lnTo>
                  <a:lnTo>
                    <a:pt x="152" y="262"/>
                  </a:lnTo>
                  <a:lnTo>
                    <a:pt x="192" y="215"/>
                  </a:lnTo>
                  <a:lnTo>
                    <a:pt x="239" y="172"/>
                  </a:lnTo>
                  <a:lnTo>
                    <a:pt x="287" y="133"/>
                  </a:lnTo>
                  <a:lnTo>
                    <a:pt x="340" y="99"/>
                  </a:lnTo>
                  <a:lnTo>
                    <a:pt x="394" y="69"/>
                  </a:lnTo>
                  <a:lnTo>
                    <a:pt x="450" y="46"/>
                  </a:lnTo>
                  <a:lnTo>
                    <a:pt x="510" y="26"/>
                  </a:lnTo>
                  <a:lnTo>
                    <a:pt x="570" y="12"/>
                  </a:lnTo>
                  <a:lnTo>
                    <a:pt x="633" y="4"/>
                  </a:lnTo>
                  <a:lnTo>
                    <a:pt x="6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r>
                <a:rPr>
                  <a:latin typeface="Arial"/>
                </a:rPr>
                <a:t/>
              </a:r>
            </a:p>
          </p:txBody>
        </p:sp>
        <p:sp>
          <p:nvSpPr>
            <p:cNvPr id="34" name="Freeform 23"/>
            <p:cNvSpPr>
              <a:spLocks/>
            </p:cNvSpPr>
            <p:nvPr/>
          </p:nvSpPr>
          <p:spPr bwMode="auto">
            <a:xfrm>
              <a:off x="6667" y="2484"/>
              <a:ext cx="129" cy="51"/>
            </a:xfrm>
            <a:custGeom>
              <a:avLst/>
              <a:gdLst>
                <a:gd name="T0" fmla="*/ 549 w 1036"/>
                <a:gd name="T1" fmla="*/ 0 h 406"/>
                <a:gd name="T2" fmla="*/ 672 w 1036"/>
                <a:gd name="T3" fmla="*/ 16 h 406"/>
                <a:gd name="T4" fmla="*/ 789 w 1036"/>
                <a:gd name="T5" fmla="*/ 54 h 406"/>
                <a:gd name="T6" fmla="*/ 900 w 1036"/>
                <a:gd name="T7" fmla="*/ 115 h 406"/>
                <a:gd name="T8" fmla="*/ 1000 w 1036"/>
                <a:gd name="T9" fmla="*/ 198 h 406"/>
                <a:gd name="T10" fmla="*/ 1027 w 1036"/>
                <a:gd name="T11" fmla="*/ 238 h 406"/>
                <a:gd name="T12" fmla="*/ 1036 w 1036"/>
                <a:gd name="T13" fmla="*/ 284 h 406"/>
                <a:gd name="T14" fmla="*/ 1027 w 1036"/>
                <a:gd name="T15" fmla="*/ 330 h 406"/>
                <a:gd name="T16" fmla="*/ 1000 w 1036"/>
                <a:gd name="T17" fmla="*/ 370 h 406"/>
                <a:gd name="T18" fmla="*/ 960 w 1036"/>
                <a:gd name="T19" fmla="*/ 397 h 406"/>
                <a:gd name="T20" fmla="*/ 914 w 1036"/>
                <a:gd name="T21" fmla="*/ 406 h 406"/>
                <a:gd name="T22" fmla="*/ 867 w 1036"/>
                <a:gd name="T23" fmla="*/ 397 h 406"/>
                <a:gd name="T24" fmla="*/ 827 w 1036"/>
                <a:gd name="T25" fmla="*/ 370 h 406"/>
                <a:gd name="T26" fmla="*/ 749 w 1036"/>
                <a:gd name="T27" fmla="*/ 308 h 406"/>
                <a:gd name="T28" fmla="*/ 660 w 1036"/>
                <a:gd name="T29" fmla="*/ 266 h 406"/>
                <a:gd name="T30" fmla="*/ 566 w 1036"/>
                <a:gd name="T31" fmla="*/ 246 h 406"/>
                <a:gd name="T32" fmla="*/ 470 w 1036"/>
                <a:gd name="T33" fmla="*/ 246 h 406"/>
                <a:gd name="T34" fmla="*/ 377 w 1036"/>
                <a:gd name="T35" fmla="*/ 266 h 406"/>
                <a:gd name="T36" fmla="*/ 289 w 1036"/>
                <a:gd name="T37" fmla="*/ 308 h 406"/>
                <a:gd name="T38" fmla="*/ 210 w 1036"/>
                <a:gd name="T39" fmla="*/ 370 h 406"/>
                <a:gd name="T40" fmla="*/ 169 w 1036"/>
                <a:gd name="T41" fmla="*/ 397 h 406"/>
                <a:gd name="T42" fmla="*/ 124 w 1036"/>
                <a:gd name="T43" fmla="*/ 406 h 406"/>
                <a:gd name="T44" fmla="*/ 77 w 1036"/>
                <a:gd name="T45" fmla="*/ 397 h 406"/>
                <a:gd name="T46" fmla="*/ 37 w 1036"/>
                <a:gd name="T47" fmla="*/ 370 h 406"/>
                <a:gd name="T48" fmla="*/ 10 w 1036"/>
                <a:gd name="T49" fmla="*/ 330 h 406"/>
                <a:gd name="T50" fmla="*/ 0 w 1036"/>
                <a:gd name="T51" fmla="*/ 284 h 406"/>
                <a:gd name="T52" fmla="*/ 10 w 1036"/>
                <a:gd name="T53" fmla="*/ 238 h 406"/>
                <a:gd name="T54" fmla="*/ 37 w 1036"/>
                <a:gd name="T55" fmla="*/ 198 h 406"/>
                <a:gd name="T56" fmla="*/ 136 w 1036"/>
                <a:gd name="T57" fmla="*/ 115 h 406"/>
                <a:gd name="T58" fmla="*/ 247 w 1036"/>
                <a:gd name="T59" fmla="*/ 54 h 406"/>
                <a:gd name="T60" fmla="*/ 366 w 1036"/>
                <a:gd name="T61" fmla="*/ 16 h 406"/>
                <a:gd name="T62" fmla="*/ 487 w 1036"/>
                <a:gd name="T6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36" h="406">
                  <a:moveTo>
                    <a:pt x="487" y="0"/>
                  </a:moveTo>
                  <a:lnTo>
                    <a:pt x="549" y="0"/>
                  </a:lnTo>
                  <a:lnTo>
                    <a:pt x="611" y="4"/>
                  </a:lnTo>
                  <a:lnTo>
                    <a:pt x="672" y="16"/>
                  </a:lnTo>
                  <a:lnTo>
                    <a:pt x="732" y="33"/>
                  </a:lnTo>
                  <a:lnTo>
                    <a:pt x="789" y="54"/>
                  </a:lnTo>
                  <a:lnTo>
                    <a:pt x="846" y="82"/>
                  </a:lnTo>
                  <a:lnTo>
                    <a:pt x="900" y="115"/>
                  </a:lnTo>
                  <a:lnTo>
                    <a:pt x="952" y="153"/>
                  </a:lnTo>
                  <a:lnTo>
                    <a:pt x="1000" y="198"/>
                  </a:lnTo>
                  <a:lnTo>
                    <a:pt x="1016" y="217"/>
                  </a:lnTo>
                  <a:lnTo>
                    <a:pt x="1027" y="238"/>
                  </a:lnTo>
                  <a:lnTo>
                    <a:pt x="1034" y="261"/>
                  </a:lnTo>
                  <a:lnTo>
                    <a:pt x="1036" y="284"/>
                  </a:lnTo>
                  <a:lnTo>
                    <a:pt x="1034" y="307"/>
                  </a:lnTo>
                  <a:lnTo>
                    <a:pt x="1027" y="330"/>
                  </a:lnTo>
                  <a:lnTo>
                    <a:pt x="1016" y="351"/>
                  </a:lnTo>
                  <a:lnTo>
                    <a:pt x="1000" y="370"/>
                  </a:lnTo>
                  <a:lnTo>
                    <a:pt x="981" y="386"/>
                  </a:lnTo>
                  <a:lnTo>
                    <a:pt x="960" y="397"/>
                  </a:lnTo>
                  <a:lnTo>
                    <a:pt x="937" y="404"/>
                  </a:lnTo>
                  <a:lnTo>
                    <a:pt x="914" y="406"/>
                  </a:lnTo>
                  <a:lnTo>
                    <a:pt x="890" y="404"/>
                  </a:lnTo>
                  <a:lnTo>
                    <a:pt x="867" y="397"/>
                  </a:lnTo>
                  <a:lnTo>
                    <a:pt x="846" y="386"/>
                  </a:lnTo>
                  <a:lnTo>
                    <a:pt x="827" y="370"/>
                  </a:lnTo>
                  <a:lnTo>
                    <a:pt x="789" y="336"/>
                  </a:lnTo>
                  <a:lnTo>
                    <a:pt x="749" y="308"/>
                  </a:lnTo>
                  <a:lnTo>
                    <a:pt x="704" y="284"/>
                  </a:lnTo>
                  <a:lnTo>
                    <a:pt x="660" y="266"/>
                  </a:lnTo>
                  <a:lnTo>
                    <a:pt x="614" y="254"/>
                  </a:lnTo>
                  <a:lnTo>
                    <a:pt x="566" y="246"/>
                  </a:lnTo>
                  <a:lnTo>
                    <a:pt x="519" y="244"/>
                  </a:lnTo>
                  <a:lnTo>
                    <a:pt x="470" y="246"/>
                  </a:lnTo>
                  <a:lnTo>
                    <a:pt x="424" y="254"/>
                  </a:lnTo>
                  <a:lnTo>
                    <a:pt x="377" y="266"/>
                  </a:lnTo>
                  <a:lnTo>
                    <a:pt x="332" y="284"/>
                  </a:lnTo>
                  <a:lnTo>
                    <a:pt x="289" y="308"/>
                  </a:lnTo>
                  <a:lnTo>
                    <a:pt x="248" y="336"/>
                  </a:lnTo>
                  <a:lnTo>
                    <a:pt x="210" y="370"/>
                  </a:lnTo>
                  <a:lnTo>
                    <a:pt x="191" y="386"/>
                  </a:lnTo>
                  <a:lnTo>
                    <a:pt x="169" y="397"/>
                  </a:lnTo>
                  <a:lnTo>
                    <a:pt x="147" y="404"/>
                  </a:lnTo>
                  <a:lnTo>
                    <a:pt x="124" y="406"/>
                  </a:lnTo>
                  <a:lnTo>
                    <a:pt x="100" y="404"/>
                  </a:lnTo>
                  <a:lnTo>
                    <a:pt x="77" y="397"/>
                  </a:lnTo>
                  <a:lnTo>
                    <a:pt x="56" y="386"/>
                  </a:lnTo>
                  <a:lnTo>
                    <a:pt x="37" y="370"/>
                  </a:lnTo>
                  <a:lnTo>
                    <a:pt x="21" y="351"/>
                  </a:lnTo>
                  <a:lnTo>
                    <a:pt x="10" y="330"/>
                  </a:lnTo>
                  <a:lnTo>
                    <a:pt x="3" y="307"/>
                  </a:lnTo>
                  <a:lnTo>
                    <a:pt x="0" y="284"/>
                  </a:lnTo>
                  <a:lnTo>
                    <a:pt x="3" y="261"/>
                  </a:lnTo>
                  <a:lnTo>
                    <a:pt x="10" y="238"/>
                  </a:lnTo>
                  <a:lnTo>
                    <a:pt x="21" y="217"/>
                  </a:lnTo>
                  <a:lnTo>
                    <a:pt x="37" y="198"/>
                  </a:lnTo>
                  <a:lnTo>
                    <a:pt x="85" y="153"/>
                  </a:lnTo>
                  <a:lnTo>
                    <a:pt x="136" y="115"/>
                  </a:lnTo>
                  <a:lnTo>
                    <a:pt x="191" y="82"/>
                  </a:lnTo>
                  <a:lnTo>
                    <a:pt x="247" y="54"/>
                  </a:lnTo>
                  <a:lnTo>
                    <a:pt x="306" y="33"/>
                  </a:lnTo>
                  <a:lnTo>
                    <a:pt x="366" y="16"/>
                  </a:lnTo>
                  <a:lnTo>
                    <a:pt x="426" y="4"/>
                  </a:lnTo>
                  <a:lnTo>
                    <a:pt x="48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r>
                <a:rPr>
                  <a:latin typeface="Arial"/>
                </a:rPr>
                <a:t/>
              </a:r>
            </a:p>
          </p:txBody>
        </p:sp>
        <p:sp>
          <p:nvSpPr>
            <p:cNvPr id="35" name="Freeform 24"/>
            <p:cNvSpPr>
              <a:spLocks/>
            </p:cNvSpPr>
            <p:nvPr/>
          </p:nvSpPr>
          <p:spPr bwMode="auto">
            <a:xfrm>
              <a:off x="6626" y="2423"/>
              <a:ext cx="210" cy="67"/>
            </a:xfrm>
            <a:custGeom>
              <a:avLst/>
              <a:gdLst>
                <a:gd name="T0" fmla="*/ 924 w 1683"/>
                <a:gd name="T1" fmla="*/ 3 h 542"/>
                <a:gd name="T2" fmla="*/ 1085 w 1683"/>
                <a:gd name="T3" fmla="*/ 26 h 542"/>
                <a:gd name="T4" fmla="*/ 1240 w 1683"/>
                <a:gd name="T5" fmla="*/ 71 h 542"/>
                <a:gd name="T6" fmla="*/ 1387 w 1683"/>
                <a:gd name="T7" fmla="*/ 137 h 542"/>
                <a:gd name="T8" fmla="*/ 1523 w 1683"/>
                <a:gd name="T9" fmla="*/ 225 h 542"/>
                <a:gd name="T10" fmla="*/ 1648 w 1683"/>
                <a:gd name="T11" fmla="*/ 333 h 542"/>
                <a:gd name="T12" fmla="*/ 1674 w 1683"/>
                <a:gd name="T13" fmla="*/ 373 h 542"/>
                <a:gd name="T14" fmla="*/ 1683 w 1683"/>
                <a:gd name="T15" fmla="*/ 420 h 542"/>
                <a:gd name="T16" fmla="*/ 1674 w 1683"/>
                <a:gd name="T17" fmla="*/ 465 h 542"/>
                <a:gd name="T18" fmla="*/ 1648 w 1683"/>
                <a:gd name="T19" fmla="*/ 506 h 542"/>
                <a:gd name="T20" fmla="*/ 1607 w 1683"/>
                <a:gd name="T21" fmla="*/ 533 h 542"/>
                <a:gd name="T22" fmla="*/ 1561 w 1683"/>
                <a:gd name="T23" fmla="*/ 542 h 542"/>
                <a:gd name="T24" fmla="*/ 1514 w 1683"/>
                <a:gd name="T25" fmla="*/ 533 h 542"/>
                <a:gd name="T26" fmla="*/ 1473 w 1683"/>
                <a:gd name="T27" fmla="*/ 506 h 542"/>
                <a:gd name="T28" fmla="*/ 1366 w 1683"/>
                <a:gd name="T29" fmla="*/ 414 h 542"/>
                <a:gd name="T30" fmla="*/ 1247 w 1683"/>
                <a:gd name="T31" fmla="*/ 341 h 542"/>
                <a:gd name="T32" fmla="*/ 1118 w 1683"/>
                <a:gd name="T33" fmla="*/ 288 h 542"/>
                <a:gd name="T34" fmla="*/ 982 w 1683"/>
                <a:gd name="T35" fmla="*/ 255 h 542"/>
                <a:gd name="T36" fmla="*/ 842 w 1683"/>
                <a:gd name="T37" fmla="*/ 245 h 542"/>
                <a:gd name="T38" fmla="*/ 700 w 1683"/>
                <a:gd name="T39" fmla="*/ 255 h 542"/>
                <a:gd name="T40" fmla="*/ 565 w 1683"/>
                <a:gd name="T41" fmla="*/ 288 h 542"/>
                <a:gd name="T42" fmla="*/ 436 w 1683"/>
                <a:gd name="T43" fmla="*/ 341 h 542"/>
                <a:gd name="T44" fmla="*/ 317 w 1683"/>
                <a:gd name="T45" fmla="*/ 414 h 542"/>
                <a:gd name="T46" fmla="*/ 209 w 1683"/>
                <a:gd name="T47" fmla="*/ 506 h 542"/>
                <a:gd name="T48" fmla="*/ 168 w 1683"/>
                <a:gd name="T49" fmla="*/ 533 h 542"/>
                <a:gd name="T50" fmla="*/ 122 w 1683"/>
                <a:gd name="T51" fmla="*/ 542 h 542"/>
                <a:gd name="T52" fmla="*/ 77 w 1683"/>
                <a:gd name="T53" fmla="*/ 533 h 542"/>
                <a:gd name="T54" fmla="*/ 36 w 1683"/>
                <a:gd name="T55" fmla="*/ 506 h 542"/>
                <a:gd name="T56" fmla="*/ 9 w 1683"/>
                <a:gd name="T57" fmla="*/ 465 h 542"/>
                <a:gd name="T58" fmla="*/ 0 w 1683"/>
                <a:gd name="T59" fmla="*/ 420 h 542"/>
                <a:gd name="T60" fmla="*/ 9 w 1683"/>
                <a:gd name="T61" fmla="*/ 373 h 542"/>
                <a:gd name="T62" fmla="*/ 36 w 1683"/>
                <a:gd name="T63" fmla="*/ 333 h 542"/>
                <a:gd name="T64" fmla="*/ 159 w 1683"/>
                <a:gd name="T65" fmla="*/ 225 h 542"/>
                <a:gd name="T66" fmla="*/ 296 w 1683"/>
                <a:gd name="T67" fmla="*/ 137 h 542"/>
                <a:gd name="T68" fmla="*/ 442 w 1683"/>
                <a:gd name="T69" fmla="*/ 71 h 542"/>
                <a:gd name="T70" fmla="*/ 597 w 1683"/>
                <a:gd name="T71" fmla="*/ 26 h 542"/>
                <a:gd name="T72" fmla="*/ 759 w 1683"/>
                <a:gd name="T73" fmla="*/ 3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83" h="542">
                  <a:moveTo>
                    <a:pt x="842" y="0"/>
                  </a:moveTo>
                  <a:lnTo>
                    <a:pt x="924" y="3"/>
                  </a:lnTo>
                  <a:lnTo>
                    <a:pt x="1005" y="11"/>
                  </a:lnTo>
                  <a:lnTo>
                    <a:pt x="1085" y="26"/>
                  </a:lnTo>
                  <a:lnTo>
                    <a:pt x="1163" y="46"/>
                  </a:lnTo>
                  <a:lnTo>
                    <a:pt x="1240" y="71"/>
                  </a:lnTo>
                  <a:lnTo>
                    <a:pt x="1315" y="101"/>
                  </a:lnTo>
                  <a:lnTo>
                    <a:pt x="1387" y="137"/>
                  </a:lnTo>
                  <a:lnTo>
                    <a:pt x="1456" y="179"/>
                  </a:lnTo>
                  <a:lnTo>
                    <a:pt x="1523" y="225"/>
                  </a:lnTo>
                  <a:lnTo>
                    <a:pt x="1587" y="276"/>
                  </a:lnTo>
                  <a:lnTo>
                    <a:pt x="1648" y="333"/>
                  </a:lnTo>
                  <a:lnTo>
                    <a:pt x="1662" y="352"/>
                  </a:lnTo>
                  <a:lnTo>
                    <a:pt x="1674" y="373"/>
                  </a:lnTo>
                  <a:lnTo>
                    <a:pt x="1681" y="396"/>
                  </a:lnTo>
                  <a:lnTo>
                    <a:pt x="1683" y="420"/>
                  </a:lnTo>
                  <a:lnTo>
                    <a:pt x="1681" y="442"/>
                  </a:lnTo>
                  <a:lnTo>
                    <a:pt x="1674" y="465"/>
                  </a:lnTo>
                  <a:lnTo>
                    <a:pt x="1662" y="486"/>
                  </a:lnTo>
                  <a:lnTo>
                    <a:pt x="1648" y="506"/>
                  </a:lnTo>
                  <a:lnTo>
                    <a:pt x="1628" y="521"/>
                  </a:lnTo>
                  <a:lnTo>
                    <a:pt x="1607" y="533"/>
                  </a:lnTo>
                  <a:lnTo>
                    <a:pt x="1584" y="540"/>
                  </a:lnTo>
                  <a:lnTo>
                    <a:pt x="1561" y="542"/>
                  </a:lnTo>
                  <a:lnTo>
                    <a:pt x="1537" y="540"/>
                  </a:lnTo>
                  <a:lnTo>
                    <a:pt x="1514" y="533"/>
                  </a:lnTo>
                  <a:lnTo>
                    <a:pt x="1493" y="521"/>
                  </a:lnTo>
                  <a:lnTo>
                    <a:pt x="1473" y="506"/>
                  </a:lnTo>
                  <a:lnTo>
                    <a:pt x="1421" y="457"/>
                  </a:lnTo>
                  <a:lnTo>
                    <a:pt x="1366" y="414"/>
                  </a:lnTo>
                  <a:lnTo>
                    <a:pt x="1308" y="375"/>
                  </a:lnTo>
                  <a:lnTo>
                    <a:pt x="1247" y="341"/>
                  </a:lnTo>
                  <a:lnTo>
                    <a:pt x="1184" y="311"/>
                  </a:lnTo>
                  <a:lnTo>
                    <a:pt x="1118" y="288"/>
                  </a:lnTo>
                  <a:lnTo>
                    <a:pt x="1051" y="268"/>
                  </a:lnTo>
                  <a:lnTo>
                    <a:pt x="982" y="255"/>
                  </a:lnTo>
                  <a:lnTo>
                    <a:pt x="913" y="247"/>
                  </a:lnTo>
                  <a:lnTo>
                    <a:pt x="842" y="245"/>
                  </a:lnTo>
                  <a:lnTo>
                    <a:pt x="771" y="247"/>
                  </a:lnTo>
                  <a:lnTo>
                    <a:pt x="700" y="255"/>
                  </a:lnTo>
                  <a:lnTo>
                    <a:pt x="631" y="268"/>
                  </a:lnTo>
                  <a:lnTo>
                    <a:pt x="565" y="288"/>
                  </a:lnTo>
                  <a:lnTo>
                    <a:pt x="499" y="311"/>
                  </a:lnTo>
                  <a:lnTo>
                    <a:pt x="436" y="341"/>
                  </a:lnTo>
                  <a:lnTo>
                    <a:pt x="376" y="375"/>
                  </a:lnTo>
                  <a:lnTo>
                    <a:pt x="317" y="414"/>
                  </a:lnTo>
                  <a:lnTo>
                    <a:pt x="261" y="457"/>
                  </a:lnTo>
                  <a:lnTo>
                    <a:pt x="209" y="506"/>
                  </a:lnTo>
                  <a:lnTo>
                    <a:pt x="190" y="521"/>
                  </a:lnTo>
                  <a:lnTo>
                    <a:pt x="168" y="533"/>
                  </a:lnTo>
                  <a:lnTo>
                    <a:pt x="146" y="540"/>
                  </a:lnTo>
                  <a:lnTo>
                    <a:pt x="122" y="542"/>
                  </a:lnTo>
                  <a:lnTo>
                    <a:pt x="99" y="540"/>
                  </a:lnTo>
                  <a:lnTo>
                    <a:pt x="77" y="533"/>
                  </a:lnTo>
                  <a:lnTo>
                    <a:pt x="55" y="521"/>
                  </a:lnTo>
                  <a:lnTo>
                    <a:pt x="36" y="506"/>
                  </a:lnTo>
                  <a:lnTo>
                    <a:pt x="20" y="486"/>
                  </a:lnTo>
                  <a:lnTo>
                    <a:pt x="9" y="465"/>
                  </a:lnTo>
                  <a:lnTo>
                    <a:pt x="2" y="442"/>
                  </a:lnTo>
                  <a:lnTo>
                    <a:pt x="0" y="420"/>
                  </a:lnTo>
                  <a:lnTo>
                    <a:pt x="2" y="396"/>
                  </a:lnTo>
                  <a:lnTo>
                    <a:pt x="9" y="373"/>
                  </a:lnTo>
                  <a:lnTo>
                    <a:pt x="20" y="352"/>
                  </a:lnTo>
                  <a:lnTo>
                    <a:pt x="36" y="333"/>
                  </a:lnTo>
                  <a:lnTo>
                    <a:pt x="96" y="276"/>
                  </a:lnTo>
                  <a:lnTo>
                    <a:pt x="159" y="225"/>
                  </a:lnTo>
                  <a:lnTo>
                    <a:pt x="226" y="179"/>
                  </a:lnTo>
                  <a:lnTo>
                    <a:pt x="296" y="137"/>
                  </a:lnTo>
                  <a:lnTo>
                    <a:pt x="369" y="101"/>
                  </a:lnTo>
                  <a:lnTo>
                    <a:pt x="442" y="71"/>
                  </a:lnTo>
                  <a:lnTo>
                    <a:pt x="519" y="46"/>
                  </a:lnTo>
                  <a:lnTo>
                    <a:pt x="597" y="26"/>
                  </a:lnTo>
                  <a:lnTo>
                    <a:pt x="678" y="11"/>
                  </a:lnTo>
                  <a:lnTo>
                    <a:pt x="759" y="3"/>
                  </a:lnTo>
                  <a:lnTo>
                    <a:pt x="8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r>
                <a:rPr>
                  <a:latin typeface="Arial"/>
                </a:rPr>
                <a:t/>
              </a:r>
            </a:p>
          </p:txBody>
        </p:sp>
      </p:grpSp>
      <p:grpSp>
        <p:nvGrpSpPr>
          <p:cNvPr id="26" name="Group 25"/>
          <p:cNvGrpSpPr/>
          <p:nvPr/>
        </p:nvGrpSpPr>
        <p:grpSpPr>
          <a:xfrm>
            <a:off x="0" y="6476870"/>
            <a:ext cx="12192000" cy="423333"/>
            <a:chOff x="0" y="6434667"/>
            <a:chExt cx="12192000" cy="423333"/>
          </a:xfrm>
          <a:solidFill>
            <a:schemeClr val="accent4"/>
          </a:solidFill>
        </p:grpSpPr>
        <p:sp>
          <p:nvSpPr>
            <p:cNvPr id="27" name="Rectangle 26"/>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
              </a:r>
            </a:p>
          </p:txBody>
        </p:sp>
        <p:sp>
          <p:nvSpPr>
            <p:cNvPr id="29" name="TextBox 28"/>
            <p:cNvSpPr txBox="1"/>
            <p:nvPr/>
          </p:nvSpPr>
          <p:spPr>
            <a:xfrm>
              <a:off x="80189" y="6461667"/>
              <a:ext cx="2995629" cy="369332"/>
            </a:xfrm>
            <a:prstGeom prst="rect">
              <a:avLst/>
            </a:prstGeom>
            <a:grpFill/>
          </p:spPr>
          <p:txBody>
            <a:bodyPr wrap="square" rtlCol="0">
              <a:spAutoFit/>
            </a:bodyPr>
            <a:lstStyle/>
            <a:p>
              <a:pPr/>
              <a:r>
                <a:rPr>
                  <a:solidFill>
                    <a:srgbClr val="000000"/>
                  </a:solidFill>
                  <a:latin typeface="Arial Narrow"/>
                </a:rPr>
                <a:t>INSÉRER LE LOGO ICI</a:t>
              </a:r>
            </a:p>
          </p:txBody>
        </p:sp>
        <p:pic>
          <p:nvPicPr>
            <p:cNvPr id="31" name="Picture 2" descr="E:\cloud\drive\websites\slidemodel\logo\sebastian\slidemodel-logo-tran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0636250" y="6498991"/>
              <a:ext cx="1386402" cy="262447"/>
            </a:xfrm>
            <a:prstGeom prst="rect">
              <a:avLst/>
            </a:prstGeom>
            <a:grpFill/>
            <a:extLst/>
          </p:spPr>
        </p:pic>
      </p:grpSp>
    </p:spTree>
    <p:extLst>
      <p:ext uri="{BB962C8B-B14F-4D97-AF65-F5344CB8AC3E}">
        <p14:creationId xmlns:p14="http://schemas.microsoft.com/office/powerpoint/2010/main" val="3874911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Rectangle 1"/>
          <p:cNvSpPr/>
          <p:nvPr/>
        </p:nvSpPr>
        <p:spPr>
          <a:xfrm>
            <a:off x="0" y="1163782"/>
            <a:ext cx="12192000" cy="288570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
            </a:r>
          </a:p>
        </p:txBody>
      </p:sp>
      <p:grpSp>
        <p:nvGrpSpPr>
          <p:cNvPr id="10" name="Group 4"/>
          <p:cNvGrpSpPr>
            <a:grpSpLocks noChangeAspect="1"/>
          </p:cNvGrpSpPr>
          <p:nvPr/>
        </p:nvGrpSpPr>
        <p:grpSpPr bwMode="auto">
          <a:xfrm>
            <a:off x="803276" y="1839913"/>
            <a:ext cx="2976563" cy="4418013"/>
            <a:chOff x="506" y="1159"/>
            <a:chExt cx="1875" cy="2783"/>
          </a:xfrm>
        </p:grpSpPr>
        <p:sp>
          <p:nvSpPr>
            <p:cNvPr id="12" name="Freeform 5"/>
            <p:cNvSpPr>
              <a:spLocks/>
            </p:cNvSpPr>
            <p:nvPr/>
          </p:nvSpPr>
          <p:spPr bwMode="auto">
            <a:xfrm>
              <a:off x="506" y="1159"/>
              <a:ext cx="1875" cy="2783"/>
            </a:xfrm>
            <a:custGeom>
              <a:avLst/>
              <a:gdLst>
                <a:gd name="T0" fmla="*/ 112 w 1528"/>
                <a:gd name="T1" fmla="*/ 0 h 2269"/>
                <a:gd name="T2" fmla="*/ 1416 w 1528"/>
                <a:gd name="T3" fmla="*/ 0 h 2269"/>
                <a:gd name="T4" fmla="*/ 1528 w 1528"/>
                <a:gd name="T5" fmla="*/ 112 h 2269"/>
                <a:gd name="T6" fmla="*/ 1528 w 1528"/>
                <a:gd name="T7" fmla="*/ 2157 h 2269"/>
                <a:gd name="T8" fmla="*/ 1416 w 1528"/>
                <a:gd name="T9" fmla="*/ 2269 h 2269"/>
                <a:gd name="T10" fmla="*/ 112 w 1528"/>
                <a:gd name="T11" fmla="*/ 2269 h 2269"/>
                <a:gd name="T12" fmla="*/ 0 w 1528"/>
                <a:gd name="T13" fmla="*/ 2157 h 2269"/>
                <a:gd name="T14" fmla="*/ 0 w 1528"/>
                <a:gd name="T15" fmla="*/ 112 h 2269"/>
                <a:gd name="T16" fmla="*/ 112 w 1528"/>
                <a:gd name="T17" fmla="*/ 0 h 2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8" h="2269">
                  <a:moveTo>
                    <a:pt x="112" y="0"/>
                  </a:moveTo>
                  <a:cubicBezTo>
                    <a:pt x="1416" y="0"/>
                    <a:pt x="1416" y="0"/>
                    <a:pt x="1416" y="0"/>
                  </a:cubicBezTo>
                  <a:cubicBezTo>
                    <a:pt x="1477" y="0"/>
                    <a:pt x="1528" y="50"/>
                    <a:pt x="1528" y="112"/>
                  </a:cubicBezTo>
                  <a:cubicBezTo>
                    <a:pt x="1528" y="2157"/>
                    <a:pt x="1528" y="2157"/>
                    <a:pt x="1528" y="2157"/>
                  </a:cubicBezTo>
                  <a:cubicBezTo>
                    <a:pt x="1528" y="2218"/>
                    <a:pt x="1477" y="2269"/>
                    <a:pt x="1416" y="2269"/>
                  </a:cubicBezTo>
                  <a:cubicBezTo>
                    <a:pt x="112" y="2269"/>
                    <a:pt x="112" y="2269"/>
                    <a:pt x="112" y="2269"/>
                  </a:cubicBezTo>
                  <a:cubicBezTo>
                    <a:pt x="50" y="2269"/>
                    <a:pt x="0" y="2218"/>
                    <a:pt x="0" y="2157"/>
                  </a:cubicBezTo>
                  <a:cubicBezTo>
                    <a:pt x="0" y="112"/>
                    <a:pt x="0" y="112"/>
                    <a:pt x="0" y="112"/>
                  </a:cubicBezTo>
                  <a:cubicBezTo>
                    <a:pt x="0" y="50"/>
                    <a:pt x="50" y="0"/>
                    <a:pt x="112" y="0"/>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r>
                <a:rPr>
                  <a:latin typeface="Arial"/>
                </a:rPr>
                <a:t/>
              </a:r>
            </a:p>
          </p:txBody>
        </p:sp>
        <p:sp>
          <p:nvSpPr>
            <p:cNvPr id="13" name="Freeform 6"/>
            <p:cNvSpPr>
              <a:spLocks/>
            </p:cNvSpPr>
            <p:nvPr/>
          </p:nvSpPr>
          <p:spPr bwMode="auto">
            <a:xfrm>
              <a:off x="599" y="1428"/>
              <a:ext cx="1689" cy="2242"/>
            </a:xfrm>
            <a:custGeom>
              <a:avLst/>
              <a:gdLst>
                <a:gd name="T0" fmla="*/ 4 w 1376"/>
                <a:gd name="T1" fmla="*/ 0 h 1828"/>
                <a:gd name="T2" fmla="*/ 1372 w 1376"/>
                <a:gd name="T3" fmla="*/ 0 h 1828"/>
                <a:gd name="T4" fmla="*/ 1376 w 1376"/>
                <a:gd name="T5" fmla="*/ 4 h 1828"/>
                <a:gd name="T6" fmla="*/ 1376 w 1376"/>
                <a:gd name="T7" fmla="*/ 1824 h 1828"/>
                <a:gd name="T8" fmla="*/ 1372 w 1376"/>
                <a:gd name="T9" fmla="*/ 1828 h 1828"/>
                <a:gd name="T10" fmla="*/ 4 w 1376"/>
                <a:gd name="T11" fmla="*/ 1828 h 1828"/>
                <a:gd name="T12" fmla="*/ 0 w 1376"/>
                <a:gd name="T13" fmla="*/ 1824 h 1828"/>
                <a:gd name="T14" fmla="*/ 0 w 1376"/>
                <a:gd name="T15" fmla="*/ 4 h 1828"/>
                <a:gd name="T16" fmla="*/ 4 w 1376"/>
                <a:gd name="T17" fmla="*/ 0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6" h="1828">
                  <a:moveTo>
                    <a:pt x="4" y="0"/>
                  </a:moveTo>
                  <a:cubicBezTo>
                    <a:pt x="1372" y="0"/>
                    <a:pt x="1372" y="0"/>
                    <a:pt x="1372" y="0"/>
                  </a:cubicBezTo>
                  <a:cubicBezTo>
                    <a:pt x="1374" y="0"/>
                    <a:pt x="1376" y="2"/>
                    <a:pt x="1376" y="4"/>
                  </a:cubicBezTo>
                  <a:cubicBezTo>
                    <a:pt x="1376" y="1824"/>
                    <a:pt x="1376" y="1824"/>
                    <a:pt x="1376" y="1824"/>
                  </a:cubicBezTo>
                  <a:cubicBezTo>
                    <a:pt x="1376" y="1826"/>
                    <a:pt x="1374" y="1828"/>
                    <a:pt x="1372" y="1828"/>
                  </a:cubicBezTo>
                  <a:cubicBezTo>
                    <a:pt x="4" y="1828"/>
                    <a:pt x="4" y="1828"/>
                    <a:pt x="4" y="1828"/>
                  </a:cubicBezTo>
                  <a:cubicBezTo>
                    <a:pt x="2" y="1828"/>
                    <a:pt x="0" y="1826"/>
                    <a:pt x="0" y="1824"/>
                  </a:cubicBezTo>
                  <a:cubicBezTo>
                    <a:pt x="0" y="4"/>
                    <a:pt x="0" y="4"/>
                    <a:pt x="0" y="4"/>
                  </a:cubicBezTo>
                  <a:cubicBezTo>
                    <a:pt x="0" y="2"/>
                    <a:pt x="2" y="0"/>
                    <a:pt x="4" y="0"/>
                  </a:cubicBezTo>
                  <a:close/>
                </a:path>
              </a:pathLst>
            </a:custGeom>
            <a:blipFill dpi="0" rotWithShape="1">
              <a:blip r:embed="rId2" cstate="email">
                <a:extLst>
                  <a:ext uri="{28A0092B-C50C-407E-A947-70E740481C1C}">
                    <a14:useLocalDpi xmlns:a14="http://schemas.microsoft.com/office/drawing/2010/main"/>
                  </a:ext>
                </a:extLst>
              </a:blip>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r>
                <a:rPr>
                  <a:latin typeface="Arial"/>
                </a:rPr>
                <a:t/>
              </a:r>
            </a:p>
          </p:txBody>
        </p:sp>
        <p:sp>
          <p:nvSpPr>
            <p:cNvPr id="14" name="Oval 7"/>
            <p:cNvSpPr>
              <a:spLocks noChangeArrowheads="1"/>
            </p:cNvSpPr>
            <p:nvPr/>
          </p:nvSpPr>
          <p:spPr bwMode="auto">
            <a:xfrm>
              <a:off x="1373" y="3738"/>
              <a:ext cx="140" cy="139"/>
            </a:xfrm>
            <a:prstGeom prst="ellipse">
              <a:avLst/>
            </a:prstGeom>
            <a:solidFill>
              <a:srgbClr val="D3D1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r>
                <a:rPr>
                  <a:latin typeface="Arial"/>
                </a:rPr>
                <a:t/>
              </a:r>
            </a:p>
          </p:txBody>
        </p:sp>
        <p:sp>
          <p:nvSpPr>
            <p:cNvPr id="15" name="Oval 8"/>
            <p:cNvSpPr>
              <a:spLocks noChangeArrowheads="1"/>
            </p:cNvSpPr>
            <p:nvPr/>
          </p:nvSpPr>
          <p:spPr bwMode="auto">
            <a:xfrm>
              <a:off x="1426" y="1291"/>
              <a:ext cx="35" cy="34"/>
            </a:xfrm>
            <a:prstGeom prst="ellipse">
              <a:avLst/>
            </a:prstGeom>
            <a:solidFill>
              <a:srgbClr val="C4C3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r>
                <a:rPr>
                  <a:latin typeface="Arial"/>
                </a:rPr>
                <a:t/>
              </a:r>
            </a:p>
          </p:txBody>
        </p:sp>
      </p:grpSp>
      <p:sp>
        <p:nvSpPr>
          <p:cNvPr id="16" name="Rectangle 15"/>
          <p:cNvSpPr/>
          <p:nvPr/>
        </p:nvSpPr>
        <p:spPr>
          <a:xfrm>
            <a:off x="4583156" y="5390198"/>
            <a:ext cx="1327788" cy="646331"/>
          </a:xfrm>
          <a:prstGeom prst="rect">
            <a:avLst/>
          </a:prstGeom>
          <a:ln>
            <a:noFill/>
          </a:ln>
        </p:spPr>
        <p:txBody>
          <a:bodyPr wrap="square">
            <a:spAutoFit/>
          </a:bodyPr>
          <a:lstStyle/>
          <a:p>
            <a:pPr/>
            <a:r>
              <a:rPr>
                <a:solidFill>
                  <a:srgbClr val="000000"/>
                </a:solidFill>
                <a:latin typeface="Arial"/>
              </a:rPr>
              <a:t>Entrez le texte ici</a:t>
            </a:r>
          </a:p>
        </p:txBody>
      </p:sp>
      <p:sp>
        <p:nvSpPr>
          <p:cNvPr id="17" name="Rectangle 16"/>
          <p:cNvSpPr/>
          <p:nvPr/>
        </p:nvSpPr>
        <p:spPr>
          <a:xfrm>
            <a:off x="6017809" y="5390198"/>
            <a:ext cx="1327788" cy="646331"/>
          </a:xfrm>
          <a:prstGeom prst="rect">
            <a:avLst/>
          </a:prstGeom>
          <a:ln>
            <a:noFill/>
          </a:ln>
        </p:spPr>
        <p:txBody>
          <a:bodyPr wrap="square">
            <a:spAutoFit/>
          </a:bodyPr>
          <a:lstStyle/>
          <a:p>
            <a:pPr/>
            <a:r>
              <a:rPr>
                <a:solidFill>
                  <a:srgbClr val="000000"/>
                </a:solidFill>
                <a:latin typeface="Arial"/>
              </a:rPr>
              <a:t>Entrez le texte ici</a:t>
            </a:r>
          </a:p>
        </p:txBody>
      </p:sp>
      <p:sp>
        <p:nvSpPr>
          <p:cNvPr id="18" name="Rectangle 17"/>
          <p:cNvSpPr/>
          <p:nvPr/>
        </p:nvSpPr>
        <p:spPr>
          <a:xfrm>
            <a:off x="7452462" y="5390198"/>
            <a:ext cx="1327788" cy="646331"/>
          </a:xfrm>
          <a:prstGeom prst="rect">
            <a:avLst/>
          </a:prstGeom>
          <a:ln>
            <a:noFill/>
          </a:ln>
        </p:spPr>
        <p:txBody>
          <a:bodyPr wrap="square">
            <a:spAutoFit/>
          </a:bodyPr>
          <a:lstStyle/>
          <a:p>
            <a:pPr/>
            <a:r>
              <a:rPr>
                <a:solidFill>
                  <a:srgbClr val="000000"/>
                </a:solidFill>
                <a:latin typeface="Arial"/>
              </a:rPr>
              <a:t>Entrez le texte ici</a:t>
            </a:r>
          </a:p>
        </p:txBody>
      </p:sp>
      <p:sp>
        <p:nvSpPr>
          <p:cNvPr id="19" name="Rectangle 18"/>
          <p:cNvSpPr/>
          <p:nvPr/>
        </p:nvSpPr>
        <p:spPr>
          <a:xfrm>
            <a:off x="8887115" y="5390198"/>
            <a:ext cx="1327788" cy="646331"/>
          </a:xfrm>
          <a:prstGeom prst="rect">
            <a:avLst/>
          </a:prstGeom>
          <a:ln>
            <a:noFill/>
          </a:ln>
        </p:spPr>
        <p:txBody>
          <a:bodyPr wrap="square">
            <a:spAutoFit/>
          </a:bodyPr>
          <a:lstStyle/>
          <a:p>
            <a:pPr/>
            <a:r>
              <a:rPr>
                <a:solidFill>
                  <a:srgbClr val="000000"/>
                </a:solidFill>
                <a:latin typeface="Arial"/>
              </a:rPr>
              <a:t>Entrez le texte ici</a:t>
            </a:r>
          </a:p>
        </p:txBody>
      </p:sp>
      <p:sp>
        <p:nvSpPr>
          <p:cNvPr id="20" name="Rectangle 19"/>
          <p:cNvSpPr/>
          <p:nvPr/>
        </p:nvSpPr>
        <p:spPr>
          <a:xfrm>
            <a:off x="10321767" y="5390198"/>
            <a:ext cx="1327788" cy="646331"/>
          </a:xfrm>
          <a:prstGeom prst="rect">
            <a:avLst/>
          </a:prstGeom>
          <a:ln>
            <a:noFill/>
          </a:ln>
        </p:spPr>
        <p:txBody>
          <a:bodyPr wrap="square">
            <a:spAutoFit/>
          </a:bodyPr>
          <a:lstStyle/>
          <a:p>
            <a:pPr/>
            <a:r>
              <a:rPr>
                <a:solidFill>
                  <a:srgbClr val="000000"/>
                </a:solidFill>
                <a:latin typeface="Arial"/>
              </a:rPr>
              <a:t>Entrez le texte ici</a:t>
            </a:r>
          </a:p>
        </p:txBody>
      </p:sp>
      <p:sp>
        <p:nvSpPr>
          <p:cNvPr id="27" name="TextBox 26"/>
          <p:cNvSpPr txBox="1"/>
          <p:nvPr/>
        </p:nvSpPr>
        <p:spPr>
          <a:xfrm>
            <a:off x="4211344" y="2333888"/>
            <a:ext cx="6576399" cy="1615827"/>
          </a:xfrm>
          <a:prstGeom prst="rect">
            <a:avLst/>
          </a:prstGeom>
          <a:noFill/>
        </p:spPr>
        <p:txBody>
          <a:bodyPr wrap="square" rtlCol="0">
            <a:spAutoFit/>
          </a:bodyPr>
          <a:lstStyle/>
          <a:p>
            <a:pPr>
              <a:lnSpc>
                <a:spcPct val="150000"/>
              </a:lnSpc>
            </a:pPr>
            <a:r>
              <a:rPr>
                <a:solidFill>
                  <a:srgbClr val="000000"/>
                </a:solidFill>
                <a:latin typeface="Arial"/>
              </a:rPr>
              <a:t>Ceci est un texte d'exemple. Vous pouvez remplacer ce texte. Entrez votre texte ici. Ceci est un texte d'exemple. Vous pouvez remplacer ce texte. Entrez votre texte ici.</a:t>
            </a:r>
          </a:p>
        </p:txBody>
      </p:sp>
      <p:sp>
        <p:nvSpPr>
          <p:cNvPr id="28" name="Rectangle 27"/>
          <p:cNvSpPr/>
          <p:nvPr/>
        </p:nvSpPr>
        <p:spPr>
          <a:xfrm>
            <a:off x="4211344" y="1564447"/>
            <a:ext cx="4116704" cy="769441"/>
          </a:xfrm>
          <a:prstGeom prst="rect">
            <a:avLst/>
          </a:prstGeom>
        </p:spPr>
        <p:txBody>
          <a:bodyPr wrap="none">
            <a:spAutoFit/>
          </a:bodyPr>
          <a:lstStyle/>
          <a:p>
            <a:pPr/>
            <a:r>
              <a:rPr sz="4400">
                <a:solidFill>
                  <a:srgbClr val="000000"/>
                </a:solidFill>
                <a:latin typeface="Arial"/>
              </a:rPr>
              <a:t>Titre va ici</a:t>
            </a:r>
          </a:p>
        </p:txBody>
      </p:sp>
      <p:grpSp>
        <p:nvGrpSpPr>
          <p:cNvPr id="74" name="Group 73"/>
          <p:cNvGrpSpPr/>
          <p:nvPr/>
        </p:nvGrpSpPr>
        <p:grpSpPr>
          <a:xfrm>
            <a:off x="4908604" y="4566061"/>
            <a:ext cx="676893" cy="676894"/>
            <a:chOff x="4908604" y="4566061"/>
            <a:chExt cx="676893" cy="676894"/>
          </a:xfrm>
        </p:grpSpPr>
        <p:sp>
          <p:nvSpPr>
            <p:cNvPr id="4" name="Rounded Rectangle 3"/>
            <p:cNvSpPr/>
            <p:nvPr/>
          </p:nvSpPr>
          <p:spPr>
            <a:xfrm>
              <a:off x="4908604" y="4566061"/>
              <a:ext cx="676893" cy="67689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
              </a:r>
            </a:p>
          </p:txBody>
        </p:sp>
        <p:grpSp>
          <p:nvGrpSpPr>
            <p:cNvPr id="30" name="Group 11"/>
            <p:cNvGrpSpPr>
              <a:grpSpLocks noChangeAspect="1"/>
            </p:cNvGrpSpPr>
            <p:nvPr/>
          </p:nvGrpSpPr>
          <p:grpSpPr bwMode="auto">
            <a:xfrm>
              <a:off x="5121956" y="4724106"/>
              <a:ext cx="250188" cy="368755"/>
              <a:chOff x="3305" y="195"/>
              <a:chExt cx="230" cy="339"/>
            </a:xfrm>
            <a:solidFill>
              <a:schemeClr val="bg1"/>
            </a:solidFill>
          </p:grpSpPr>
          <p:sp>
            <p:nvSpPr>
              <p:cNvPr id="33" name="Freeform 13"/>
              <p:cNvSpPr>
                <a:spLocks/>
              </p:cNvSpPr>
              <p:nvPr/>
            </p:nvSpPr>
            <p:spPr bwMode="auto">
              <a:xfrm>
                <a:off x="3342" y="195"/>
                <a:ext cx="156" cy="229"/>
              </a:xfrm>
              <a:custGeom>
                <a:avLst/>
                <a:gdLst>
                  <a:gd name="T0" fmla="*/ 968 w 1557"/>
                  <a:gd name="T1" fmla="*/ 24 h 2293"/>
                  <a:gd name="T2" fmla="*/ 1196 w 1557"/>
                  <a:gd name="T3" fmla="*/ 123 h 2293"/>
                  <a:gd name="T4" fmla="*/ 1381 w 1557"/>
                  <a:gd name="T5" fmla="*/ 288 h 2293"/>
                  <a:gd name="T6" fmla="*/ 1507 w 1557"/>
                  <a:gd name="T7" fmla="*/ 505 h 2293"/>
                  <a:gd name="T8" fmla="*/ 1531 w 1557"/>
                  <a:gd name="T9" fmla="*/ 589 h 2293"/>
                  <a:gd name="T10" fmla="*/ 1518 w 1557"/>
                  <a:gd name="T11" fmla="*/ 629 h 2293"/>
                  <a:gd name="T12" fmla="*/ 1204 w 1557"/>
                  <a:gd name="T13" fmla="*/ 637 h 2293"/>
                  <a:gd name="T14" fmla="*/ 1098 w 1557"/>
                  <a:gd name="T15" fmla="*/ 671 h 2293"/>
                  <a:gd name="T16" fmla="*/ 1055 w 1557"/>
                  <a:gd name="T17" fmla="*/ 753 h 2293"/>
                  <a:gd name="T18" fmla="*/ 1098 w 1557"/>
                  <a:gd name="T19" fmla="*/ 833 h 2293"/>
                  <a:gd name="T20" fmla="*/ 1204 w 1557"/>
                  <a:gd name="T21" fmla="*/ 867 h 2293"/>
                  <a:gd name="T22" fmla="*/ 1550 w 1557"/>
                  <a:gd name="T23" fmla="*/ 879 h 2293"/>
                  <a:gd name="T24" fmla="*/ 1555 w 1557"/>
                  <a:gd name="T25" fmla="*/ 1051 h 2293"/>
                  <a:gd name="T26" fmla="*/ 1518 w 1557"/>
                  <a:gd name="T27" fmla="*/ 1072 h 2293"/>
                  <a:gd name="T28" fmla="*/ 1146 w 1557"/>
                  <a:gd name="T29" fmla="*/ 1081 h 2293"/>
                  <a:gd name="T30" fmla="*/ 1066 w 1557"/>
                  <a:gd name="T31" fmla="*/ 1142 h 2293"/>
                  <a:gd name="T32" fmla="*/ 1066 w 1557"/>
                  <a:gd name="T33" fmla="*/ 1232 h 2293"/>
                  <a:gd name="T34" fmla="*/ 1146 w 1557"/>
                  <a:gd name="T35" fmla="*/ 1293 h 2293"/>
                  <a:gd name="T36" fmla="*/ 1535 w 1557"/>
                  <a:gd name="T37" fmla="*/ 1303 h 2293"/>
                  <a:gd name="T38" fmla="*/ 1557 w 1557"/>
                  <a:gd name="T39" fmla="*/ 1330 h 2293"/>
                  <a:gd name="T40" fmla="*/ 1545 w 1557"/>
                  <a:gd name="T41" fmla="*/ 1502 h 2293"/>
                  <a:gd name="T42" fmla="*/ 1204 w 1557"/>
                  <a:gd name="T43" fmla="*/ 1508 h 2293"/>
                  <a:gd name="T44" fmla="*/ 1098 w 1557"/>
                  <a:gd name="T45" fmla="*/ 1541 h 2293"/>
                  <a:gd name="T46" fmla="*/ 1055 w 1557"/>
                  <a:gd name="T47" fmla="*/ 1623 h 2293"/>
                  <a:gd name="T48" fmla="*/ 1098 w 1557"/>
                  <a:gd name="T49" fmla="*/ 1703 h 2293"/>
                  <a:gd name="T50" fmla="*/ 1204 w 1557"/>
                  <a:gd name="T51" fmla="*/ 1737 h 2293"/>
                  <a:gd name="T52" fmla="*/ 1508 w 1557"/>
                  <a:gd name="T53" fmla="*/ 1741 h 2293"/>
                  <a:gd name="T54" fmla="*/ 1515 w 1557"/>
                  <a:gd name="T55" fmla="*/ 1768 h 2293"/>
                  <a:gd name="T56" fmla="*/ 1428 w 1557"/>
                  <a:gd name="T57" fmla="*/ 1944 h 2293"/>
                  <a:gd name="T58" fmla="*/ 1255 w 1557"/>
                  <a:gd name="T59" fmla="*/ 2130 h 2293"/>
                  <a:gd name="T60" fmla="*/ 1033 w 1557"/>
                  <a:gd name="T61" fmla="*/ 2251 h 2293"/>
                  <a:gd name="T62" fmla="*/ 778 w 1557"/>
                  <a:gd name="T63" fmla="*/ 2293 h 2293"/>
                  <a:gd name="T64" fmla="*/ 526 w 1557"/>
                  <a:gd name="T65" fmla="*/ 2251 h 2293"/>
                  <a:gd name="T66" fmla="*/ 306 w 1557"/>
                  <a:gd name="T67" fmla="*/ 2133 h 2293"/>
                  <a:gd name="T68" fmla="*/ 133 w 1557"/>
                  <a:gd name="T69" fmla="*/ 1950 h 2293"/>
                  <a:gd name="T70" fmla="*/ 43 w 1557"/>
                  <a:gd name="T71" fmla="*/ 1768 h 2293"/>
                  <a:gd name="T72" fmla="*/ 58 w 1557"/>
                  <a:gd name="T73" fmla="*/ 1739 h 2293"/>
                  <a:gd name="T74" fmla="*/ 411 w 1557"/>
                  <a:gd name="T75" fmla="*/ 1728 h 2293"/>
                  <a:gd name="T76" fmla="*/ 491 w 1557"/>
                  <a:gd name="T77" fmla="*/ 1667 h 2293"/>
                  <a:gd name="T78" fmla="*/ 491 w 1557"/>
                  <a:gd name="T79" fmla="*/ 1578 h 2293"/>
                  <a:gd name="T80" fmla="*/ 411 w 1557"/>
                  <a:gd name="T81" fmla="*/ 1516 h 2293"/>
                  <a:gd name="T82" fmla="*/ 31 w 1557"/>
                  <a:gd name="T83" fmla="*/ 1507 h 2293"/>
                  <a:gd name="T84" fmla="*/ 2 w 1557"/>
                  <a:gd name="T85" fmla="*/ 1484 h 2293"/>
                  <a:gd name="T86" fmla="*/ 7 w 1557"/>
                  <a:gd name="T87" fmla="*/ 1319 h 2293"/>
                  <a:gd name="T88" fmla="*/ 40 w 1557"/>
                  <a:gd name="T89" fmla="*/ 1302 h 2293"/>
                  <a:gd name="T90" fmla="*/ 436 w 1557"/>
                  <a:gd name="T91" fmla="*/ 1283 h 2293"/>
                  <a:gd name="T92" fmla="*/ 499 w 1557"/>
                  <a:gd name="T93" fmla="*/ 1210 h 2293"/>
                  <a:gd name="T94" fmla="*/ 476 w 1557"/>
                  <a:gd name="T95" fmla="*/ 1124 h 2293"/>
                  <a:gd name="T96" fmla="*/ 383 w 1557"/>
                  <a:gd name="T97" fmla="*/ 1075 h 2293"/>
                  <a:gd name="T98" fmla="*/ 13 w 1557"/>
                  <a:gd name="T99" fmla="*/ 1068 h 2293"/>
                  <a:gd name="T100" fmla="*/ 0 w 1557"/>
                  <a:gd name="T101" fmla="*/ 896 h 2293"/>
                  <a:gd name="T102" fmla="*/ 23 w 1557"/>
                  <a:gd name="T103" fmla="*/ 868 h 2293"/>
                  <a:gd name="T104" fmla="*/ 411 w 1557"/>
                  <a:gd name="T105" fmla="*/ 858 h 2293"/>
                  <a:gd name="T106" fmla="*/ 491 w 1557"/>
                  <a:gd name="T107" fmla="*/ 797 h 2293"/>
                  <a:gd name="T108" fmla="*/ 491 w 1557"/>
                  <a:gd name="T109" fmla="*/ 707 h 2293"/>
                  <a:gd name="T110" fmla="*/ 411 w 1557"/>
                  <a:gd name="T111" fmla="*/ 646 h 2293"/>
                  <a:gd name="T112" fmla="*/ 47 w 1557"/>
                  <a:gd name="T113" fmla="*/ 636 h 2293"/>
                  <a:gd name="T114" fmla="*/ 23 w 1557"/>
                  <a:gd name="T115" fmla="*/ 614 h 2293"/>
                  <a:gd name="T116" fmla="*/ 65 w 1557"/>
                  <a:gd name="T117" fmla="*/ 467 h 2293"/>
                  <a:gd name="T118" fmla="*/ 205 w 1557"/>
                  <a:gd name="T119" fmla="*/ 252 h 2293"/>
                  <a:gd name="T120" fmla="*/ 404 w 1557"/>
                  <a:gd name="T121" fmla="*/ 96 h 2293"/>
                  <a:gd name="T122" fmla="*/ 646 w 1557"/>
                  <a:gd name="T123" fmla="*/ 12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57" h="2293">
                    <a:moveTo>
                      <a:pt x="778" y="0"/>
                    </a:moveTo>
                    <a:lnTo>
                      <a:pt x="843" y="3"/>
                    </a:lnTo>
                    <a:lnTo>
                      <a:pt x="906" y="12"/>
                    </a:lnTo>
                    <a:lnTo>
                      <a:pt x="968" y="24"/>
                    </a:lnTo>
                    <a:lnTo>
                      <a:pt x="1028" y="43"/>
                    </a:lnTo>
                    <a:lnTo>
                      <a:pt x="1087" y="64"/>
                    </a:lnTo>
                    <a:lnTo>
                      <a:pt x="1143" y="91"/>
                    </a:lnTo>
                    <a:lnTo>
                      <a:pt x="1196" y="123"/>
                    </a:lnTo>
                    <a:lnTo>
                      <a:pt x="1247" y="158"/>
                    </a:lnTo>
                    <a:lnTo>
                      <a:pt x="1295" y="198"/>
                    </a:lnTo>
                    <a:lnTo>
                      <a:pt x="1340" y="241"/>
                    </a:lnTo>
                    <a:lnTo>
                      <a:pt x="1381" y="288"/>
                    </a:lnTo>
                    <a:lnTo>
                      <a:pt x="1419" y="337"/>
                    </a:lnTo>
                    <a:lnTo>
                      <a:pt x="1453" y="390"/>
                    </a:lnTo>
                    <a:lnTo>
                      <a:pt x="1482" y="446"/>
                    </a:lnTo>
                    <a:lnTo>
                      <a:pt x="1507" y="505"/>
                    </a:lnTo>
                    <a:lnTo>
                      <a:pt x="1527" y="566"/>
                    </a:lnTo>
                    <a:lnTo>
                      <a:pt x="1528" y="571"/>
                    </a:lnTo>
                    <a:lnTo>
                      <a:pt x="1530" y="579"/>
                    </a:lnTo>
                    <a:lnTo>
                      <a:pt x="1531" y="589"/>
                    </a:lnTo>
                    <a:lnTo>
                      <a:pt x="1530" y="602"/>
                    </a:lnTo>
                    <a:lnTo>
                      <a:pt x="1528" y="613"/>
                    </a:lnTo>
                    <a:lnTo>
                      <a:pt x="1522" y="623"/>
                    </a:lnTo>
                    <a:lnTo>
                      <a:pt x="1518" y="629"/>
                    </a:lnTo>
                    <a:lnTo>
                      <a:pt x="1512" y="633"/>
                    </a:lnTo>
                    <a:lnTo>
                      <a:pt x="1504" y="636"/>
                    </a:lnTo>
                    <a:lnTo>
                      <a:pt x="1494" y="637"/>
                    </a:lnTo>
                    <a:lnTo>
                      <a:pt x="1204" y="637"/>
                    </a:lnTo>
                    <a:lnTo>
                      <a:pt x="1174" y="640"/>
                    </a:lnTo>
                    <a:lnTo>
                      <a:pt x="1146" y="646"/>
                    </a:lnTo>
                    <a:lnTo>
                      <a:pt x="1121" y="656"/>
                    </a:lnTo>
                    <a:lnTo>
                      <a:pt x="1098" y="671"/>
                    </a:lnTo>
                    <a:lnTo>
                      <a:pt x="1081" y="687"/>
                    </a:lnTo>
                    <a:lnTo>
                      <a:pt x="1066" y="707"/>
                    </a:lnTo>
                    <a:lnTo>
                      <a:pt x="1058" y="729"/>
                    </a:lnTo>
                    <a:lnTo>
                      <a:pt x="1055" y="753"/>
                    </a:lnTo>
                    <a:lnTo>
                      <a:pt x="1058" y="775"/>
                    </a:lnTo>
                    <a:lnTo>
                      <a:pt x="1066" y="797"/>
                    </a:lnTo>
                    <a:lnTo>
                      <a:pt x="1081" y="817"/>
                    </a:lnTo>
                    <a:lnTo>
                      <a:pt x="1098" y="833"/>
                    </a:lnTo>
                    <a:lnTo>
                      <a:pt x="1121" y="848"/>
                    </a:lnTo>
                    <a:lnTo>
                      <a:pt x="1146" y="858"/>
                    </a:lnTo>
                    <a:lnTo>
                      <a:pt x="1174" y="865"/>
                    </a:lnTo>
                    <a:lnTo>
                      <a:pt x="1204" y="867"/>
                    </a:lnTo>
                    <a:lnTo>
                      <a:pt x="1522" y="867"/>
                    </a:lnTo>
                    <a:lnTo>
                      <a:pt x="1532" y="868"/>
                    </a:lnTo>
                    <a:lnTo>
                      <a:pt x="1542" y="872"/>
                    </a:lnTo>
                    <a:lnTo>
                      <a:pt x="1550" y="879"/>
                    </a:lnTo>
                    <a:lnTo>
                      <a:pt x="1555" y="888"/>
                    </a:lnTo>
                    <a:lnTo>
                      <a:pt x="1557" y="898"/>
                    </a:lnTo>
                    <a:lnTo>
                      <a:pt x="1557" y="1040"/>
                    </a:lnTo>
                    <a:lnTo>
                      <a:pt x="1555" y="1051"/>
                    </a:lnTo>
                    <a:lnTo>
                      <a:pt x="1550" y="1059"/>
                    </a:lnTo>
                    <a:lnTo>
                      <a:pt x="1542" y="1067"/>
                    </a:lnTo>
                    <a:lnTo>
                      <a:pt x="1531" y="1071"/>
                    </a:lnTo>
                    <a:lnTo>
                      <a:pt x="1518" y="1072"/>
                    </a:lnTo>
                    <a:lnTo>
                      <a:pt x="1516" y="1072"/>
                    </a:lnTo>
                    <a:lnTo>
                      <a:pt x="1204" y="1072"/>
                    </a:lnTo>
                    <a:lnTo>
                      <a:pt x="1174" y="1075"/>
                    </a:lnTo>
                    <a:lnTo>
                      <a:pt x="1146" y="1081"/>
                    </a:lnTo>
                    <a:lnTo>
                      <a:pt x="1121" y="1092"/>
                    </a:lnTo>
                    <a:lnTo>
                      <a:pt x="1098" y="1106"/>
                    </a:lnTo>
                    <a:lnTo>
                      <a:pt x="1081" y="1124"/>
                    </a:lnTo>
                    <a:lnTo>
                      <a:pt x="1066" y="1142"/>
                    </a:lnTo>
                    <a:lnTo>
                      <a:pt x="1058" y="1164"/>
                    </a:lnTo>
                    <a:lnTo>
                      <a:pt x="1055" y="1188"/>
                    </a:lnTo>
                    <a:lnTo>
                      <a:pt x="1058" y="1210"/>
                    </a:lnTo>
                    <a:lnTo>
                      <a:pt x="1066" y="1232"/>
                    </a:lnTo>
                    <a:lnTo>
                      <a:pt x="1081" y="1252"/>
                    </a:lnTo>
                    <a:lnTo>
                      <a:pt x="1098" y="1268"/>
                    </a:lnTo>
                    <a:lnTo>
                      <a:pt x="1121" y="1283"/>
                    </a:lnTo>
                    <a:lnTo>
                      <a:pt x="1146" y="1293"/>
                    </a:lnTo>
                    <a:lnTo>
                      <a:pt x="1174" y="1300"/>
                    </a:lnTo>
                    <a:lnTo>
                      <a:pt x="1204" y="1302"/>
                    </a:lnTo>
                    <a:lnTo>
                      <a:pt x="1526" y="1302"/>
                    </a:lnTo>
                    <a:lnTo>
                      <a:pt x="1535" y="1303"/>
                    </a:lnTo>
                    <a:lnTo>
                      <a:pt x="1544" y="1306"/>
                    </a:lnTo>
                    <a:lnTo>
                      <a:pt x="1551" y="1312"/>
                    </a:lnTo>
                    <a:lnTo>
                      <a:pt x="1555" y="1320"/>
                    </a:lnTo>
                    <a:lnTo>
                      <a:pt x="1557" y="1330"/>
                    </a:lnTo>
                    <a:lnTo>
                      <a:pt x="1557" y="1475"/>
                    </a:lnTo>
                    <a:lnTo>
                      <a:pt x="1555" y="1486"/>
                    </a:lnTo>
                    <a:lnTo>
                      <a:pt x="1551" y="1496"/>
                    </a:lnTo>
                    <a:lnTo>
                      <a:pt x="1545" y="1502"/>
                    </a:lnTo>
                    <a:lnTo>
                      <a:pt x="1537" y="1506"/>
                    </a:lnTo>
                    <a:lnTo>
                      <a:pt x="1531" y="1507"/>
                    </a:lnTo>
                    <a:lnTo>
                      <a:pt x="1529" y="1508"/>
                    </a:lnTo>
                    <a:lnTo>
                      <a:pt x="1204" y="1508"/>
                    </a:lnTo>
                    <a:lnTo>
                      <a:pt x="1174" y="1510"/>
                    </a:lnTo>
                    <a:lnTo>
                      <a:pt x="1146" y="1516"/>
                    </a:lnTo>
                    <a:lnTo>
                      <a:pt x="1121" y="1528"/>
                    </a:lnTo>
                    <a:lnTo>
                      <a:pt x="1098" y="1541"/>
                    </a:lnTo>
                    <a:lnTo>
                      <a:pt x="1081" y="1559"/>
                    </a:lnTo>
                    <a:lnTo>
                      <a:pt x="1066" y="1578"/>
                    </a:lnTo>
                    <a:lnTo>
                      <a:pt x="1058" y="1599"/>
                    </a:lnTo>
                    <a:lnTo>
                      <a:pt x="1055" y="1623"/>
                    </a:lnTo>
                    <a:lnTo>
                      <a:pt x="1058" y="1645"/>
                    </a:lnTo>
                    <a:lnTo>
                      <a:pt x="1066" y="1667"/>
                    </a:lnTo>
                    <a:lnTo>
                      <a:pt x="1081" y="1687"/>
                    </a:lnTo>
                    <a:lnTo>
                      <a:pt x="1098" y="1703"/>
                    </a:lnTo>
                    <a:lnTo>
                      <a:pt x="1121" y="1718"/>
                    </a:lnTo>
                    <a:lnTo>
                      <a:pt x="1146" y="1728"/>
                    </a:lnTo>
                    <a:lnTo>
                      <a:pt x="1174" y="1735"/>
                    </a:lnTo>
                    <a:lnTo>
                      <a:pt x="1204" y="1737"/>
                    </a:lnTo>
                    <a:lnTo>
                      <a:pt x="1492" y="1737"/>
                    </a:lnTo>
                    <a:lnTo>
                      <a:pt x="1496" y="1737"/>
                    </a:lnTo>
                    <a:lnTo>
                      <a:pt x="1502" y="1738"/>
                    </a:lnTo>
                    <a:lnTo>
                      <a:pt x="1508" y="1741"/>
                    </a:lnTo>
                    <a:lnTo>
                      <a:pt x="1514" y="1747"/>
                    </a:lnTo>
                    <a:lnTo>
                      <a:pt x="1517" y="1755"/>
                    </a:lnTo>
                    <a:lnTo>
                      <a:pt x="1517" y="1763"/>
                    </a:lnTo>
                    <a:lnTo>
                      <a:pt x="1515" y="1768"/>
                    </a:lnTo>
                    <a:lnTo>
                      <a:pt x="1515" y="1769"/>
                    </a:lnTo>
                    <a:lnTo>
                      <a:pt x="1490" y="1830"/>
                    </a:lnTo>
                    <a:lnTo>
                      <a:pt x="1461" y="1889"/>
                    </a:lnTo>
                    <a:lnTo>
                      <a:pt x="1428" y="1944"/>
                    </a:lnTo>
                    <a:lnTo>
                      <a:pt x="1391" y="1996"/>
                    </a:lnTo>
                    <a:lnTo>
                      <a:pt x="1349" y="2044"/>
                    </a:lnTo>
                    <a:lnTo>
                      <a:pt x="1304" y="2090"/>
                    </a:lnTo>
                    <a:lnTo>
                      <a:pt x="1255" y="2130"/>
                    </a:lnTo>
                    <a:lnTo>
                      <a:pt x="1204" y="2167"/>
                    </a:lnTo>
                    <a:lnTo>
                      <a:pt x="1150" y="2199"/>
                    </a:lnTo>
                    <a:lnTo>
                      <a:pt x="1093" y="2227"/>
                    </a:lnTo>
                    <a:lnTo>
                      <a:pt x="1033" y="2251"/>
                    </a:lnTo>
                    <a:lnTo>
                      <a:pt x="972" y="2270"/>
                    </a:lnTo>
                    <a:lnTo>
                      <a:pt x="909" y="2283"/>
                    </a:lnTo>
                    <a:lnTo>
                      <a:pt x="844" y="2290"/>
                    </a:lnTo>
                    <a:lnTo>
                      <a:pt x="778" y="2293"/>
                    </a:lnTo>
                    <a:lnTo>
                      <a:pt x="714" y="2291"/>
                    </a:lnTo>
                    <a:lnTo>
                      <a:pt x="650" y="2283"/>
                    </a:lnTo>
                    <a:lnTo>
                      <a:pt x="587" y="2270"/>
                    </a:lnTo>
                    <a:lnTo>
                      <a:pt x="526" y="2251"/>
                    </a:lnTo>
                    <a:lnTo>
                      <a:pt x="467" y="2228"/>
                    </a:lnTo>
                    <a:lnTo>
                      <a:pt x="411" y="2200"/>
                    </a:lnTo>
                    <a:lnTo>
                      <a:pt x="356" y="2169"/>
                    </a:lnTo>
                    <a:lnTo>
                      <a:pt x="306" y="2133"/>
                    </a:lnTo>
                    <a:lnTo>
                      <a:pt x="257" y="2093"/>
                    </a:lnTo>
                    <a:lnTo>
                      <a:pt x="212" y="2048"/>
                    </a:lnTo>
                    <a:lnTo>
                      <a:pt x="170" y="2001"/>
                    </a:lnTo>
                    <a:lnTo>
                      <a:pt x="133" y="1950"/>
                    </a:lnTo>
                    <a:lnTo>
                      <a:pt x="99" y="1895"/>
                    </a:lnTo>
                    <a:lnTo>
                      <a:pt x="70" y="1838"/>
                    </a:lnTo>
                    <a:lnTo>
                      <a:pt x="45" y="1778"/>
                    </a:lnTo>
                    <a:lnTo>
                      <a:pt x="43" y="1768"/>
                    </a:lnTo>
                    <a:lnTo>
                      <a:pt x="43" y="1757"/>
                    </a:lnTo>
                    <a:lnTo>
                      <a:pt x="46" y="1748"/>
                    </a:lnTo>
                    <a:lnTo>
                      <a:pt x="52" y="1743"/>
                    </a:lnTo>
                    <a:lnTo>
                      <a:pt x="58" y="1739"/>
                    </a:lnTo>
                    <a:lnTo>
                      <a:pt x="68" y="1737"/>
                    </a:lnTo>
                    <a:lnTo>
                      <a:pt x="353" y="1737"/>
                    </a:lnTo>
                    <a:lnTo>
                      <a:pt x="383" y="1735"/>
                    </a:lnTo>
                    <a:lnTo>
                      <a:pt x="411" y="1728"/>
                    </a:lnTo>
                    <a:lnTo>
                      <a:pt x="436" y="1718"/>
                    </a:lnTo>
                    <a:lnTo>
                      <a:pt x="459" y="1703"/>
                    </a:lnTo>
                    <a:lnTo>
                      <a:pt x="476" y="1687"/>
                    </a:lnTo>
                    <a:lnTo>
                      <a:pt x="491" y="1667"/>
                    </a:lnTo>
                    <a:lnTo>
                      <a:pt x="499" y="1645"/>
                    </a:lnTo>
                    <a:lnTo>
                      <a:pt x="502" y="1623"/>
                    </a:lnTo>
                    <a:lnTo>
                      <a:pt x="499" y="1599"/>
                    </a:lnTo>
                    <a:lnTo>
                      <a:pt x="491" y="1578"/>
                    </a:lnTo>
                    <a:lnTo>
                      <a:pt x="476" y="1559"/>
                    </a:lnTo>
                    <a:lnTo>
                      <a:pt x="459" y="1541"/>
                    </a:lnTo>
                    <a:lnTo>
                      <a:pt x="436" y="1528"/>
                    </a:lnTo>
                    <a:lnTo>
                      <a:pt x="411" y="1516"/>
                    </a:lnTo>
                    <a:lnTo>
                      <a:pt x="383" y="1510"/>
                    </a:lnTo>
                    <a:lnTo>
                      <a:pt x="353" y="1508"/>
                    </a:lnTo>
                    <a:lnTo>
                      <a:pt x="39" y="1508"/>
                    </a:lnTo>
                    <a:lnTo>
                      <a:pt x="31" y="1507"/>
                    </a:lnTo>
                    <a:lnTo>
                      <a:pt x="22" y="1504"/>
                    </a:lnTo>
                    <a:lnTo>
                      <a:pt x="13" y="1500"/>
                    </a:lnTo>
                    <a:lnTo>
                      <a:pt x="6" y="1493"/>
                    </a:lnTo>
                    <a:lnTo>
                      <a:pt x="2" y="1484"/>
                    </a:lnTo>
                    <a:lnTo>
                      <a:pt x="0" y="1473"/>
                    </a:lnTo>
                    <a:lnTo>
                      <a:pt x="0" y="1342"/>
                    </a:lnTo>
                    <a:lnTo>
                      <a:pt x="2" y="1329"/>
                    </a:lnTo>
                    <a:lnTo>
                      <a:pt x="7" y="1319"/>
                    </a:lnTo>
                    <a:lnTo>
                      <a:pt x="14" y="1312"/>
                    </a:lnTo>
                    <a:lnTo>
                      <a:pt x="23" y="1306"/>
                    </a:lnTo>
                    <a:lnTo>
                      <a:pt x="31" y="1303"/>
                    </a:lnTo>
                    <a:lnTo>
                      <a:pt x="40" y="1302"/>
                    </a:lnTo>
                    <a:lnTo>
                      <a:pt x="353" y="1302"/>
                    </a:lnTo>
                    <a:lnTo>
                      <a:pt x="383" y="1300"/>
                    </a:lnTo>
                    <a:lnTo>
                      <a:pt x="411" y="1293"/>
                    </a:lnTo>
                    <a:lnTo>
                      <a:pt x="436" y="1283"/>
                    </a:lnTo>
                    <a:lnTo>
                      <a:pt x="459" y="1268"/>
                    </a:lnTo>
                    <a:lnTo>
                      <a:pt x="476" y="1252"/>
                    </a:lnTo>
                    <a:lnTo>
                      <a:pt x="491" y="1232"/>
                    </a:lnTo>
                    <a:lnTo>
                      <a:pt x="499" y="1210"/>
                    </a:lnTo>
                    <a:lnTo>
                      <a:pt x="502" y="1188"/>
                    </a:lnTo>
                    <a:lnTo>
                      <a:pt x="499" y="1164"/>
                    </a:lnTo>
                    <a:lnTo>
                      <a:pt x="491" y="1142"/>
                    </a:lnTo>
                    <a:lnTo>
                      <a:pt x="476" y="1124"/>
                    </a:lnTo>
                    <a:lnTo>
                      <a:pt x="459" y="1106"/>
                    </a:lnTo>
                    <a:lnTo>
                      <a:pt x="436" y="1092"/>
                    </a:lnTo>
                    <a:lnTo>
                      <a:pt x="411" y="1081"/>
                    </a:lnTo>
                    <a:lnTo>
                      <a:pt x="383" y="1075"/>
                    </a:lnTo>
                    <a:lnTo>
                      <a:pt x="353" y="1072"/>
                    </a:lnTo>
                    <a:lnTo>
                      <a:pt x="31" y="1072"/>
                    </a:lnTo>
                    <a:lnTo>
                      <a:pt x="22" y="1071"/>
                    </a:lnTo>
                    <a:lnTo>
                      <a:pt x="13" y="1068"/>
                    </a:lnTo>
                    <a:lnTo>
                      <a:pt x="7" y="1062"/>
                    </a:lnTo>
                    <a:lnTo>
                      <a:pt x="2" y="1054"/>
                    </a:lnTo>
                    <a:lnTo>
                      <a:pt x="0" y="1043"/>
                    </a:lnTo>
                    <a:lnTo>
                      <a:pt x="0" y="896"/>
                    </a:lnTo>
                    <a:lnTo>
                      <a:pt x="2" y="886"/>
                    </a:lnTo>
                    <a:lnTo>
                      <a:pt x="7" y="878"/>
                    </a:lnTo>
                    <a:lnTo>
                      <a:pt x="14" y="871"/>
                    </a:lnTo>
                    <a:lnTo>
                      <a:pt x="23" y="868"/>
                    </a:lnTo>
                    <a:lnTo>
                      <a:pt x="33" y="867"/>
                    </a:lnTo>
                    <a:lnTo>
                      <a:pt x="353" y="867"/>
                    </a:lnTo>
                    <a:lnTo>
                      <a:pt x="383" y="865"/>
                    </a:lnTo>
                    <a:lnTo>
                      <a:pt x="411" y="858"/>
                    </a:lnTo>
                    <a:lnTo>
                      <a:pt x="436" y="848"/>
                    </a:lnTo>
                    <a:lnTo>
                      <a:pt x="459" y="833"/>
                    </a:lnTo>
                    <a:lnTo>
                      <a:pt x="476" y="817"/>
                    </a:lnTo>
                    <a:lnTo>
                      <a:pt x="491" y="797"/>
                    </a:lnTo>
                    <a:lnTo>
                      <a:pt x="499" y="775"/>
                    </a:lnTo>
                    <a:lnTo>
                      <a:pt x="502" y="753"/>
                    </a:lnTo>
                    <a:lnTo>
                      <a:pt x="499" y="729"/>
                    </a:lnTo>
                    <a:lnTo>
                      <a:pt x="491" y="707"/>
                    </a:lnTo>
                    <a:lnTo>
                      <a:pt x="476" y="687"/>
                    </a:lnTo>
                    <a:lnTo>
                      <a:pt x="459" y="671"/>
                    </a:lnTo>
                    <a:lnTo>
                      <a:pt x="436" y="656"/>
                    </a:lnTo>
                    <a:lnTo>
                      <a:pt x="411" y="646"/>
                    </a:lnTo>
                    <a:lnTo>
                      <a:pt x="383" y="640"/>
                    </a:lnTo>
                    <a:lnTo>
                      <a:pt x="353" y="637"/>
                    </a:lnTo>
                    <a:lnTo>
                      <a:pt x="58" y="637"/>
                    </a:lnTo>
                    <a:lnTo>
                      <a:pt x="47" y="636"/>
                    </a:lnTo>
                    <a:lnTo>
                      <a:pt x="39" y="633"/>
                    </a:lnTo>
                    <a:lnTo>
                      <a:pt x="33" y="629"/>
                    </a:lnTo>
                    <a:lnTo>
                      <a:pt x="29" y="624"/>
                    </a:lnTo>
                    <a:lnTo>
                      <a:pt x="23" y="614"/>
                    </a:lnTo>
                    <a:lnTo>
                      <a:pt x="22" y="603"/>
                    </a:lnTo>
                    <a:lnTo>
                      <a:pt x="23" y="593"/>
                    </a:lnTo>
                    <a:lnTo>
                      <a:pt x="41" y="529"/>
                    </a:lnTo>
                    <a:lnTo>
                      <a:pt x="65" y="467"/>
                    </a:lnTo>
                    <a:lnTo>
                      <a:pt x="93" y="410"/>
                    </a:lnTo>
                    <a:lnTo>
                      <a:pt x="126" y="354"/>
                    </a:lnTo>
                    <a:lnTo>
                      <a:pt x="163" y="301"/>
                    </a:lnTo>
                    <a:lnTo>
                      <a:pt x="205" y="252"/>
                    </a:lnTo>
                    <a:lnTo>
                      <a:pt x="249" y="207"/>
                    </a:lnTo>
                    <a:lnTo>
                      <a:pt x="298" y="166"/>
                    </a:lnTo>
                    <a:lnTo>
                      <a:pt x="349" y="129"/>
                    </a:lnTo>
                    <a:lnTo>
                      <a:pt x="404" y="96"/>
                    </a:lnTo>
                    <a:lnTo>
                      <a:pt x="461" y="67"/>
                    </a:lnTo>
                    <a:lnTo>
                      <a:pt x="521" y="44"/>
                    </a:lnTo>
                    <a:lnTo>
                      <a:pt x="583" y="25"/>
                    </a:lnTo>
                    <a:lnTo>
                      <a:pt x="646" y="12"/>
                    </a:lnTo>
                    <a:lnTo>
                      <a:pt x="712" y="3"/>
                    </a:lnTo>
                    <a:lnTo>
                      <a:pt x="77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r>
                  <a:rPr>
                    <a:latin typeface="Arial"/>
                  </a:rPr>
                  <a:t/>
                </a:r>
              </a:p>
            </p:txBody>
          </p:sp>
          <p:sp>
            <p:nvSpPr>
              <p:cNvPr id="34" name="Freeform 14"/>
              <p:cNvSpPr>
                <a:spLocks/>
              </p:cNvSpPr>
              <p:nvPr/>
            </p:nvSpPr>
            <p:spPr bwMode="auto">
              <a:xfrm>
                <a:off x="3305" y="317"/>
                <a:ext cx="230" cy="217"/>
              </a:xfrm>
              <a:custGeom>
                <a:avLst/>
                <a:gdLst>
                  <a:gd name="T0" fmla="*/ 150 w 2300"/>
                  <a:gd name="T1" fmla="*/ 10 h 2170"/>
                  <a:gd name="T2" fmla="*/ 198 w 2300"/>
                  <a:gd name="T3" fmla="*/ 58 h 2170"/>
                  <a:gd name="T4" fmla="*/ 209 w 2300"/>
                  <a:gd name="T5" fmla="*/ 323 h 2170"/>
                  <a:gd name="T6" fmla="*/ 236 w 2300"/>
                  <a:gd name="T7" fmla="*/ 548 h 2170"/>
                  <a:gd name="T8" fmla="*/ 314 w 2300"/>
                  <a:gd name="T9" fmla="*/ 755 h 2170"/>
                  <a:gd name="T10" fmla="*/ 435 w 2300"/>
                  <a:gd name="T11" fmla="*/ 935 h 2170"/>
                  <a:gd name="T12" fmla="*/ 594 w 2300"/>
                  <a:gd name="T13" fmla="*/ 1082 h 2170"/>
                  <a:gd name="T14" fmla="*/ 783 w 2300"/>
                  <a:gd name="T15" fmla="*/ 1190 h 2170"/>
                  <a:gd name="T16" fmla="*/ 997 w 2300"/>
                  <a:gd name="T17" fmla="*/ 1251 h 2170"/>
                  <a:gd name="T18" fmla="*/ 1226 w 2300"/>
                  <a:gd name="T19" fmla="*/ 1260 h 2170"/>
                  <a:gd name="T20" fmla="*/ 1447 w 2300"/>
                  <a:gd name="T21" fmla="*/ 1216 h 2170"/>
                  <a:gd name="T22" fmla="*/ 1645 w 2300"/>
                  <a:gd name="T23" fmla="*/ 1123 h 2170"/>
                  <a:gd name="T24" fmla="*/ 1814 w 2300"/>
                  <a:gd name="T25" fmla="*/ 988 h 2170"/>
                  <a:gd name="T26" fmla="*/ 1949 w 2300"/>
                  <a:gd name="T27" fmla="*/ 818 h 2170"/>
                  <a:gd name="T28" fmla="*/ 2043 w 2300"/>
                  <a:gd name="T29" fmla="*/ 620 h 2170"/>
                  <a:gd name="T30" fmla="*/ 2087 w 2300"/>
                  <a:gd name="T31" fmla="*/ 400 h 2170"/>
                  <a:gd name="T32" fmla="*/ 2093 w 2300"/>
                  <a:gd name="T33" fmla="*/ 80 h 2170"/>
                  <a:gd name="T34" fmla="*/ 2130 w 2300"/>
                  <a:gd name="T35" fmla="*/ 22 h 2170"/>
                  <a:gd name="T36" fmla="*/ 2195 w 2300"/>
                  <a:gd name="T37" fmla="*/ 0 h 2170"/>
                  <a:gd name="T38" fmla="*/ 2261 w 2300"/>
                  <a:gd name="T39" fmla="*/ 22 h 2170"/>
                  <a:gd name="T40" fmla="*/ 2297 w 2300"/>
                  <a:gd name="T41" fmla="*/ 80 h 2170"/>
                  <a:gd name="T42" fmla="*/ 2297 w 2300"/>
                  <a:gd name="T43" fmla="*/ 408 h 2170"/>
                  <a:gd name="T44" fmla="*/ 2251 w 2300"/>
                  <a:gd name="T45" fmla="*/ 652 h 2170"/>
                  <a:gd name="T46" fmla="*/ 2158 w 2300"/>
                  <a:gd name="T47" fmla="*/ 874 h 2170"/>
                  <a:gd name="T48" fmla="*/ 2023 w 2300"/>
                  <a:gd name="T49" fmla="*/ 1070 h 2170"/>
                  <a:gd name="T50" fmla="*/ 1850 w 2300"/>
                  <a:gd name="T51" fmla="*/ 1235 h 2170"/>
                  <a:gd name="T52" fmla="*/ 1646 w 2300"/>
                  <a:gd name="T53" fmla="*/ 1360 h 2170"/>
                  <a:gd name="T54" fmla="*/ 1418 w 2300"/>
                  <a:gd name="T55" fmla="*/ 1441 h 2170"/>
                  <a:gd name="T56" fmla="*/ 1254 w 2300"/>
                  <a:gd name="T57" fmla="*/ 1960 h 2170"/>
                  <a:gd name="T58" fmla="*/ 1749 w 2300"/>
                  <a:gd name="T59" fmla="*/ 1971 h 2170"/>
                  <a:gd name="T60" fmla="*/ 1797 w 2300"/>
                  <a:gd name="T61" fmla="*/ 2019 h 2170"/>
                  <a:gd name="T62" fmla="*/ 1805 w 2300"/>
                  <a:gd name="T63" fmla="*/ 2089 h 2170"/>
                  <a:gd name="T64" fmla="*/ 1768 w 2300"/>
                  <a:gd name="T65" fmla="*/ 2147 h 2170"/>
                  <a:gd name="T66" fmla="*/ 1703 w 2300"/>
                  <a:gd name="T67" fmla="*/ 2170 h 2170"/>
                  <a:gd name="T68" fmla="*/ 552 w 2300"/>
                  <a:gd name="T69" fmla="*/ 2159 h 2170"/>
                  <a:gd name="T70" fmla="*/ 503 w 2300"/>
                  <a:gd name="T71" fmla="*/ 2111 h 2170"/>
                  <a:gd name="T72" fmla="*/ 496 w 2300"/>
                  <a:gd name="T73" fmla="*/ 2041 h 2170"/>
                  <a:gd name="T74" fmla="*/ 532 w 2300"/>
                  <a:gd name="T75" fmla="*/ 1984 h 2170"/>
                  <a:gd name="T76" fmla="*/ 597 w 2300"/>
                  <a:gd name="T77" fmla="*/ 1960 h 2170"/>
                  <a:gd name="T78" fmla="*/ 962 w 2300"/>
                  <a:gd name="T79" fmla="*/ 1458 h 2170"/>
                  <a:gd name="T80" fmla="*/ 726 w 2300"/>
                  <a:gd name="T81" fmla="*/ 1393 h 2170"/>
                  <a:gd name="T82" fmla="*/ 514 w 2300"/>
                  <a:gd name="T83" fmla="*/ 1281 h 2170"/>
                  <a:gd name="T84" fmla="*/ 330 w 2300"/>
                  <a:gd name="T85" fmla="*/ 1129 h 2170"/>
                  <a:gd name="T86" fmla="*/ 181 w 2300"/>
                  <a:gd name="T87" fmla="*/ 943 h 2170"/>
                  <a:gd name="T88" fmla="*/ 73 w 2300"/>
                  <a:gd name="T89" fmla="*/ 728 h 2170"/>
                  <a:gd name="T90" fmla="*/ 11 w 2300"/>
                  <a:gd name="T91" fmla="*/ 491 h 2170"/>
                  <a:gd name="T92" fmla="*/ 0 w 2300"/>
                  <a:gd name="T93" fmla="*/ 104 h 2170"/>
                  <a:gd name="T94" fmla="*/ 23 w 2300"/>
                  <a:gd name="T95" fmla="*/ 39 h 2170"/>
                  <a:gd name="T96" fmla="*/ 81 w 2300"/>
                  <a:gd name="T97" fmla="*/ 2 h 2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00" h="2170">
                    <a:moveTo>
                      <a:pt x="104" y="0"/>
                    </a:moveTo>
                    <a:lnTo>
                      <a:pt x="128" y="2"/>
                    </a:lnTo>
                    <a:lnTo>
                      <a:pt x="150" y="10"/>
                    </a:lnTo>
                    <a:lnTo>
                      <a:pt x="169" y="22"/>
                    </a:lnTo>
                    <a:lnTo>
                      <a:pt x="186" y="39"/>
                    </a:lnTo>
                    <a:lnTo>
                      <a:pt x="198" y="58"/>
                    </a:lnTo>
                    <a:lnTo>
                      <a:pt x="206" y="80"/>
                    </a:lnTo>
                    <a:lnTo>
                      <a:pt x="209" y="104"/>
                    </a:lnTo>
                    <a:lnTo>
                      <a:pt x="209" y="323"/>
                    </a:lnTo>
                    <a:lnTo>
                      <a:pt x="212" y="400"/>
                    </a:lnTo>
                    <a:lnTo>
                      <a:pt x="221" y="475"/>
                    </a:lnTo>
                    <a:lnTo>
                      <a:pt x="236" y="548"/>
                    </a:lnTo>
                    <a:lnTo>
                      <a:pt x="256" y="620"/>
                    </a:lnTo>
                    <a:lnTo>
                      <a:pt x="283" y="689"/>
                    </a:lnTo>
                    <a:lnTo>
                      <a:pt x="314" y="755"/>
                    </a:lnTo>
                    <a:lnTo>
                      <a:pt x="350" y="818"/>
                    </a:lnTo>
                    <a:lnTo>
                      <a:pt x="391" y="878"/>
                    </a:lnTo>
                    <a:lnTo>
                      <a:pt x="435" y="935"/>
                    </a:lnTo>
                    <a:lnTo>
                      <a:pt x="485" y="988"/>
                    </a:lnTo>
                    <a:lnTo>
                      <a:pt x="537" y="1037"/>
                    </a:lnTo>
                    <a:lnTo>
                      <a:pt x="594" y="1082"/>
                    </a:lnTo>
                    <a:lnTo>
                      <a:pt x="654" y="1123"/>
                    </a:lnTo>
                    <a:lnTo>
                      <a:pt x="717" y="1159"/>
                    </a:lnTo>
                    <a:lnTo>
                      <a:pt x="783" y="1190"/>
                    </a:lnTo>
                    <a:lnTo>
                      <a:pt x="852" y="1216"/>
                    </a:lnTo>
                    <a:lnTo>
                      <a:pt x="924" y="1237"/>
                    </a:lnTo>
                    <a:lnTo>
                      <a:pt x="997" y="1251"/>
                    </a:lnTo>
                    <a:lnTo>
                      <a:pt x="1073" y="1260"/>
                    </a:lnTo>
                    <a:lnTo>
                      <a:pt x="1149" y="1263"/>
                    </a:lnTo>
                    <a:lnTo>
                      <a:pt x="1226" y="1260"/>
                    </a:lnTo>
                    <a:lnTo>
                      <a:pt x="1302" y="1251"/>
                    </a:lnTo>
                    <a:lnTo>
                      <a:pt x="1375" y="1237"/>
                    </a:lnTo>
                    <a:lnTo>
                      <a:pt x="1447" y="1216"/>
                    </a:lnTo>
                    <a:lnTo>
                      <a:pt x="1516" y="1190"/>
                    </a:lnTo>
                    <a:lnTo>
                      <a:pt x="1582" y="1159"/>
                    </a:lnTo>
                    <a:lnTo>
                      <a:pt x="1645" y="1123"/>
                    </a:lnTo>
                    <a:lnTo>
                      <a:pt x="1705" y="1082"/>
                    </a:lnTo>
                    <a:lnTo>
                      <a:pt x="1762" y="1037"/>
                    </a:lnTo>
                    <a:lnTo>
                      <a:pt x="1814" y="988"/>
                    </a:lnTo>
                    <a:lnTo>
                      <a:pt x="1864" y="935"/>
                    </a:lnTo>
                    <a:lnTo>
                      <a:pt x="1908" y="878"/>
                    </a:lnTo>
                    <a:lnTo>
                      <a:pt x="1949" y="818"/>
                    </a:lnTo>
                    <a:lnTo>
                      <a:pt x="1985" y="755"/>
                    </a:lnTo>
                    <a:lnTo>
                      <a:pt x="2016" y="689"/>
                    </a:lnTo>
                    <a:lnTo>
                      <a:pt x="2043" y="620"/>
                    </a:lnTo>
                    <a:lnTo>
                      <a:pt x="2063" y="548"/>
                    </a:lnTo>
                    <a:lnTo>
                      <a:pt x="2078" y="475"/>
                    </a:lnTo>
                    <a:lnTo>
                      <a:pt x="2087" y="400"/>
                    </a:lnTo>
                    <a:lnTo>
                      <a:pt x="2090" y="323"/>
                    </a:lnTo>
                    <a:lnTo>
                      <a:pt x="2090" y="104"/>
                    </a:lnTo>
                    <a:lnTo>
                      <a:pt x="2093" y="80"/>
                    </a:lnTo>
                    <a:lnTo>
                      <a:pt x="2101" y="58"/>
                    </a:lnTo>
                    <a:lnTo>
                      <a:pt x="2113" y="39"/>
                    </a:lnTo>
                    <a:lnTo>
                      <a:pt x="2130" y="22"/>
                    </a:lnTo>
                    <a:lnTo>
                      <a:pt x="2149" y="10"/>
                    </a:lnTo>
                    <a:lnTo>
                      <a:pt x="2171" y="2"/>
                    </a:lnTo>
                    <a:lnTo>
                      <a:pt x="2195" y="0"/>
                    </a:lnTo>
                    <a:lnTo>
                      <a:pt x="2218" y="2"/>
                    </a:lnTo>
                    <a:lnTo>
                      <a:pt x="2241" y="10"/>
                    </a:lnTo>
                    <a:lnTo>
                      <a:pt x="2261" y="22"/>
                    </a:lnTo>
                    <a:lnTo>
                      <a:pt x="2276" y="39"/>
                    </a:lnTo>
                    <a:lnTo>
                      <a:pt x="2289" y="58"/>
                    </a:lnTo>
                    <a:lnTo>
                      <a:pt x="2297" y="80"/>
                    </a:lnTo>
                    <a:lnTo>
                      <a:pt x="2300" y="104"/>
                    </a:lnTo>
                    <a:lnTo>
                      <a:pt x="2300" y="323"/>
                    </a:lnTo>
                    <a:lnTo>
                      <a:pt x="2297" y="408"/>
                    </a:lnTo>
                    <a:lnTo>
                      <a:pt x="2288" y="491"/>
                    </a:lnTo>
                    <a:lnTo>
                      <a:pt x="2272" y="572"/>
                    </a:lnTo>
                    <a:lnTo>
                      <a:pt x="2251" y="652"/>
                    </a:lnTo>
                    <a:lnTo>
                      <a:pt x="2226" y="728"/>
                    </a:lnTo>
                    <a:lnTo>
                      <a:pt x="2195" y="803"/>
                    </a:lnTo>
                    <a:lnTo>
                      <a:pt x="2158" y="874"/>
                    </a:lnTo>
                    <a:lnTo>
                      <a:pt x="2118" y="943"/>
                    </a:lnTo>
                    <a:lnTo>
                      <a:pt x="2073" y="1008"/>
                    </a:lnTo>
                    <a:lnTo>
                      <a:pt x="2023" y="1070"/>
                    </a:lnTo>
                    <a:lnTo>
                      <a:pt x="1969" y="1129"/>
                    </a:lnTo>
                    <a:lnTo>
                      <a:pt x="1912" y="1184"/>
                    </a:lnTo>
                    <a:lnTo>
                      <a:pt x="1850" y="1235"/>
                    </a:lnTo>
                    <a:lnTo>
                      <a:pt x="1785" y="1281"/>
                    </a:lnTo>
                    <a:lnTo>
                      <a:pt x="1717" y="1322"/>
                    </a:lnTo>
                    <a:lnTo>
                      <a:pt x="1646" y="1360"/>
                    </a:lnTo>
                    <a:lnTo>
                      <a:pt x="1573" y="1393"/>
                    </a:lnTo>
                    <a:lnTo>
                      <a:pt x="1496" y="1419"/>
                    </a:lnTo>
                    <a:lnTo>
                      <a:pt x="1418" y="1441"/>
                    </a:lnTo>
                    <a:lnTo>
                      <a:pt x="1337" y="1458"/>
                    </a:lnTo>
                    <a:lnTo>
                      <a:pt x="1254" y="1468"/>
                    </a:lnTo>
                    <a:lnTo>
                      <a:pt x="1254" y="1960"/>
                    </a:lnTo>
                    <a:lnTo>
                      <a:pt x="1703" y="1960"/>
                    </a:lnTo>
                    <a:lnTo>
                      <a:pt x="1727" y="1963"/>
                    </a:lnTo>
                    <a:lnTo>
                      <a:pt x="1749" y="1971"/>
                    </a:lnTo>
                    <a:lnTo>
                      <a:pt x="1768" y="1984"/>
                    </a:lnTo>
                    <a:lnTo>
                      <a:pt x="1784" y="1999"/>
                    </a:lnTo>
                    <a:lnTo>
                      <a:pt x="1797" y="2019"/>
                    </a:lnTo>
                    <a:lnTo>
                      <a:pt x="1805" y="2041"/>
                    </a:lnTo>
                    <a:lnTo>
                      <a:pt x="1807" y="2065"/>
                    </a:lnTo>
                    <a:lnTo>
                      <a:pt x="1805" y="2089"/>
                    </a:lnTo>
                    <a:lnTo>
                      <a:pt x="1797" y="2111"/>
                    </a:lnTo>
                    <a:lnTo>
                      <a:pt x="1784" y="2130"/>
                    </a:lnTo>
                    <a:lnTo>
                      <a:pt x="1768" y="2147"/>
                    </a:lnTo>
                    <a:lnTo>
                      <a:pt x="1749" y="2159"/>
                    </a:lnTo>
                    <a:lnTo>
                      <a:pt x="1727" y="2167"/>
                    </a:lnTo>
                    <a:lnTo>
                      <a:pt x="1703" y="2170"/>
                    </a:lnTo>
                    <a:lnTo>
                      <a:pt x="597" y="2170"/>
                    </a:lnTo>
                    <a:lnTo>
                      <a:pt x="573" y="2167"/>
                    </a:lnTo>
                    <a:lnTo>
                      <a:pt x="552" y="2159"/>
                    </a:lnTo>
                    <a:lnTo>
                      <a:pt x="532" y="2147"/>
                    </a:lnTo>
                    <a:lnTo>
                      <a:pt x="516" y="2130"/>
                    </a:lnTo>
                    <a:lnTo>
                      <a:pt x="503" y="2111"/>
                    </a:lnTo>
                    <a:lnTo>
                      <a:pt x="496" y="2089"/>
                    </a:lnTo>
                    <a:lnTo>
                      <a:pt x="493" y="2065"/>
                    </a:lnTo>
                    <a:lnTo>
                      <a:pt x="496" y="2041"/>
                    </a:lnTo>
                    <a:lnTo>
                      <a:pt x="503" y="2019"/>
                    </a:lnTo>
                    <a:lnTo>
                      <a:pt x="516" y="1999"/>
                    </a:lnTo>
                    <a:lnTo>
                      <a:pt x="532" y="1984"/>
                    </a:lnTo>
                    <a:lnTo>
                      <a:pt x="552" y="1971"/>
                    </a:lnTo>
                    <a:lnTo>
                      <a:pt x="573" y="1963"/>
                    </a:lnTo>
                    <a:lnTo>
                      <a:pt x="597" y="1960"/>
                    </a:lnTo>
                    <a:lnTo>
                      <a:pt x="1045" y="1960"/>
                    </a:lnTo>
                    <a:lnTo>
                      <a:pt x="1045" y="1468"/>
                    </a:lnTo>
                    <a:lnTo>
                      <a:pt x="962" y="1458"/>
                    </a:lnTo>
                    <a:lnTo>
                      <a:pt x="881" y="1441"/>
                    </a:lnTo>
                    <a:lnTo>
                      <a:pt x="803" y="1419"/>
                    </a:lnTo>
                    <a:lnTo>
                      <a:pt x="726" y="1393"/>
                    </a:lnTo>
                    <a:lnTo>
                      <a:pt x="653" y="1360"/>
                    </a:lnTo>
                    <a:lnTo>
                      <a:pt x="582" y="1322"/>
                    </a:lnTo>
                    <a:lnTo>
                      <a:pt x="514" y="1281"/>
                    </a:lnTo>
                    <a:lnTo>
                      <a:pt x="449" y="1235"/>
                    </a:lnTo>
                    <a:lnTo>
                      <a:pt x="387" y="1184"/>
                    </a:lnTo>
                    <a:lnTo>
                      <a:pt x="330" y="1129"/>
                    </a:lnTo>
                    <a:lnTo>
                      <a:pt x="276" y="1070"/>
                    </a:lnTo>
                    <a:lnTo>
                      <a:pt x="226" y="1008"/>
                    </a:lnTo>
                    <a:lnTo>
                      <a:pt x="181" y="943"/>
                    </a:lnTo>
                    <a:lnTo>
                      <a:pt x="141" y="874"/>
                    </a:lnTo>
                    <a:lnTo>
                      <a:pt x="104" y="803"/>
                    </a:lnTo>
                    <a:lnTo>
                      <a:pt x="73" y="728"/>
                    </a:lnTo>
                    <a:lnTo>
                      <a:pt x="48" y="652"/>
                    </a:lnTo>
                    <a:lnTo>
                      <a:pt x="27" y="572"/>
                    </a:lnTo>
                    <a:lnTo>
                      <a:pt x="11" y="491"/>
                    </a:lnTo>
                    <a:lnTo>
                      <a:pt x="2" y="408"/>
                    </a:lnTo>
                    <a:lnTo>
                      <a:pt x="0" y="323"/>
                    </a:lnTo>
                    <a:lnTo>
                      <a:pt x="0" y="104"/>
                    </a:lnTo>
                    <a:lnTo>
                      <a:pt x="2" y="80"/>
                    </a:lnTo>
                    <a:lnTo>
                      <a:pt x="10" y="58"/>
                    </a:lnTo>
                    <a:lnTo>
                      <a:pt x="23" y="39"/>
                    </a:lnTo>
                    <a:lnTo>
                      <a:pt x="38" y="22"/>
                    </a:lnTo>
                    <a:lnTo>
                      <a:pt x="58" y="10"/>
                    </a:lnTo>
                    <a:lnTo>
                      <a:pt x="81" y="2"/>
                    </a:lnTo>
                    <a:lnTo>
                      <a:pt x="1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r>
                  <a:rPr>
                    <a:latin typeface="Arial"/>
                  </a:rPr>
                  <a:t/>
                </a:r>
              </a:p>
            </p:txBody>
          </p:sp>
        </p:grpSp>
      </p:grpSp>
      <p:grpSp>
        <p:nvGrpSpPr>
          <p:cNvPr id="73" name="Group 72"/>
          <p:cNvGrpSpPr/>
          <p:nvPr/>
        </p:nvGrpSpPr>
        <p:grpSpPr>
          <a:xfrm>
            <a:off x="6343257" y="4566061"/>
            <a:ext cx="676893" cy="676894"/>
            <a:chOff x="6343257" y="4566061"/>
            <a:chExt cx="676893" cy="676894"/>
          </a:xfrm>
        </p:grpSpPr>
        <p:sp>
          <p:nvSpPr>
            <p:cNvPr id="5" name="Rounded Rectangle 4"/>
            <p:cNvSpPr/>
            <p:nvPr/>
          </p:nvSpPr>
          <p:spPr>
            <a:xfrm>
              <a:off x="6343257" y="4566061"/>
              <a:ext cx="676893" cy="67689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
              </a:r>
            </a:p>
          </p:txBody>
        </p:sp>
        <p:grpSp>
          <p:nvGrpSpPr>
            <p:cNvPr id="36" name="Group 17"/>
            <p:cNvGrpSpPr>
              <a:grpSpLocks noChangeAspect="1"/>
            </p:cNvGrpSpPr>
            <p:nvPr/>
          </p:nvGrpSpPr>
          <p:grpSpPr bwMode="auto">
            <a:xfrm>
              <a:off x="6528883" y="4768530"/>
              <a:ext cx="305640" cy="271957"/>
              <a:chOff x="3182" y="361"/>
              <a:chExt cx="245" cy="218"/>
            </a:xfrm>
            <a:solidFill>
              <a:schemeClr val="bg1"/>
            </a:solidFill>
          </p:grpSpPr>
          <p:sp>
            <p:nvSpPr>
              <p:cNvPr id="39" name="Freeform 19"/>
              <p:cNvSpPr>
                <a:spLocks/>
              </p:cNvSpPr>
              <p:nvPr/>
            </p:nvSpPr>
            <p:spPr bwMode="auto">
              <a:xfrm>
                <a:off x="3182" y="361"/>
                <a:ext cx="190" cy="218"/>
              </a:xfrm>
              <a:custGeom>
                <a:avLst/>
                <a:gdLst>
                  <a:gd name="T0" fmla="*/ 2608 w 2663"/>
                  <a:gd name="T1" fmla="*/ 2 h 3050"/>
                  <a:gd name="T2" fmla="*/ 2645 w 2663"/>
                  <a:gd name="T3" fmla="*/ 29 h 3050"/>
                  <a:gd name="T4" fmla="*/ 2663 w 2663"/>
                  <a:gd name="T5" fmla="*/ 106 h 3050"/>
                  <a:gd name="T6" fmla="*/ 2651 w 2663"/>
                  <a:gd name="T7" fmla="*/ 2538 h 3050"/>
                  <a:gd name="T8" fmla="*/ 2589 w 2663"/>
                  <a:gd name="T9" fmla="*/ 2578 h 3050"/>
                  <a:gd name="T10" fmla="*/ 2505 w 2663"/>
                  <a:gd name="T11" fmla="*/ 2523 h 3050"/>
                  <a:gd name="T12" fmla="*/ 2476 w 2663"/>
                  <a:gd name="T13" fmla="*/ 2490 h 3050"/>
                  <a:gd name="T14" fmla="*/ 2388 w 2663"/>
                  <a:gd name="T15" fmla="*/ 2404 h 3050"/>
                  <a:gd name="T16" fmla="*/ 2235 w 2663"/>
                  <a:gd name="T17" fmla="*/ 2281 h 3050"/>
                  <a:gd name="T18" fmla="*/ 2016 w 2663"/>
                  <a:gd name="T19" fmla="*/ 2141 h 3050"/>
                  <a:gd name="T20" fmla="*/ 1723 w 2663"/>
                  <a:gd name="T21" fmla="*/ 2000 h 3050"/>
                  <a:gd name="T22" fmla="*/ 1392 w 2663"/>
                  <a:gd name="T23" fmla="*/ 1885 h 3050"/>
                  <a:gd name="T24" fmla="*/ 1235 w 2663"/>
                  <a:gd name="T25" fmla="*/ 1852 h 3050"/>
                  <a:gd name="T26" fmla="*/ 1192 w 2663"/>
                  <a:gd name="T27" fmla="*/ 1883 h 3050"/>
                  <a:gd name="T28" fmla="*/ 1115 w 2663"/>
                  <a:gd name="T29" fmla="*/ 1930 h 3050"/>
                  <a:gd name="T30" fmla="*/ 1033 w 2663"/>
                  <a:gd name="T31" fmla="*/ 1938 h 3050"/>
                  <a:gd name="T32" fmla="*/ 1029 w 2663"/>
                  <a:gd name="T33" fmla="*/ 1959 h 3050"/>
                  <a:gd name="T34" fmla="*/ 1233 w 2663"/>
                  <a:gd name="T35" fmla="*/ 2924 h 3050"/>
                  <a:gd name="T36" fmla="*/ 1183 w 2663"/>
                  <a:gd name="T37" fmla="*/ 3015 h 3050"/>
                  <a:gd name="T38" fmla="*/ 1082 w 2663"/>
                  <a:gd name="T39" fmla="*/ 3050 h 3050"/>
                  <a:gd name="T40" fmla="*/ 756 w 2663"/>
                  <a:gd name="T41" fmla="*/ 3028 h 3050"/>
                  <a:gd name="T42" fmla="*/ 666 w 2663"/>
                  <a:gd name="T43" fmla="*/ 2945 h 3050"/>
                  <a:gd name="T44" fmla="*/ 437 w 2663"/>
                  <a:gd name="T45" fmla="*/ 1956 h 3050"/>
                  <a:gd name="T46" fmla="*/ 418 w 2663"/>
                  <a:gd name="T47" fmla="*/ 1934 h 3050"/>
                  <a:gd name="T48" fmla="*/ 298 w 2663"/>
                  <a:gd name="T49" fmla="*/ 1923 h 3050"/>
                  <a:gd name="T50" fmla="*/ 229 w 2663"/>
                  <a:gd name="T51" fmla="*/ 1852 h 3050"/>
                  <a:gd name="T52" fmla="*/ 217 w 2663"/>
                  <a:gd name="T53" fmla="*/ 1742 h 3050"/>
                  <a:gd name="T54" fmla="*/ 200 w 2663"/>
                  <a:gd name="T55" fmla="*/ 1722 h 3050"/>
                  <a:gd name="T56" fmla="*/ 172 w 2663"/>
                  <a:gd name="T57" fmla="*/ 1719 h 3050"/>
                  <a:gd name="T58" fmla="*/ 62 w 2663"/>
                  <a:gd name="T59" fmla="*/ 1671 h 3050"/>
                  <a:gd name="T60" fmla="*/ 3 w 2663"/>
                  <a:gd name="T61" fmla="*/ 1566 h 3050"/>
                  <a:gd name="T62" fmla="*/ 10 w 2663"/>
                  <a:gd name="T63" fmla="*/ 982 h 3050"/>
                  <a:gd name="T64" fmla="*/ 86 w 2663"/>
                  <a:gd name="T65" fmla="*/ 887 h 3050"/>
                  <a:gd name="T66" fmla="*/ 175 w 2663"/>
                  <a:gd name="T67" fmla="*/ 857 h 3050"/>
                  <a:gd name="T68" fmla="*/ 200 w 2663"/>
                  <a:gd name="T69" fmla="*/ 855 h 3050"/>
                  <a:gd name="T70" fmla="*/ 218 w 2663"/>
                  <a:gd name="T71" fmla="*/ 825 h 3050"/>
                  <a:gd name="T72" fmla="*/ 241 w 2663"/>
                  <a:gd name="T73" fmla="*/ 702 h 3050"/>
                  <a:gd name="T74" fmla="*/ 324 w 2663"/>
                  <a:gd name="T75" fmla="*/ 647 h 3050"/>
                  <a:gd name="T76" fmla="*/ 1147 w 2663"/>
                  <a:gd name="T77" fmla="*/ 657 h 3050"/>
                  <a:gd name="T78" fmla="*/ 1209 w 2663"/>
                  <a:gd name="T79" fmla="*/ 716 h 3050"/>
                  <a:gd name="T80" fmla="*/ 1242 w 2663"/>
                  <a:gd name="T81" fmla="*/ 724 h 3050"/>
                  <a:gd name="T82" fmla="*/ 1409 w 2663"/>
                  <a:gd name="T83" fmla="*/ 688 h 3050"/>
                  <a:gd name="T84" fmla="*/ 1723 w 2663"/>
                  <a:gd name="T85" fmla="*/ 578 h 3050"/>
                  <a:gd name="T86" fmla="*/ 2016 w 2663"/>
                  <a:gd name="T87" fmla="*/ 436 h 3050"/>
                  <a:gd name="T88" fmla="*/ 2237 w 2663"/>
                  <a:gd name="T89" fmla="*/ 296 h 3050"/>
                  <a:gd name="T90" fmla="*/ 2388 w 2663"/>
                  <a:gd name="T91" fmla="*/ 175 h 3050"/>
                  <a:gd name="T92" fmla="*/ 2476 w 2663"/>
                  <a:gd name="T93" fmla="*/ 87 h 3050"/>
                  <a:gd name="T94" fmla="*/ 2505 w 2663"/>
                  <a:gd name="T95" fmla="*/ 54 h 3050"/>
                  <a:gd name="T96" fmla="*/ 2589 w 2663"/>
                  <a:gd name="T97" fmla="*/ 0 h 3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63" h="3050">
                    <a:moveTo>
                      <a:pt x="2589" y="0"/>
                    </a:moveTo>
                    <a:lnTo>
                      <a:pt x="2593" y="0"/>
                    </a:lnTo>
                    <a:lnTo>
                      <a:pt x="2601" y="1"/>
                    </a:lnTo>
                    <a:lnTo>
                      <a:pt x="2608" y="2"/>
                    </a:lnTo>
                    <a:lnTo>
                      <a:pt x="2617" y="6"/>
                    </a:lnTo>
                    <a:lnTo>
                      <a:pt x="2627" y="12"/>
                    </a:lnTo>
                    <a:lnTo>
                      <a:pt x="2635" y="19"/>
                    </a:lnTo>
                    <a:lnTo>
                      <a:pt x="2645" y="29"/>
                    </a:lnTo>
                    <a:lnTo>
                      <a:pt x="2652" y="43"/>
                    </a:lnTo>
                    <a:lnTo>
                      <a:pt x="2658" y="60"/>
                    </a:lnTo>
                    <a:lnTo>
                      <a:pt x="2662" y="81"/>
                    </a:lnTo>
                    <a:lnTo>
                      <a:pt x="2663" y="106"/>
                    </a:lnTo>
                    <a:lnTo>
                      <a:pt x="2663" y="2471"/>
                    </a:lnTo>
                    <a:lnTo>
                      <a:pt x="2662" y="2496"/>
                    </a:lnTo>
                    <a:lnTo>
                      <a:pt x="2658" y="2518"/>
                    </a:lnTo>
                    <a:lnTo>
                      <a:pt x="2651" y="2538"/>
                    </a:lnTo>
                    <a:lnTo>
                      <a:pt x="2639" y="2554"/>
                    </a:lnTo>
                    <a:lnTo>
                      <a:pt x="2625" y="2567"/>
                    </a:lnTo>
                    <a:lnTo>
                      <a:pt x="2608" y="2575"/>
                    </a:lnTo>
                    <a:lnTo>
                      <a:pt x="2589" y="2578"/>
                    </a:lnTo>
                    <a:lnTo>
                      <a:pt x="2567" y="2574"/>
                    </a:lnTo>
                    <a:lnTo>
                      <a:pt x="2546" y="2564"/>
                    </a:lnTo>
                    <a:lnTo>
                      <a:pt x="2526" y="2547"/>
                    </a:lnTo>
                    <a:lnTo>
                      <a:pt x="2505" y="2523"/>
                    </a:lnTo>
                    <a:lnTo>
                      <a:pt x="2503" y="2521"/>
                    </a:lnTo>
                    <a:lnTo>
                      <a:pt x="2497" y="2514"/>
                    </a:lnTo>
                    <a:lnTo>
                      <a:pt x="2488" y="2503"/>
                    </a:lnTo>
                    <a:lnTo>
                      <a:pt x="2476" y="2490"/>
                    </a:lnTo>
                    <a:lnTo>
                      <a:pt x="2459" y="2472"/>
                    </a:lnTo>
                    <a:lnTo>
                      <a:pt x="2439" y="2451"/>
                    </a:lnTo>
                    <a:lnTo>
                      <a:pt x="2415" y="2428"/>
                    </a:lnTo>
                    <a:lnTo>
                      <a:pt x="2388" y="2404"/>
                    </a:lnTo>
                    <a:lnTo>
                      <a:pt x="2355" y="2376"/>
                    </a:lnTo>
                    <a:lnTo>
                      <a:pt x="2320" y="2345"/>
                    </a:lnTo>
                    <a:lnTo>
                      <a:pt x="2280" y="2314"/>
                    </a:lnTo>
                    <a:lnTo>
                      <a:pt x="2235" y="2281"/>
                    </a:lnTo>
                    <a:lnTo>
                      <a:pt x="2187" y="2248"/>
                    </a:lnTo>
                    <a:lnTo>
                      <a:pt x="2135" y="2212"/>
                    </a:lnTo>
                    <a:lnTo>
                      <a:pt x="2078" y="2177"/>
                    </a:lnTo>
                    <a:lnTo>
                      <a:pt x="2016" y="2141"/>
                    </a:lnTo>
                    <a:lnTo>
                      <a:pt x="1950" y="2105"/>
                    </a:lnTo>
                    <a:lnTo>
                      <a:pt x="1879" y="2069"/>
                    </a:lnTo>
                    <a:lnTo>
                      <a:pt x="1803" y="2034"/>
                    </a:lnTo>
                    <a:lnTo>
                      <a:pt x="1723" y="2000"/>
                    </a:lnTo>
                    <a:lnTo>
                      <a:pt x="1637" y="1965"/>
                    </a:lnTo>
                    <a:lnTo>
                      <a:pt x="1548" y="1933"/>
                    </a:lnTo>
                    <a:lnTo>
                      <a:pt x="1452" y="1902"/>
                    </a:lnTo>
                    <a:lnTo>
                      <a:pt x="1392" y="1885"/>
                    </a:lnTo>
                    <a:lnTo>
                      <a:pt x="1325" y="1869"/>
                    </a:lnTo>
                    <a:lnTo>
                      <a:pt x="1253" y="1854"/>
                    </a:lnTo>
                    <a:lnTo>
                      <a:pt x="1245" y="1852"/>
                    </a:lnTo>
                    <a:lnTo>
                      <a:pt x="1235" y="1852"/>
                    </a:lnTo>
                    <a:lnTo>
                      <a:pt x="1224" y="1853"/>
                    </a:lnTo>
                    <a:lnTo>
                      <a:pt x="1214" y="1857"/>
                    </a:lnTo>
                    <a:lnTo>
                      <a:pt x="1206" y="1866"/>
                    </a:lnTo>
                    <a:lnTo>
                      <a:pt x="1192" y="1883"/>
                    </a:lnTo>
                    <a:lnTo>
                      <a:pt x="1175" y="1900"/>
                    </a:lnTo>
                    <a:lnTo>
                      <a:pt x="1157" y="1913"/>
                    </a:lnTo>
                    <a:lnTo>
                      <a:pt x="1137" y="1924"/>
                    </a:lnTo>
                    <a:lnTo>
                      <a:pt x="1115" y="1930"/>
                    </a:lnTo>
                    <a:lnTo>
                      <a:pt x="1091" y="1933"/>
                    </a:lnTo>
                    <a:lnTo>
                      <a:pt x="1050" y="1933"/>
                    </a:lnTo>
                    <a:lnTo>
                      <a:pt x="1039" y="1934"/>
                    </a:lnTo>
                    <a:lnTo>
                      <a:pt x="1033" y="1938"/>
                    </a:lnTo>
                    <a:lnTo>
                      <a:pt x="1030" y="1943"/>
                    </a:lnTo>
                    <a:lnTo>
                      <a:pt x="1028" y="1950"/>
                    </a:lnTo>
                    <a:lnTo>
                      <a:pt x="1028" y="1955"/>
                    </a:lnTo>
                    <a:lnTo>
                      <a:pt x="1029" y="1959"/>
                    </a:lnTo>
                    <a:lnTo>
                      <a:pt x="1029" y="1961"/>
                    </a:lnTo>
                    <a:lnTo>
                      <a:pt x="1229" y="2869"/>
                    </a:lnTo>
                    <a:lnTo>
                      <a:pt x="1234" y="2897"/>
                    </a:lnTo>
                    <a:lnTo>
                      <a:pt x="1233" y="2924"/>
                    </a:lnTo>
                    <a:lnTo>
                      <a:pt x="1226" y="2950"/>
                    </a:lnTo>
                    <a:lnTo>
                      <a:pt x="1216" y="2974"/>
                    </a:lnTo>
                    <a:lnTo>
                      <a:pt x="1202" y="2996"/>
                    </a:lnTo>
                    <a:lnTo>
                      <a:pt x="1183" y="3015"/>
                    </a:lnTo>
                    <a:lnTo>
                      <a:pt x="1162" y="3030"/>
                    </a:lnTo>
                    <a:lnTo>
                      <a:pt x="1138" y="3041"/>
                    </a:lnTo>
                    <a:lnTo>
                      <a:pt x="1110" y="3047"/>
                    </a:lnTo>
                    <a:lnTo>
                      <a:pt x="1082" y="3050"/>
                    </a:lnTo>
                    <a:lnTo>
                      <a:pt x="846" y="3050"/>
                    </a:lnTo>
                    <a:lnTo>
                      <a:pt x="815" y="3047"/>
                    </a:lnTo>
                    <a:lnTo>
                      <a:pt x="785" y="3040"/>
                    </a:lnTo>
                    <a:lnTo>
                      <a:pt x="756" y="3028"/>
                    </a:lnTo>
                    <a:lnTo>
                      <a:pt x="730" y="3012"/>
                    </a:lnTo>
                    <a:lnTo>
                      <a:pt x="704" y="2992"/>
                    </a:lnTo>
                    <a:lnTo>
                      <a:pt x="684" y="2970"/>
                    </a:lnTo>
                    <a:lnTo>
                      <a:pt x="666" y="2945"/>
                    </a:lnTo>
                    <a:lnTo>
                      <a:pt x="652" y="2917"/>
                    </a:lnTo>
                    <a:lnTo>
                      <a:pt x="643" y="2888"/>
                    </a:lnTo>
                    <a:lnTo>
                      <a:pt x="437" y="1958"/>
                    </a:lnTo>
                    <a:lnTo>
                      <a:pt x="437" y="1956"/>
                    </a:lnTo>
                    <a:lnTo>
                      <a:pt x="435" y="1952"/>
                    </a:lnTo>
                    <a:lnTo>
                      <a:pt x="432" y="1946"/>
                    </a:lnTo>
                    <a:lnTo>
                      <a:pt x="427" y="1939"/>
                    </a:lnTo>
                    <a:lnTo>
                      <a:pt x="418" y="1934"/>
                    </a:lnTo>
                    <a:lnTo>
                      <a:pt x="407" y="1933"/>
                    </a:lnTo>
                    <a:lnTo>
                      <a:pt x="351" y="1933"/>
                    </a:lnTo>
                    <a:lnTo>
                      <a:pt x="324" y="1930"/>
                    </a:lnTo>
                    <a:lnTo>
                      <a:pt x="298" y="1923"/>
                    </a:lnTo>
                    <a:lnTo>
                      <a:pt x="277" y="1910"/>
                    </a:lnTo>
                    <a:lnTo>
                      <a:pt x="257" y="1895"/>
                    </a:lnTo>
                    <a:lnTo>
                      <a:pt x="241" y="1875"/>
                    </a:lnTo>
                    <a:lnTo>
                      <a:pt x="229" y="1852"/>
                    </a:lnTo>
                    <a:lnTo>
                      <a:pt x="221" y="1828"/>
                    </a:lnTo>
                    <a:lnTo>
                      <a:pt x="218" y="1801"/>
                    </a:lnTo>
                    <a:lnTo>
                      <a:pt x="218" y="1753"/>
                    </a:lnTo>
                    <a:lnTo>
                      <a:pt x="217" y="1742"/>
                    </a:lnTo>
                    <a:lnTo>
                      <a:pt x="214" y="1734"/>
                    </a:lnTo>
                    <a:lnTo>
                      <a:pt x="210" y="1727"/>
                    </a:lnTo>
                    <a:lnTo>
                      <a:pt x="206" y="1724"/>
                    </a:lnTo>
                    <a:lnTo>
                      <a:pt x="200" y="1722"/>
                    </a:lnTo>
                    <a:lnTo>
                      <a:pt x="197" y="1721"/>
                    </a:lnTo>
                    <a:lnTo>
                      <a:pt x="185" y="1720"/>
                    </a:lnTo>
                    <a:lnTo>
                      <a:pt x="176" y="1720"/>
                    </a:lnTo>
                    <a:lnTo>
                      <a:pt x="172" y="1719"/>
                    </a:lnTo>
                    <a:lnTo>
                      <a:pt x="142" y="1715"/>
                    </a:lnTo>
                    <a:lnTo>
                      <a:pt x="113" y="1705"/>
                    </a:lnTo>
                    <a:lnTo>
                      <a:pt x="86" y="1690"/>
                    </a:lnTo>
                    <a:lnTo>
                      <a:pt x="62" y="1671"/>
                    </a:lnTo>
                    <a:lnTo>
                      <a:pt x="41" y="1648"/>
                    </a:lnTo>
                    <a:lnTo>
                      <a:pt x="24" y="1624"/>
                    </a:lnTo>
                    <a:lnTo>
                      <a:pt x="10" y="1596"/>
                    </a:lnTo>
                    <a:lnTo>
                      <a:pt x="3" y="1566"/>
                    </a:lnTo>
                    <a:lnTo>
                      <a:pt x="0" y="1535"/>
                    </a:lnTo>
                    <a:lnTo>
                      <a:pt x="0" y="1042"/>
                    </a:lnTo>
                    <a:lnTo>
                      <a:pt x="3" y="1011"/>
                    </a:lnTo>
                    <a:lnTo>
                      <a:pt x="10" y="982"/>
                    </a:lnTo>
                    <a:lnTo>
                      <a:pt x="24" y="954"/>
                    </a:lnTo>
                    <a:lnTo>
                      <a:pt x="41" y="929"/>
                    </a:lnTo>
                    <a:lnTo>
                      <a:pt x="62" y="906"/>
                    </a:lnTo>
                    <a:lnTo>
                      <a:pt x="86" y="887"/>
                    </a:lnTo>
                    <a:lnTo>
                      <a:pt x="113" y="873"/>
                    </a:lnTo>
                    <a:lnTo>
                      <a:pt x="142" y="862"/>
                    </a:lnTo>
                    <a:lnTo>
                      <a:pt x="172" y="858"/>
                    </a:lnTo>
                    <a:lnTo>
                      <a:pt x="175" y="857"/>
                    </a:lnTo>
                    <a:lnTo>
                      <a:pt x="181" y="857"/>
                    </a:lnTo>
                    <a:lnTo>
                      <a:pt x="190" y="856"/>
                    </a:lnTo>
                    <a:lnTo>
                      <a:pt x="194" y="856"/>
                    </a:lnTo>
                    <a:lnTo>
                      <a:pt x="200" y="855"/>
                    </a:lnTo>
                    <a:lnTo>
                      <a:pt x="207" y="852"/>
                    </a:lnTo>
                    <a:lnTo>
                      <a:pt x="213" y="846"/>
                    </a:lnTo>
                    <a:lnTo>
                      <a:pt x="216" y="837"/>
                    </a:lnTo>
                    <a:lnTo>
                      <a:pt x="218" y="825"/>
                    </a:lnTo>
                    <a:lnTo>
                      <a:pt x="218" y="776"/>
                    </a:lnTo>
                    <a:lnTo>
                      <a:pt x="221" y="750"/>
                    </a:lnTo>
                    <a:lnTo>
                      <a:pt x="229" y="725"/>
                    </a:lnTo>
                    <a:lnTo>
                      <a:pt x="241" y="702"/>
                    </a:lnTo>
                    <a:lnTo>
                      <a:pt x="257" y="684"/>
                    </a:lnTo>
                    <a:lnTo>
                      <a:pt x="277" y="667"/>
                    </a:lnTo>
                    <a:lnTo>
                      <a:pt x="298" y="655"/>
                    </a:lnTo>
                    <a:lnTo>
                      <a:pt x="324" y="647"/>
                    </a:lnTo>
                    <a:lnTo>
                      <a:pt x="351" y="644"/>
                    </a:lnTo>
                    <a:lnTo>
                      <a:pt x="1091" y="644"/>
                    </a:lnTo>
                    <a:lnTo>
                      <a:pt x="1120" y="648"/>
                    </a:lnTo>
                    <a:lnTo>
                      <a:pt x="1147" y="657"/>
                    </a:lnTo>
                    <a:lnTo>
                      <a:pt x="1170" y="671"/>
                    </a:lnTo>
                    <a:lnTo>
                      <a:pt x="1191" y="690"/>
                    </a:lnTo>
                    <a:lnTo>
                      <a:pt x="1206" y="713"/>
                    </a:lnTo>
                    <a:lnTo>
                      <a:pt x="1209" y="716"/>
                    </a:lnTo>
                    <a:lnTo>
                      <a:pt x="1213" y="719"/>
                    </a:lnTo>
                    <a:lnTo>
                      <a:pt x="1219" y="722"/>
                    </a:lnTo>
                    <a:lnTo>
                      <a:pt x="1228" y="723"/>
                    </a:lnTo>
                    <a:lnTo>
                      <a:pt x="1242" y="724"/>
                    </a:lnTo>
                    <a:lnTo>
                      <a:pt x="1260" y="722"/>
                    </a:lnTo>
                    <a:lnTo>
                      <a:pt x="1313" y="714"/>
                    </a:lnTo>
                    <a:lnTo>
                      <a:pt x="1363" y="701"/>
                    </a:lnTo>
                    <a:lnTo>
                      <a:pt x="1409" y="688"/>
                    </a:lnTo>
                    <a:lnTo>
                      <a:pt x="1452" y="675"/>
                    </a:lnTo>
                    <a:lnTo>
                      <a:pt x="1548" y="644"/>
                    </a:lnTo>
                    <a:lnTo>
                      <a:pt x="1637" y="612"/>
                    </a:lnTo>
                    <a:lnTo>
                      <a:pt x="1723" y="578"/>
                    </a:lnTo>
                    <a:lnTo>
                      <a:pt x="1803" y="543"/>
                    </a:lnTo>
                    <a:lnTo>
                      <a:pt x="1879" y="508"/>
                    </a:lnTo>
                    <a:lnTo>
                      <a:pt x="1950" y="473"/>
                    </a:lnTo>
                    <a:lnTo>
                      <a:pt x="2016" y="436"/>
                    </a:lnTo>
                    <a:lnTo>
                      <a:pt x="2078" y="401"/>
                    </a:lnTo>
                    <a:lnTo>
                      <a:pt x="2135" y="365"/>
                    </a:lnTo>
                    <a:lnTo>
                      <a:pt x="2187" y="330"/>
                    </a:lnTo>
                    <a:lnTo>
                      <a:pt x="2237" y="296"/>
                    </a:lnTo>
                    <a:lnTo>
                      <a:pt x="2280" y="263"/>
                    </a:lnTo>
                    <a:lnTo>
                      <a:pt x="2320" y="232"/>
                    </a:lnTo>
                    <a:lnTo>
                      <a:pt x="2355" y="202"/>
                    </a:lnTo>
                    <a:lnTo>
                      <a:pt x="2388" y="175"/>
                    </a:lnTo>
                    <a:lnTo>
                      <a:pt x="2415" y="149"/>
                    </a:lnTo>
                    <a:lnTo>
                      <a:pt x="2439" y="126"/>
                    </a:lnTo>
                    <a:lnTo>
                      <a:pt x="2460" y="105"/>
                    </a:lnTo>
                    <a:lnTo>
                      <a:pt x="2476" y="87"/>
                    </a:lnTo>
                    <a:lnTo>
                      <a:pt x="2488" y="74"/>
                    </a:lnTo>
                    <a:lnTo>
                      <a:pt x="2497" y="64"/>
                    </a:lnTo>
                    <a:lnTo>
                      <a:pt x="2503" y="56"/>
                    </a:lnTo>
                    <a:lnTo>
                      <a:pt x="2505" y="54"/>
                    </a:lnTo>
                    <a:lnTo>
                      <a:pt x="2526" y="30"/>
                    </a:lnTo>
                    <a:lnTo>
                      <a:pt x="2546" y="14"/>
                    </a:lnTo>
                    <a:lnTo>
                      <a:pt x="2567" y="3"/>
                    </a:lnTo>
                    <a:lnTo>
                      <a:pt x="258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r>
                  <a:rPr>
                    <a:latin typeface="Arial"/>
                  </a:rPr>
                  <a:t/>
                </a:r>
              </a:p>
            </p:txBody>
          </p:sp>
          <p:sp>
            <p:nvSpPr>
              <p:cNvPr id="40" name="Freeform 20"/>
              <p:cNvSpPr>
                <a:spLocks/>
              </p:cNvSpPr>
              <p:nvPr/>
            </p:nvSpPr>
            <p:spPr bwMode="auto">
              <a:xfrm>
                <a:off x="3401" y="404"/>
                <a:ext cx="26" cy="104"/>
              </a:xfrm>
              <a:custGeom>
                <a:avLst/>
                <a:gdLst>
                  <a:gd name="T0" fmla="*/ 117 w 374"/>
                  <a:gd name="T1" fmla="*/ 3 h 1458"/>
                  <a:gd name="T2" fmla="*/ 150 w 374"/>
                  <a:gd name="T3" fmla="*/ 23 h 1458"/>
                  <a:gd name="T4" fmla="*/ 208 w 374"/>
                  <a:gd name="T5" fmla="*/ 105 h 1458"/>
                  <a:gd name="T6" fmla="*/ 280 w 374"/>
                  <a:gd name="T7" fmla="*/ 248 h 1458"/>
                  <a:gd name="T8" fmla="*/ 332 w 374"/>
                  <a:gd name="T9" fmla="*/ 401 h 1458"/>
                  <a:gd name="T10" fmla="*/ 363 w 374"/>
                  <a:gd name="T11" fmla="*/ 561 h 1458"/>
                  <a:gd name="T12" fmla="*/ 374 w 374"/>
                  <a:gd name="T13" fmla="*/ 726 h 1458"/>
                  <a:gd name="T14" fmla="*/ 363 w 374"/>
                  <a:gd name="T15" fmla="*/ 894 h 1458"/>
                  <a:gd name="T16" fmla="*/ 331 w 374"/>
                  <a:gd name="T17" fmla="*/ 1055 h 1458"/>
                  <a:gd name="T18" fmla="*/ 278 w 374"/>
                  <a:gd name="T19" fmla="*/ 1209 h 1458"/>
                  <a:gd name="T20" fmla="*/ 205 w 374"/>
                  <a:gd name="T21" fmla="*/ 1353 h 1458"/>
                  <a:gd name="T22" fmla="*/ 145 w 374"/>
                  <a:gd name="T23" fmla="*/ 1437 h 1458"/>
                  <a:gd name="T24" fmla="*/ 109 w 374"/>
                  <a:gd name="T25" fmla="*/ 1456 h 1458"/>
                  <a:gd name="T26" fmla="*/ 70 w 374"/>
                  <a:gd name="T27" fmla="*/ 1456 h 1458"/>
                  <a:gd name="T28" fmla="*/ 38 w 374"/>
                  <a:gd name="T29" fmla="*/ 1443 h 1458"/>
                  <a:gd name="T30" fmla="*/ 10 w 374"/>
                  <a:gd name="T31" fmla="*/ 1413 h 1458"/>
                  <a:gd name="T32" fmla="*/ 0 w 374"/>
                  <a:gd name="T33" fmla="*/ 1376 h 1458"/>
                  <a:gd name="T34" fmla="*/ 6 w 374"/>
                  <a:gd name="T35" fmla="*/ 1338 h 1458"/>
                  <a:gd name="T36" fmla="*/ 53 w 374"/>
                  <a:gd name="T37" fmla="*/ 1263 h 1458"/>
                  <a:gd name="T38" fmla="*/ 115 w 374"/>
                  <a:gd name="T39" fmla="*/ 1141 h 1458"/>
                  <a:gd name="T40" fmla="*/ 161 w 374"/>
                  <a:gd name="T41" fmla="*/ 1008 h 1458"/>
                  <a:gd name="T42" fmla="*/ 189 w 374"/>
                  <a:gd name="T43" fmla="*/ 869 h 1458"/>
                  <a:gd name="T44" fmla="*/ 198 w 374"/>
                  <a:gd name="T45" fmla="*/ 726 h 1458"/>
                  <a:gd name="T46" fmla="*/ 189 w 374"/>
                  <a:gd name="T47" fmla="*/ 584 h 1458"/>
                  <a:gd name="T48" fmla="*/ 162 w 374"/>
                  <a:gd name="T49" fmla="*/ 448 h 1458"/>
                  <a:gd name="T50" fmla="*/ 117 w 374"/>
                  <a:gd name="T51" fmla="*/ 317 h 1458"/>
                  <a:gd name="T52" fmla="*/ 56 w 374"/>
                  <a:gd name="T53" fmla="*/ 194 h 1458"/>
                  <a:gd name="T54" fmla="*/ 9 w 374"/>
                  <a:gd name="T55" fmla="*/ 120 h 1458"/>
                  <a:gd name="T56" fmla="*/ 4 w 374"/>
                  <a:gd name="T57" fmla="*/ 81 h 1458"/>
                  <a:gd name="T58" fmla="*/ 15 w 374"/>
                  <a:gd name="T59" fmla="*/ 45 h 1458"/>
                  <a:gd name="T60" fmla="*/ 42 w 374"/>
                  <a:gd name="T61" fmla="*/ 16 h 1458"/>
                  <a:gd name="T62" fmla="*/ 78 w 374"/>
                  <a:gd name="T63" fmla="*/ 1 h 1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4" h="1458">
                    <a:moveTo>
                      <a:pt x="98" y="0"/>
                    </a:moveTo>
                    <a:lnTo>
                      <a:pt x="117" y="3"/>
                    </a:lnTo>
                    <a:lnTo>
                      <a:pt x="135" y="12"/>
                    </a:lnTo>
                    <a:lnTo>
                      <a:pt x="150" y="23"/>
                    </a:lnTo>
                    <a:lnTo>
                      <a:pt x="164" y="38"/>
                    </a:lnTo>
                    <a:lnTo>
                      <a:pt x="208" y="105"/>
                    </a:lnTo>
                    <a:lnTo>
                      <a:pt x="246" y="176"/>
                    </a:lnTo>
                    <a:lnTo>
                      <a:pt x="280" y="248"/>
                    </a:lnTo>
                    <a:lnTo>
                      <a:pt x="308" y="323"/>
                    </a:lnTo>
                    <a:lnTo>
                      <a:pt x="332" y="401"/>
                    </a:lnTo>
                    <a:lnTo>
                      <a:pt x="350" y="480"/>
                    </a:lnTo>
                    <a:lnTo>
                      <a:pt x="363" y="561"/>
                    </a:lnTo>
                    <a:lnTo>
                      <a:pt x="372" y="643"/>
                    </a:lnTo>
                    <a:lnTo>
                      <a:pt x="374" y="726"/>
                    </a:lnTo>
                    <a:lnTo>
                      <a:pt x="372" y="811"/>
                    </a:lnTo>
                    <a:lnTo>
                      <a:pt x="363" y="894"/>
                    </a:lnTo>
                    <a:lnTo>
                      <a:pt x="350" y="975"/>
                    </a:lnTo>
                    <a:lnTo>
                      <a:pt x="331" y="1055"/>
                    </a:lnTo>
                    <a:lnTo>
                      <a:pt x="307" y="1133"/>
                    </a:lnTo>
                    <a:lnTo>
                      <a:pt x="278" y="1209"/>
                    </a:lnTo>
                    <a:lnTo>
                      <a:pt x="243" y="1282"/>
                    </a:lnTo>
                    <a:lnTo>
                      <a:pt x="205" y="1353"/>
                    </a:lnTo>
                    <a:lnTo>
                      <a:pt x="160" y="1421"/>
                    </a:lnTo>
                    <a:lnTo>
                      <a:pt x="145" y="1437"/>
                    </a:lnTo>
                    <a:lnTo>
                      <a:pt x="128" y="1449"/>
                    </a:lnTo>
                    <a:lnTo>
                      <a:pt x="109" y="1456"/>
                    </a:lnTo>
                    <a:lnTo>
                      <a:pt x="88" y="1458"/>
                    </a:lnTo>
                    <a:lnTo>
                      <a:pt x="70" y="1456"/>
                    </a:lnTo>
                    <a:lnTo>
                      <a:pt x="53" y="1451"/>
                    </a:lnTo>
                    <a:lnTo>
                      <a:pt x="38" y="1443"/>
                    </a:lnTo>
                    <a:lnTo>
                      <a:pt x="22" y="1429"/>
                    </a:lnTo>
                    <a:lnTo>
                      <a:pt x="10" y="1413"/>
                    </a:lnTo>
                    <a:lnTo>
                      <a:pt x="3" y="1395"/>
                    </a:lnTo>
                    <a:lnTo>
                      <a:pt x="0" y="1376"/>
                    </a:lnTo>
                    <a:lnTo>
                      <a:pt x="1" y="1358"/>
                    </a:lnTo>
                    <a:lnTo>
                      <a:pt x="6" y="1338"/>
                    </a:lnTo>
                    <a:lnTo>
                      <a:pt x="16" y="1320"/>
                    </a:lnTo>
                    <a:lnTo>
                      <a:pt x="53" y="1263"/>
                    </a:lnTo>
                    <a:lnTo>
                      <a:pt x="86" y="1203"/>
                    </a:lnTo>
                    <a:lnTo>
                      <a:pt x="115" y="1141"/>
                    </a:lnTo>
                    <a:lnTo>
                      <a:pt x="140" y="1075"/>
                    </a:lnTo>
                    <a:lnTo>
                      <a:pt x="161" y="1008"/>
                    </a:lnTo>
                    <a:lnTo>
                      <a:pt x="176" y="939"/>
                    </a:lnTo>
                    <a:lnTo>
                      <a:pt x="189" y="869"/>
                    </a:lnTo>
                    <a:lnTo>
                      <a:pt x="195" y="798"/>
                    </a:lnTo>
                    <a:lnTo>
                      <a:pt x="198" y="726"/>
                    </a:lnTo>
                    <a:lnTo>
                      <a:pt x="195" y="654"/>
                    </a:lnTo>
                    <a:lnTo>
                      <a:pt x="189" y="584"/>
                    </a:lnTo>
                    <a:lnTo>
                      <a:pt x="177" y="515"/>
                    </a:lnTo>
                    <a:lnTo>
                      <a:pt x="162" y="448"/>
                    </a:lnTo>
                    <a:lnTo>
                      <a:pt x="142" y="381"/>
                    </a:lnTo>
                    <a:lnTo>
                      <a:pt x="117" y="317"/>
                    </a:lnTo>
                    <a:lnTo>
                      <a:pt x="89" y="255"/>
                    </a:lnTo>
                    <a:lnTo>
                      <a:pt x="56" y="194"/>
                    </a:lnTo>
                    <a:lnTo>
                      <a:pt x="19" y="137"/>
                    </a:lnTo>
                    <a:lnTo>
                      <a:pt x="9" y="120"/>
                    </a:lnTo>
                    <a:lnTo>
                      <a:pt x="4" y="101"/>
                    </a:lnTo>
                    <a:lnTo>
                      <a:pt x="4" y="81"/>
                    </a:lnTo>
                    <a:lnTo>
                      <a:pt x="7" y="62"/>
                    </a:lnTo>
                    <a:lnTo>
                      <a:pt x="15" y="45"/>
                    </a:lnTo>
                    <a:lnTo>
                      <a:pt x="26" y="29"/>
                    </a:lnTo>
                    <a:lnTo>
                      <a:pt x="42" y="16"/>
                    </a:lnTo>
                    <a:lnTo>
                      <a:pt x="60" y="6"/>
                    </a:lnTo>
                    <a:lnTo>
                      <a:pt x="78" y="1"/>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r>
                  <a:rPr>
                    <a:latin typeface="Arial"/>
                  </a:rPr>
                  <a:t/>
                </a:r>
              </a:p>
            </p:txBody>
          </p:sp>
          <p:sp>
            <p:nvSpPr>
              <p:cNvPr id="41" name="Freeform 21"/>
              <p:cNvSpPr>
                <a:spLocks/>
              </p:cNvSpPr>
              <p:nvPr/>
            </p:nvSpPr>
            <p:spPr bwMode="auto">
              <a:xfrm>
                <a:off x="3380" y="421"/>
                <a:ext cx="21" cy="69"/>
              </a:xfrm>
              <a:custGeom>
                <a:avLst/>
                <a:gdLst>
                  <a:gd name="T0" fmla="*/ 97 w 297"/>
                  <a:gd name="T1" fmla="*/ 0 h 964"/>
                  <a:gd name="T2" fmla="*/ 116 w 297"/>
                  <a:gd name="T3" fmla="*/ 5 h 964"/>
                  <a:gd name="T4" fmla="*/ 134 w 297"/>
                  <a:gd name="T5" fmla="*/ 12 h 964"/>
                  <a:gd name="T6" fmla="*/ 149 w 297"/>
                  <a:gd name="T7" fmla="*/ 23 h 964"/>
                  <a:gd name="T8" fmla="*/ 163 w 297"/>
                  <a:gd name="T9" fmla="*/ 39 h 964"/>
                  <a:gd name="T10" fmla="*/ 198 w 297"/>
                  <a:gd name="T11" fmla="*/ 95 h 964"/>
                  <a:gd name="T12" fmla="*/ 229 w 297"/>
                  <a:gd name="T13" fmla="*/ 153 h 964"/>
                  <a:gd name="T14" fmla="*/ 253 w 297"/>
                  <a:gd name="T15" fmla="*/ 215 h 964"/>
                  <a:gd name="T16" fmla="*/ 272 w 297"/>
                  <a:gd name="T17" fmla="*/ 279 h 964"/>
                  <a:gd name="T18" fmla="*/ 286 w 297"/>
                  <a:gd name="T19" fmla="*/ 344 h 964"/>
                  <a:gd name="T20" fmla="*/ 294 w 297"/>
                  <a:gd name="T21" fmla="*/ 412 h 964"/>
                  <a:gd name="T22" fmla="*/ 297 w 297"/>
                  <a:gd name="T23" fmla="*/ 480 h 964"/>
                  <a:gd name="T24" fmla="*/ 295 w 297"/>
                  <a:gd name="T25" fmla="*/ 541 h 964"/>
                  <a:gd name="T26" fmla="*/ 289 w 297"/>
                  <a:gd name="T27" fmla="*/ 602 h 964"/>
                  <a:gd name="T28" fmla="*/ 278 w 297"/>
                  <a:gd name="T29" fmla="*/ 660 h 964"/>
                  <a:gd name="T30" fmla="*/ 263 w 297"/>
                  <a:gd name="T31" fmla="*/ 717 h 964"/>
                  <a:gd name="T32" fmla="*/ 243 w 297"/>
                  <a:gd name="T33" fmla="*/ 772 h 964"/>
                  <a:gd name="T34" fmla="*/ 219 w 297"/>
                  <a:gd name="T35" fmla="*/ 826 h 964"/>
                  <a:gd name="T36" fmla="*/ 192 w 297"/>
                  <a:gd name="T37" fmla="*/ 877 h 964"/>
                  <a:gd name="T38" fmla="*/ 160 w 297"/>
                  <a:gd name="T39" fmla="*/ 927 h 964"/>
                  <a:gd name="T40" fmla="*/ 145 w 297"/>
                  <a:gd name="T41" fmla="*/ 942 h 964"/>
                  <a:gd name="T42" fmla="*/ 128 w 297"/>
                  <a:gd name="T43" fmla="*/ 954 h 964"/>
                  <a:gd name="T44" fmla="*/ 109 w 297"/>
                  <a:gd name="T45" fmla="*/ 961 h 964"/>
                  <a:gd name="T46" fmla="*/ 88 w 297"/>
                  <a:gd name="T47" fmla="*/ 964 h 964"/>
                  <a:gd name="T48" fmla="*/ 71 w 297"/>
                  <a:gd name="T49" fmla="*/ 962 h 964"/>
                  <a:gd name="T50" fmla="*/ 53 w 297"/>
                  <a:gd name="T51" fmla="*/ 957 h 964"/>
                  <a:gd name="T52" fmla="*/ 38 w 297"/>
                  <a:gd name="T53" fmla="*/ 948 h 964"/>
                  <a:gd name="T54" fmla="*/ 22 w 297"/>
                  <a:gd name="T55" fmla="*/ 935 h 964"/>
                  <a:gd name="T56" fmla="*/ 11 w 297"/>
                  <a:gd name="T57" fmla="*/ 918 h 964"/>
                  <a:gd name="T58" fmla="*/ 3 w 297"/>
                  <a:gd name="T59" fmla="*/ 901 h 964"/>
                  <a:gd name="T60" fmla="*/ 0 w 297"/>
                  <a:gd name="T61" fmla="*/ 882 h 964"/>
                  <a:gd name="T62" fmla="*/ 1 w 297"/>
                  <a:gd name="T63" fmla="*/ 862 h 964"/>
                  <a:gd name="T64" fmla="*/ 6 w 297"/>
                  <a:gd name="T65" fmla="*/ 844 h 964"/>
                  <a:gd name="T66" fmla="*/ 16 w 297"/>
                  <a:gd name="T67" fmla="*/ 826 h 964"/>
                  <a:gd name="T68" fmla="*/ 43 w 297"/>
                  <a:gd name="T69" fmla="*/ 782 h 964"/>
                  <a:gd name="T70" fmla="*/ 67 w 297"/>
                  <a:gd name="T71" fmla="*/ 737 h 964"/>
                  <a:gd name="T72" fmla="*/ 87 w 297"/>
                  <a:gd name="T73" fmla="*/ 689 h 964"/>
                  <a:gd name="T74" fmla="*/ 101 w 297"/>
                  <a:gd name="T75" fmla="*/ 639 h 964"/>
                  <a:gd name="T76" fmla="*/ 113 w 297"/>
                  <a:gd name="T77" fmla="*/ 587 h 964"/>
                  <a:gd name="T78" fmla="*/ 119 w 297"/>
                  <a:gd name="T79" fmla="*/ 534 h 964"/>
                  <a:gd name="T80" fmla="*/ 122 w 297"/>
                  <a:gd name="T81" fmla="*/ 480 h 964"/>
                  <a:gd name="T82" fmla="*/ 119 w 297"/>
                  <a:gd name="T83" fmla="*/ 427 h 964"/>
                  <a:gd name="T84" fmla="*/ 113 w 297"/>
                  <a:gd name="T85" fmla="*/ 374 h 964"/>
                  <a:gd name="T86" fmla="*/ 102 w 297"/>
                  <a:gd name="T87" fmla="*/ 323 h 964"/>
                  <a:gd name="T88" fmla="*/ 88 w 297"/>
                  <a:gd name="T89" fmla="*/ 275 h 964"/>
                  <a:gd name="T90" fmla="*/ 68 w 297"/>
                  <a:gd name="T91" fmla="*/ 227 h 964"/>
                  <a:gd name="T92" fmla="*/ 45 w 297"/>
                  <a:gd name="T93" fmla="*/ 181 h 964"/>
                  <a:gd name="T94" fmla="*/ 18 w 297"/>
                  <a:gd name="T95" fmla="*/ 137 h 964"/>
                  <a:gd name="T96" fmla="*/ 8 w 297"/>
                  <a:gd name="T97" fmla="*/ 120 h 964"/>
                  <a:gd name="T98" fmla="*/ 3 w 297"/>
                  <a:gd name="T99" fmla="*/ 101 h 964"/>
                  <a:gd name="T100" fmla="*/ 2 w 297"/>
                  <a:gd name="T101" fmla="*/ 81 h 964"/>
                  <a:gd name="T102" fmla="*/ 6 w 297"/>
                  <a:gd name="T103" fmla="*/ 63 h 964"/>
                  <a:gd name="T104" fmla="*/ 14 w 297"/>
                  <a:gd name="T105" fmla="*/ 45 h 964"/>
                  <a:gd name="T106" fmla="*/ 25 w 297"/>
                  <a:gd name="T107" fmla="*/ 29 h 964"/>
                  <a:gd name="T108" fmla="*/ 41 w 297"/>
                  <a:gd name="T109" fmla="*/ 16 h 964"/>
                  <a:gd name="T110" fmla="*/ 58 w 297"/>
                  <a:gd name="T111" fmla="*/ 7 h 964"/>
                  <a:gd name="T112" fmla="*/ 77 w 297"/>
                  <a:gd name="T113" fmla="*/ 1 h 964"/>
                  <a:gd name="T114" fmla="*/ 97 w 297"/>
                  <a:gd name="T115" fmla="*/ 0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97" h="964">
                    <a:moveTo>
                      <a:pt x="97" y="0"/>
                    </a:moveTo>
                    <a:lnTo>
                      <a:pt x="116" y="5"/>
                    </a:lnTo>
                    <a:lnTo>
                      <a:pt x="134" y="12"/>
                    </a:lnTo>
                    <a:lnTo>
                      <a:pt x="149" y="23"/>
                    </a:lnTo>
                    <a:lnTo>
                      <a:pt x="163" y="39"/>
                    </a:lnTo>
                    <a:lnTo>
                      <a:pt x="198" y="95"/>
                    </a:lnTo>
                    <a:lnTo>
                      <a:pt x="229" y="153"/>
                    </a:lnTo>
                    <a:lnTo>
                      <a:pt x="253" y="215"/>
                    </a:lnTo>
                    <a:lnTo>
                      <a:pt x="272" y="279"/>
                    </a:lnTo>
                    <a:lnTo>
                      <a:pt x="286" y="344"/>
                    </a:lnTo>
                    <a:lnTo>
                      <a:pt x="294" y="412"/>
                    </a:lnTo>
                    <a:lnTo>
                      <a:pt x="297" y="480"/>
                    </a:lnTo>
                    <a:lnTo>
                      <a:pt x="295" y="541"/>
                    </a:lnTo>
                    <a:lnTo>
                      <a:pt x="289" y="602"/>
                    </a:lnTo>
                    <a:lnTo>
                      <a:pt x="278" y="660"/>
                    </a:lnTo>
                    <a:lnTo>
                      <a:pt x="263" y="717"/>
                    </a:lnTo>
                    <a:lnTo>
                      <a:pt x="243" y="772"/>
                    </a:lnTo>
                    <a:lnTo>
                      <a:pt x="219" y="826"/>
                    </a:lnTo>
                    <a:lnTo>
                      <a:pt x="192" y="877"/>
                    </a:lnTo>
                    <a:lnTo>
                      <a:pt x="160" y="927"/>
                    </a:lnTo>
                    <a:lnTo>
                      <a:pt x="145" y="942"/>
                    </a:lnTo>
                    <a:lnTo>
                      <a:pt x="128" y="954"/>
                    </a:lnTo>
                    <a:lnTo>
                      <a:pt x="109" y="961"/>
                    </a:lnTo>
                    <a:lnTo>
                      <a:pt x="88" y="964"/>
                    </a:lnTo>
                    <a:lnTo>
                      <a:pt x="71" y="962"/>
                    </a:lnTo>
                    <a:lnTo>
                      <a:pt x="53" y="957"/>
                    </a:lnTo>
                    <a:lnTo>
                      <a:pt x="38" y="948"/>
                    </a:lnTo>
                    <a:lnTo>
                      <a:pt x="22" y="935"/>
                    </a:lnTo>
                    <a:lnTo>
                      <a:pt x="11" y="918"/>
                    </a:lnTo>
                    <a:lnTo>
                      <a:pt x="3" y="901"/>
                    </a:lnTo>
                    <a:lnTo>
                      <a:pt x="0" y="882"/>
                    </a:lnTo>
                    <a:lnTo>
                      <a:pt x="1" y="862"/>
                    </a:lnTo>
                    <a:lnTo>
                      <a:pt x="6" y="844"/>
                    </a:lnTo>
                    <a:lnTo>
                      <a:pt x="16" y="826"/>
                    </a:lnTo>
                    <a:lnTo>
                      <a:pt x="43" y="782"/>
                    </a:lnTo>
                    <a:lnTo>
                      <a:pt x="67" y="737"/>
                    </a:lnTo>
                    <a:lnTo>
                      <a:pt x="87" y="689"/>
                    </a:lnTo>
                    <a:lnTo>
                      <a:pt x="101" y="639"/>
                    </a:lnTo>
                    <a:lnTo>
                      <a:pt x="113" y="587"/>
                    </a:lnTo>
                    <a:lnTo>
                      <a:pt x="119" y="534"/>
                    </a:lnTo>
                    <a:lnTo>
                      <a:pt x="122" y="480"/>
                    </a:lnTo>
                    <a:lnTo>
                      <a:pt x="119" y="427"/>
                    </a:lnTo>
                    <a:lnTo>
                      <a:pt x="113" y="374"/>
                    </a:lnTo>
                    <a:lnTo>
                      <a:pt x="102" y="323"/>
                    </a:lnTo>
                    <a:lnTo>
                      <a:pt x="88" y="275"/>
                    </a:lnTo>
                    <a:lnTo>
                      <a:pt x="68" y="227"/>
                    </a:lnTo>
                    <a:lnTo>
                      <a:pt x="45" y="181"/>
                    </a:lnTo>
                    <a:lnTo>
                      <a:pt x="18" y="137"/>
                    </a:lnTo>
                    <a:lnTo>
                      <a:pt x="8" y="120"/>
                    </a:lnTo>
                    <a:lnTo>
                      <a:pt x="3" y="101"/>
                    </a:lnTo>
                    <a:lnTo>
                      <a:pt x="2" y="81"/>
                    </a:lnTo>
                    <a:lnTo>
                      <a:pt x="6" y="63"/>
                    </a:lnTo>
                    <a:lnTo>
                      <a:pt x="14" y="45"/>
                    </a:lnTo>
                    <a:lnTo>
                      <a:pt x="25" y="29"/>
                    </a:lnTo>
                    <a:lnTo>
                      <a:pt x="41" y="16"/>
                    </a:lnTo>
                    <a:lnTo>
                      <a:pt x="58" y="7"/>
                    </a:lnTo>
                    <a:lnTo>
                      <a:pt x="77" y="1"/>
                    </a:lnTo>
                    <a:lnTo>
                      <a:pt x="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r>
                  <a:rPr>
                    <a:latin typeface="Arial"/>
                  </a:rPr>
                  <a:t/>
                </a:r>
              </a:p>
            </p:txBody>
          </p:sp>
        </p:grpSp>
      </p:grpSp>
      <p:grpSp>
        <p:nvGrpSpPr>
          <p:cNvPr id="72" name="Group 71"/>
          <p:cNvGrpSpPr/>
          <p:nvPr/>
        </p:nvGrpSpPr>
        <p:grpSpPr>
          <a:xfrm>
            <a:off x="7777910" y="4566061"/>
            <a:ext cx="676893" cy="676894"/>
            <a:chOff x="7777910" y="4566061"/>
            <a:chExt cx="676893" cy="676894"/>
          </a:xfrm>
        </p:grpSpPr>
        <p:sp>
          <p:nvSpPr>
            <p:cNvPr id="6" name="Rounded Rectangle 5"/>
            <p:cNvSpPr/>
            <p:nvPr/>
          </p:nvSpPr>
          <p:spPr>
            <a:xfrm>
              <a:off x="7777910" y="4566061"/>
              <a:ext cx="676893" cy="67689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
              </a:r>
            </a:p>
          </p:txBody>
        </p:sp>
        <p:sp>
          <p:nvSpPr>
            <p:cNvPr id="46" name="Freeform 26"/>
            <p:cNvSpPr>
              <a:spLocks noEditPoints="1"/>
            </p:cNvSpPr>
            <p:nvPr/>
          </p:nvSpPr>
          <p:spPr bwMode="auto">
            <a:xfrm>
              <a:off x="8006825" y="4743603"/>
              <a:ext cx="219062" cy="321809"/>
            </a:xfrm>
            <a:custGeom>
              <a:avLst/>
              <a:gdLst>
                <a:gd name="T0" fmla="*/ 762 w 2218"/>
                <a:gd name="T1" fmla="*/ 2604 h 3300"/>
                <a:gd name="T2" fmla="*/ 762 w 2218"/>
                <a:gd name="T3" fmla="*/ 2308 h 3300"/>
                <a:gd name="T4" fmla="*/ 1056 w 2218"/>
                <a:gd name="T5" fmla="*/ 1330 h 3300"/>
                <a:gd name="T6" fmla="*/ 756 w 2218"/>
                <a:gd name="T7" fmla="*/ 1252 h 3300"/>
                <a:gd name="T8" fmla="*/ 1350 w 2218"/>
                <a:gd name="T9" fmla="*/ 1329 h 3300"/>
                <a:gd name="T10" fmla="*/ 1291 w 2218"/>
                <a:gd name="T11" fmla="*/ 1300 h 3300"/>
                <a:gd name="T12" fmla="*/ 896 w 2218"/>
                <a:gd name="T13" fmla="*/ 248 h 3300"/>
                <a:gd name="T14" fmla="*/ 585 w 2218"/>
                <a:gd name="T15" fmla="*/ 392 h 3300"/>
                <a:gd name="T16" fmla="*/ 355 w 2218"/>
                <a:gd name="T17" fmla="*/ 641 h 3300"/>
                <a:gd name="T18" fmla="*/ 234 w 2218"/>
                <a:gd name="T19" fmla="*/ 964 h 3300"/>
                <a:gd name="T20" fmla="*/ 244 w 2218"/>
                <a:gd name="T21" fmla="*/ 1302 h 3300"/>
                <a:gd name="T22" fmla="*/ 373 w 2218"/>
                <a:gd name="T23" fmla="*/ 1598 h 3300"/>
                <a:gd name="T24" fmla="*/ 714 w 2218"/>
                <a:gd name="T25" fmla="*/ 2087 h 3300"/>
                <a:gd name="T26" fmla="*/ 573 w 2218"/>
                <a:gd name="T27" fmla="*/ 1118 h 3300"/>
                <a:gd name="T28" fmla="*/ 649 w 2218"/>
                <a:gd name="T29" fmla="*/ 1071 h 3300"/>
                <a:gd name="T30" fmla="*/ 723 w 2218"/>
                <a:gd name="T31" fmla="*/ 1118 h 3300"/>
                <a:gd name="T32" fmla="*/ 877 w 2218"/>
                <a:gd name="T33" fmla="*/ 1056 h 3300"/>
                <a:gd name="T34" fmla="*/ 1186 w 2218"/>
                <a:gd name="T35" fmla="*/ 1024 h 3300"/>
                <a:gd name="T36" fmla="*/ 1248 w 2218"/>
                <a:gd name="T37" fmla="*/ 1008 h 3300"/>
                <a:gd name="T38" fmla="*/ 1485 w 2218"/>
                <a:gd name="T39" fmla="*/ 1154 h 3300"/>
                <a:gd name="T40" fmla="*/ 1534 w 2218"/>
                <a:gd name="T41" fmla="*/ 1080 h 3300"/>
                <a:gd name="T42" fmla="*/ 1622 w 2218"/>
                <a:gd name="T43" fmla="*/ 1090 h 3300"/>
                <a:gd name="T44" fmla="*/ 1651 w 2218"/>
                <a:gd name="T45" fmla="*/ 1173 h 3300"/>
                <a:gd name="T46" fmla="*/ 1725 w 2218"/>
                <a:gd name="T47" fmla="*/ 1757 h 3300"/>
                <a:gd name="T48" fmla="*/ 1936 w 2218"/>
                <a:gd name="T49" fmla="*/ 1425 h 3300"/>
                <a:gd name="T50" fmla="*/ 1996 w 2218"/>
                <a:gd name="T51" fmla="*/ 1106 h 3300"/>
                <a:gd name="T52" fmla="*/ 1926 w 2218"/>
                <a:gd name="T53" fmla="*/ 763 h 3300"/>
                <a:gd name="T54" fmla="*/ 1736 w 2218"/>
                <a:gd name="T55" fmla="*/ 481 h 3300"/>
                <a:gd name="T56" fmla="*/ 1453 w 2218"/>
                <a:gd name="T57" fmla="*/ 291 h 3300"/>
                <a:gd name="T58" fmla="*/ 1109 w 2218"/>
                <a:gd name="T59" fmla="*/ 222 h 3300"/>
                <a:gd name="T60" fmla="*/ 1429 w 2218"/>
                <a:gd name="T61" fmla="*/ 47 h 3300"/>
                <a:gd name="T62" fmla="*/ 1775 w 2218"/>
                <a:gd name="T63" fmla="*/ 223 h 3300"/>
                <a:gd name="T64" fmla="*/ 2039 w 2218"/>
                <a:gd name="T65" fmla="*/ 505 h 3300"/>
                <a:gd name="T66" fmla="*/ 2191 w 2218"/>
                <a:gd name="T67" fmla="*/ 864 h 3300"/>
                <a:gd name="T68" fmla="*/ 2208 w 2218"/>
                <a:gd name="T69" fmla="*/ 1255 h 3300"/>
                <a:gd name="T70" fmla="*/ 2100 w 2218"/>
                <a:gd name="T71" fmla="*/ 1602 h 3300"/>
                <a:gd name="T72" fmla="*/ 1822 w 2218"/>
                <a:gd name="T73" fmla="*/ 2005 h 3300"/>
                <a:gd name="T74" fmla="*/ 1666 w 2218"/>
                <a:gd name="T75" fmla="*/ 2950 h 3300"/>
                <a:gd name="T76" fmla="*/ 1566 w 2218"/>
                <a:gd name="T77" fmla="*/ 3012 h 3300"/>
                <a:gd name="T78" fmla="*/ 1414 w 2218"/>
                <a:gd name="T79" fmla="*/ 3174 h 3300"/>
                <a:gd name="T80" fmla="*/ 1280 w 2218"/>
                <a:gd name="T81" fmla="*/ 3288 h 3300"/>
                <a:gd name="T82" fmla="*/ 938 w 2218"/>
                <a:gd name="T83" fmla="*/ 3288 h 3300"/>
                <a:gd name="T84" fmla="*/ 804 w 2218"/>
                <a:gd name="T85" fmla="*/ 3174 h 3300"/>
                <a:gd name="T86" fmla="*/ 652 w 2218"/>
                <a:gd name="T87" fmla="*/ 3012 h 3300"/>
                <a:gd name="T88" fmla="*/ 552 w 2218"/>
                <a:gd name="T89" fmla="*/ 2950 h 3300"/>
                <a:gd name="T90" fmla="*/ 396 w 2218"/>
                <a:gd name="T91" fmla="*/ 2004 h 3300"/>
                <a:gd name="T92" fmla="*/ 118 w 2218"/>
                <a:gd name="T93" fmla="*/ 1602 h 3300"/>
                <a:gd name="T94" fmla="*/ 10 w 2218"/>
                <a:gd name="T95" fmla="*/ 1255 h 3300"/>
                <a:gd name="T96" fmla="*/ 27 w 2218"/>
                <a:gd name="T97" fmla="*/ 864 h 3300"/>
                <a:gd name="T98" fmla="*/ 179 w 2218"/>
                <a:gd name="T99" fmla="*/ 505 h 3300"/>
                <a:gd name="T100" fmla="*/ 443 w 2218"/>
                <a:gd name="T101" fmla="*/ 223 h 3300"/>
                <a:gd name="T102" fmla="*/ 790 w 2218"/>
                <a:gd name="T103" fmla="*/ 47 h 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8" h="3300">
                  <a:moveTo>
                    <a:pt x="762" y="2604"/>
                  </a:moveTo>
                  <a:lnTo>
                    <a:pt x="762" y="2791"/>
                  </a:lnTo>
                  <a:lnTo>
                    <a:pt x="1456" y="2791"/>
                  </a:lnTo>
                  <a:lnTo>
                    <a:pt x="1456" y="2604"/>
                  </a:lnTo>
                  <a:lnTo>
                    <a:pt x="762" y="2604"/>
                  </a:lnTo>
                  <a:close/>
                  <a:moveTo>
                    <a:pt x="762" y="2308"/>
                  </a:moveTo>
                  <a:lnTo>
                    <a:pt x="762" y="2494"/>
                  </a:lnTo>
                  <a:lnTo>
                    <a:pt x="1456" y="2494"/>
                  </a:lnTo>
                  <a:lnTo>
                    <a:pt x="1456" y="2308"/>
                  </a:lnTo>
                  <a:lnTo>
                    <a:pt x="762" y="2308"/>
                  </a:lnTo>
                  <a:close/>
                  <a:moveTo>
                    <a:pt x="1218" y="1159"/>
                  </a:moveTo>
                  <a:lnTo>
                    <a:pt x="1095" y="1310"/>
                  </a:lnTo>
                  <a:lnTo>
                    <a:pt x="1084" y="1320"/>
                  </a:lnTo>
                  <a:lnTo>
                    <a:pt x="1070" y="1327"/>
                  </a:lnTo>
                  <a:lnTo>
                    <a:pt x="1056" y="1330"/>
                  </a:lnTo>
                  <a:lnTo>
                    <a:pt x="1041" y="1328"/>
                  </a:lnTo>
                  <a:lnTo>
                    <a:pt x="1027" y="1323"/>
                  </a:lnTo>
                  <a:lnTo>
                    <a:pt x="1014" y="1315"/>
                  </a:lnTo>
                  <a:lnTo>
                    <a:pt x="872" y="1181"/>
                  </a:lnTo>
                  <a:lnTo>
                    <a:pt x="756" y="1252"/>
                  </a:lnTo>
                  <a:lnTo>
                    <a:pt x="949" y="2087"/>
                  </a:lnTo>
                  <a:lnTo>
                    <a:pt x="1270" y="2087"/>
                  </a:lnTo>
                  <a:lnTo>
                    <a:pt x="1453" y="1287"/>
                  </a:lnTo>
                  <a:lnTo>
                    <a:pt x="1361" y="1326"/>
                  </a:lnTo>
                  <a:lnTo>
                    <a:pt x="1350" y="1329"/>
                  </a:lnTo>
                  <a:lnTo>
                    <a:pt x="1340" y="1330"/>
                  </a:lnTo>
                  <a:lnTo>
                    <a:pt x="1325" y="1328"/>
                  </a:lnTo>
                  <a:lnTo>
                    <a:pt x="1311" y="1322"/>
                  </a:lnTo>
                  <a:lnTo>
                    <a:pt x="1299" y="1312"/>
                  </a:lnTo>
                  <a:lnTo>
                    <a:pt x="1291" y="1300"/>
                  </a:lnTo>
                  <a:lnTo>
                    <a:pt x="1218" y="1159"/>
                  </a:lnTo>
                  <a:close/>
                  <a:moveTo>
                    <a:pt x="1109" y="222"/>
                  </a:moveTo>
                  <a:lnTo>
                    <a:pt x="1036" y="225"/>
                  </a:lnTo>
                  <a:lnTo>
                    <a:pt x="966" y="234"/>
                  </a:lnTo>
                  <a:lnTo>
                    <a:pt x="896" y="248"/>
                  </a:lnTo>
                  <a:lnTo>
                    <a:pt x="829" y="267"/>
                  </a:lnTo>
                  <a:lnTo>
                    <a:pt x="764" y="291"/>
                  </a:lnTo>
                  <a:lnTo>
                    <a:pt x="702" y="321"/>
                  </a:lnTo>
                  <a:lnTo>
                    <a:pt x="643" y="354"/>
                  </a:lnTo>
                  <a:lnTo>
                    <a:pt x="585" y="392"/>
                  </a:lnTo>
                  <a:lnTo>
                    <a:pt x="532" y="435"/>
                  </a:lnTo>
                  <a:lnTo>
                    <a:pt x="483" y="481"/>
                  </a:lnTo>
                  <a:lnTo>
                    <a:pt x="437" y="531"/>
                  </a:lnTo>
                  <a:lnTo>
                    <a:pt x="393" y="584"/>
                  </a:lnTo>
                  <a:lnTo>
                    <a:pt x="355" y="641"/>
                  </a:lnTo>
                  <a:lnTo>
                    <a:pt x="322" y="701"/>
                  </a:lnTo>
                  <a:lnTo>
                    <a:pt x="293" y="763"/>
                  </a:lnTo>
                  <a:lnTo>
                    <a:pt x="268" y="827"/>
                  </a:lnTo>
                  <a:lnTo>
                    <a:pt x="248" y="894"/>
                  </a:lnTo>
                  <a:lnTo>
                    <a:pt x="234" y="964"/>
                  </a:lnTo>
                  <a:lnTo>
                    <a:pt x="225" y="1034"/>
                  </a:lnTo>
                  <a:lnTo>
                    <a:pt x="222" y="1106"/>
                  </a:lnTo>
                  <a:lnTo>
                    <a:pt x="225" y="1172"/>
                  </a:lnTo>
                  <a:lnTo>
                    <a:pt x="232" y="1237"/>
                  </a:lnTo>
                  <a:lnTo>
                    <a:pt x="244" y="1302"/>
                  </a:lnTo>
                  <a:lnTo>
                    <a:pt x="261" y="1364"/>
                  </a:lnTo>
                  <a:lnTo>
                    <a:pt x="282" y="1425"/>
                  </a:lnTo>
                  <a:lnTo>
                    <a:pt x="308" y="1485"/>
                  </a:lnTo>
                  <a:lnTo>
                    <a:pt x="338" y="1543"/>
                  </a:lnTo>
                  <a:lnTo>
                    <a:pt x="373" y="1598"/>
                  </a:lnTo>
                  <a:lnTo>
                    <a:pt x="412" y="1651"/>
                  </a:lnTo>
                  <a:lnTo>
                    <a:pt x="492" y="1756"/>
                  </a:lnTo>
                  <a:lnTo>
                    <a:pt x="570" y="1865"/>
                  </a:lnTo>
                  <a:lnTo>
                    <a:pt x="645" y="1975"/>
                  </a:lnTo>
                  <a:lnTo>
                    <a:pt x="714" y="2087"/>
                  </a:lnTo>
                  <a:lnTo>
                    <a:pt x="778" y="2087"/>
                  </a:lnTo>
                  <a:lnTo>
                    <a:pt x="567" y="1173"/>
                  </a:lnTo>
                  <a:lnTo>
                    <a:pt x="565" y="1154"/>
                  </a:lnTo>
                  <a:lnTo>
                    <a:pt x="567" y="1135"/>
                  </a:lnTo>
                  <a:lnTo>
                    <a:pt x="573" y="1118"/>
                  </a:lnTo>
                  <a:lnTo>
                    <a:pt x="583" y="1103"/>
                  </a:lnTo>
                  <a:lnTo>
                    <a:pt x="596" y="1090"/>
                  </a:lnTo>
                  <a:lnTo>
                    <a:pt x="612" y="1080"/>
                  </a:lnTo>
                  <a:lnTo>
                    <a:pt x="630" y="1074"/>
                  </a:lnTo>
                  <a:lnTo>
                    <a:pt x="649" y="1071"/>
                  </a:lnTo>
                  <a:lnTo>
                    <a:pt x="668" y="1074"/>
                  </a:lnTo>
                  <a:lnTo>
                    <a:pt x="685" y="1080"/>
                  </a:lnTo>
                  <a:lnTo>
                    <a:pt x="700" y="1089"/>
                  </a:lnTo>
                  <a:lnTo>
                    <a:pt x="713" y="1102"/>
                  </a:lnTo>
                  <a:lnTo>
                    <a:pt x="723" y="1118"/>
                  </a:lnTo>
                  <a:lnTo>
                    <a:pt x="729" y="1136"/>
                  </a:lnTo>
                  <a:lnTo>
                    <a:pt x="730" y="1138"/>
                  </a:lnTo>
                  <a:lnTo>
                    <a:pt x="850" y="1064"/>
                  </a:lnTo>
                  <a:lnTo>
                    <a:pt x="863" y="1059"/>
                  </a:lnTo>
                  <a:lnTo>
                    <a:pt x="877" y="1056"/>
                  </a:lnTo>
                  <a:lnTo>
                    <a:pt x="891" y="1058"/>
                  </a:lnTo>
                  <a:lnTo>
                    <a:pt x="905" y="1063"/>
                  </a:lnTo>
                  <a:lnTo>
                    <a:pt x="916" y="1071"/>
                  </a:lnTo>
                  <a:lnTo>
                    <a:pt x="1047" y="1193"/>
                  </a:lnTo>
                  <a:lnTo>
                    <a:pt x="1186" y="1024"/>
                  </a:lnTo>
                  <a:lnTo>
                    <a:pt x="1196" y="1015"/>
                  </a:lnTo>
                  <a:lnTo>
                    <a:pt x="1208" y="1008"/>
                  </a:lnTo>
                  <a:lnTo>
                    <a:pt x="1221" y="1005"/>
                  </a:lnTo>
                  <a:lnTo>
                    <a:pt x="1235" y="1004"/>
                  </a:lnTo>
                  <a:lnTo>
                    <a:pt x="1248" y="1008"/>
                  </a:lnTo>
                  <a:lnTo>
                    <a:pt x="1260" y="1014"/>
                  </a:lnTo>
                  <a:lnTo>
                    <a:pt x="1270" y="1023"/>
                  </a:lnTo>
                  <a:lnTo>
                    <a:pt x="1278" y="1034"/>
                  </a:lnTo>
                  <a:lnTo>
                    <a:pt x="1366" y="1203"/>
                  </a:lnTo>
                  <a:lnTo>
                    <a:pt x="1485" y="1154"/>
                  </a:lnTo>
                  <a:lnTo>
                    <a:pt x="1489" y="1136"/>
                  </a:lnTo>
                  <a:lnTo>
                    <a:pt x="1495" y="1118"/>
                  </a:lnTo>
                  <a:lnTo>
                    <a:pt x="1505" y="1102"/>
                  </a:lnTo>
                  <a:lnTo>
                    <a:pt x="1518" y="1089"/>
                  </a:lnTo>
                  <a:lnTo>
                    <a:pt x="1534" y="1080"/>
                  </a:lnTo>
                  <a:lnTo>
                    <a:pt x="1551" y="1074"/>
                  </a:lnTo>
                  <a:lnTo>
                    <a:pt x="1569" y="1071"/>
                  </a:lnTo>
                  <a:lnTo>
                    <a:pt x="1588" y="1074"/>
                  </a:lnTo>
                  <a:lnTo>
                    <a:pt x="1606" y="1080"/>
                  </a:lnTo>
                  <a:lnTo>
                    <a:pt x="1622" y="1090"/>
                  </a:lnTo>
                  <a:lnTo>
                    <a:pt x="1635" y="1103"/>
                  </a:lnTo>
                  <a:lnTo>
                    <a:pt x="1645" y="1118"/>
                  </a:lnTo>
                  <a:lnTo>
                    <a:pt x="1651" y="1135"/>
                  </a:lnTo>
                  <a:lnTo>
                    <a:pt x="1653" y="1154"/>
                  </a:lnTo>
                  <a:lnTo>
                    <a:pt x="1651" y="1173"/>
                  </a:lnTo>
                  <a:lnTo>
                    <a:pt x="1440" y="2087"/>
                  </a:lnTo>
                  <a:lnTo>
                    <a:pt x="1504" y="2087"/>
                  </a:lnTo>
                  <a:lnTo>
                    <a:pt x="1574" y="1975"/>
                  </a:lnTo>
                  <a:lnTo>
                    <a:pt x="1648" y="1865"/>
                  </a:lnTo>
                  <a:lnTo>
                    <a:pt x="1725" y="1757"/>
                  </a:lnTo>
                  <a:lnTo>
                    <a:pt x="1806" y="1651"/>
                  </a:lnTo>
                  <a:lnTo>
                    <a:pt x="1845" y="1599"/>
                  </a:lnTo>
                  <a:lnTo>
                    <a:pt x="1880" y="1543"/>
                  </a:lnTo>
                  <a:lnTo>
                    <a:pt x="1910" y="1485"/>
                  </a:lnTo>
                  <a:lnTo>
                    <a:pt x="1936" y="1425"/>
                  </a:lnTo>
                  <a:lnTo>
                    <a:pt x="1957" y="1364"/>
                  </a:lnTo>
                  <a:lnTo>
                    <a:pt x="1975" y="1302"/>
                  </a:lnTo>
                  <a:lnTo>
                    <a:pt x="1986" y="1237"/>
                  </a:lnTo>
                  <a:lnTo>
                    <a:pt x="1994" y="1172"/>
                  </a:lnTo>
                  <a:lnTo>
                    <a:pt x="1996" y="1106"/>
                  </a:lnTo>
                  <a:lnTo>
                    <a:pt x="1993" y="1034"/>
                  </a:lnTo>
                  <a:lnTo>
                    <a:pt x="1985" y="964"/>
                  </a:lnTo>
                  <a:lnTo>
                    <a:pt x="1970" y="894"/>
                  </a:lnTo>
                  <a:lnTo>
                    <a:pt x="1950" y="827"/>
                  </a:lnTo>
                  <a:lnTo>
                    <a:pt x="1926" y="763"/>
                  </a:lnTo>
                  <a:lnTo>
                    <a:pt x="1897" y="701"/>
                  </a:lnTo>
                  <a:lnTo>
                    <a:pt x="1863" y="641"/>
                  </a:lnTo>
                  <a:lnTo>
                    <a:pt x="1825" y="584"/>
                  </a:lnTo>
                  <a:lnTo>
                    <a:pt x="1782" y="531"/>
                  </a:lnTo>
                  <a:lnTo>
                    <a:pt x="1736" y="481"/>
                  </a:lnTo>
                  <a:lnTo>
                    <a:pt x="1686" y="435"/>
                  </a:lnTo>
                  <a:lnTo>
                    <a:pt x="1633" y="392"/>
                  </a:lnTo>
                  <a:lnTo>
                    <a:pt x="1576" y="354"/>
                  </a:lnTo>
                  <a:lnTo>
                    <a:pt x="1516" y="321"/>
                  </a:lnTo>
                  <a:lnTo>
                    <a:pt x="1453" y="291"/>
                  </a:lnTo>
                  <a:lnTo>
                    <a:pt x="1389" y="267"/>
                  </a:lnTo>
                  <a:lnTo>
                    <a:pt x="1322" y="248"/>
                  </a:lnTo>
                  <a:lnTo>
                    <a:pt x="1252" y="234"/>
                  </a:lnTo>
                  <a:lnTo>
                    <a:pt x="1182" y="225"/>
                  </a:lnTo>
                  <a:lnTo>
                    <a:pt x="1109" y="222"/>
                  </a:lnTo>
                  <a:close/>
                  <a:moveTo>
                    <a:pt x="1109" y="0"/>
                  </a:moveTo>
                  <a:lnTo>
                    <a:pt x="1192" y="3"/>
                  </a:lnTo>
                  <a:lnTo>
                    <a:pt x="1272" y="12"/>
                  </a:lnTo>
                  <a:lnTo>
                    <a:pt x="1352" y="27"/>
                  </a:lnTo>
                  <a:lnTo>
                    <a:pt x="1429" y="47"/>
                  </a:lnTo>
                  <a:lnTo>
                    <a:pt x="1504" y="72"/>
                  </a:lnTo>
                  <a:lnTo>
                    <a:pt x="1576" y="103"/>
                  </a:lnTo>
                  <a:lnTo>
                    <a:pt x="1646" y="139"/>
                  </a:lnTo>
                  <a:lnTo>
                    <a:pt x="1712" y="179"/>
                  </a:lnTo>
                  <a:lnTo>
                    <a:pt x="1775" y="223"/>
                  </a:lnTo>
                  <a:lnTo>
                    <a:pt x="1836" y="272"/>
                  </a:lnTo>
                  <a:lnTo>
                    <a:pt x="1893" y="324"/>
                  </a:lnTo>
                  <a:lnTo>
                    <a:pt x="1945" y="381"/>
                  </a:lnTo>
                  <a:lnTo>
                    <a:pt x="1995" y="442"/>
                  </a:lnTo>
                  <a:lnTo>
                    <a:pt x="2039" y="505"/>
                  </a:lnTo>
                  <a:lnTo>
                    <a:pt x="2079" y="571"/>
                  </a:lnTo>
                  <a:lnTo>
                    <a:pt x="2114" y="640"/>
                  </a:lnTo>
                  <a:lnTo>
                    <a:pt x="2146" y="713"/>
                  </a:lnTo>
                  <a:lnTo>
                    <a:pt x="2171" y="788"/>
                  </a:lnTo>
                  <a:lnTo>
                    <a:pt x="2191" y="864"/>
                  </a:lnTo>
                  <a:lnTo>
                    <a:pt x="2206" y="943"/>
                  </a:lnTo>
                  <a:lnTo>
                    <a:pt x="2215" y="1024"/>
                  </a:lnTo>
                  <a:lnTo>
                    <a:pt x="2218" y="1106"/>
                  </a:lnTo>
                  <a:lnTo>
                    <a:pt x="2215" y="1181"/>
                  </a:lnTo>
                  <a:lnTo>
                    <a:pt x="2208" y="1255"/>
                  </a:lnTo>
                  <a:lnTo>
                    <a:pt x="2196" y="1327"/>
                  </a:lnTo>
                  <a:lnTo>
                    <a:pt x="2179" y="1398"/>
                  </a:lnTo>
                  <a:lnTo>
                    <a:pt x="2158" y="1467"/>
                  </a:lnTo>
                  <a:lnTo>
                    <a:pt x="2131" y="1536"/>
                  </a:lnTo>
                  <a:lnTo>
                    <a:pt x="2100" y="1602"/>
                  </a:lnTo>
                  <a:lnTo>
                    <a:pt x="2065" y="1666"/>
                  </a:lnTo>
                  <a:lnTo>
                    <a:pt x="2025" y="1729"/>
                  </a:lnTo>
                  <a:lnTo>
                    <a:pt x="1981" y="1788"/>
                  </a:lnTo>
                  <a:lnTo>
                    <a:pt x="1899" y="1896"/>
                  </a:lnTo>
                  <a:lnTo>
                    <a:pt x="1822" y="2005"/>
                  </a:lnTo>
                  <a:lnTo>
                    <a:pt x="1747" y="2117"/>
                  </a:lnTo>
                  <a:lnTo>
                    <a:pt x="1678" y="2230"/>
                  </a:lnTo>
                  <a:lnTo>
                    <a:pt x="1678" y="2902"/>
                  </a:lnTo>
                  <a:lnTo>
                    <a:pt x="1675" y="2927"/>
                  </a:lnTo>
                  <a:lnTo>
                    <a:pt x="1666" y="2950"/>
                  </a:lnTo>
                  <a:lnTo>
                    <a:pt x="1653" y="2971"/>
                  </a:lnTo>
                  <a:lnTo>
                    <a:pt x="1636" y="2988"/>
                  </a:lnTo>
                  <a:lnTo>
                    <a:pt x="1615" y="3001"/>
                  </a:lnTo>
                  <a:lnTo>
                    <a:pt x="1592" y="3009"/>
                  </a:lnTo>
                  <a:lnTo>
                    <a:pt x="1566" y="3012"/>
                  </a:lnTo>
                  <a:lnTo>
                    <a:pt x="1440" y="3012"/>
                  </a:lnTo>
                  <a:lnTo>
                    <a:pt x="1440" y="3066"/>
                  </a:lnTo>
                  <a:lnTo>
                    <a:pt x="1437" y="3103"/>
                  </a:lnTo>
                  <a:lnTo>
                    <a:pt x="1428" y="3139"/>
                  </a:lnTo>
                  <a:lnTo>
                    <a:pt x="1414" y="3174"/>
                  </a:lnTo>
                  <a:lnTo>
                    <a:pt x="1395" y="3204"/>
                  </a:lnTo>
                  <a:lnTo>
                    <a:pt x="1372" y="3231"/>
                  </a:lnTo>
                  <a:lnTo>
                    <a:pt x="1345" y="3255"/>
                  </a:lnTo>
                  <a:lnTo>
                    <a:pt x="1314" y="3274"/>
                  </a:lnTo>
                  <a:lnTo>
                    <a:pt x="1280" y="3288"/>
                  </a:lnTo>
                  <a:lnTo>
                    <a:pt x="1244" y="3297"/>
                  </a:lnTo>
                  <a:lnTo>
                    <a:pt x="1206" y="3300"/>
                  </a:lnTo>
                  <a:lnTo>
                    <a:pt x="1012" y="3300"/>
                  </a:lnTo>
                  <a:lnTo>
                    <a:pt x="974" y="3297"/>
                  </a:lnTo>
                  <a:lnTo>
                    <a:pt x="938" y="3288"/>
                  </a:lnTo>
                  <a:lnTo>
                    <a:pt x="904" y="3274"/>
                  </a:lnTo>
                  <a:lnTo>
                    <a:pt x="874" y="3255"/>
                  </a:lnTo>
                  <a:lnTo>
                    <a:pt x="846" y="3231"/>
                  </a:lnTo>
                  <a:lnTo>
                    <a:pt x="823" y="3204"/>
                  </a:lnTo>
                  <a:lnTo>
                    <a:pt x="804" y="3174"/>
                  </a:lnTo>
                  <a:lnTo>
                    <a:pt x="790" y="3139"/>
                  </a:lnTo>
                  <a:lnTo>
                    <a:pt x="781" y="3103"/>
                  </a:lnTo>
                  <a:lnTo>
                    <a:pt x="778" y="3066"/>
                  </a:lnTo>
                  <a:lnTo>
                    <a:pt x="778" y="3012"/>
                  </a:lnTo>
                  <a:lnTo>
                    <a:pt x="652" y="3012"/>
                  </a:lnTo>
                  <a:lnTo>
                    <a:pt x="627" y="3009"/>
                  </a:lnTo>
                  <a:lnTo>
                    <a:pt x="603" y="3001"/>
                  </a:lnTo>
                  <a:lnTo>
                    <a:pt x="582" y="2988"/>
                  </a:lnTo>
                  <a:lnTo>
                    <a:pt x="565" y="2971"/>
                  </a:lnTo>
                  <a:lnTo>
                    <a:pt x="552" y="2950"/>
                  </a:lnTo>
                  <a:lnTo>
                    <a:pt x="543" y="2927"/>
                  </a:lnTo>
                  <a:lnTo>
                    <a:pt x="541" y="2902"/>
                  </a:lnTo>
                  <a:lnTo>
                    <a:pt x="541" y="2229"/>
                  </a:lnTo>
                  <a:lnTo>
                    <a:pt x="471" y="2116"/>
                  </a:lnTo>
                  <a:lnTo>
                    <a:pt x="396" y="2004"/>
                  </a:lnTo>
                  <a:lnTo>
                    <a:pt x="319" y="1895"/>
                  </a:lnTo>
                  <a:lnTo>
                    <a:pt x="237" y="1788"/>
                  </a:lnTo>
                  <a:lnTo>
                    <a:pt x="193" y="1729"/>
                  </a:lnTo>
                  <a:lnTo>
                    <a:pt x="154" y="1666"/>
                  </a:lnTo>
                  <a:lnTo>
                    <a:pt x="118" y="1602"/>
                  </a:lnTo>
                  <a:lnTo>
                    <a:pt x="88" y="1536"/>
                  </a:lnTo>
                  <a:lnTo>
                    <a:pt x="61" y="1467"/>
                  </a:lnTo>
                  <a:lnTo>
                    <a:pt x="39" y="1398"/>
                  </a:lnTo>
                  <a:lnTo>
                    <a:pt x="22" y="1327"/>
                  </a:lnTo>
                  <a:lnTo>
                    <a:pt x="10" y="1255"/>
                  </a:lnTo>
                  <a:lnTo>
                    <a:pt x="3" y="1181"/>
                  </a:lnTo>
                  <a:lnTo>
                    <a:pt x="0" y="1106"/>
                  </a:lnTo>
                  <a:lnTo>
                    <a:pt x="3" y="1024"/>
                  </a:lnTo>
                  <a:lnTo>
                    <a:pt x="12" y="943"/>
                  </a:lnTo>
                  <a:lnTo>
                    <a:pt x="27" y="864"/>
                  </a:lnTo>
                  <a:lnTo>
                    <a:pt x="47" y="788"/>
                  </a:lnTo>
                  <a:lnTo>
                    <a:pt x="73" y="713"/>
                  </a:lnTo>
                  <a:lnTo>
                    <a:pt x="104" y="640"/>
                  </a:lnTo>
                  <a:lnTo>
                    <a:pt x="139" y="571"/>
                  </a:lnTo>
                  <a:lnTo>
                    <a:pt x="179" y="505"/>
                  </a:lnTo>
                  <a:lnTo>
                    <a:pt x="224" y="442"/>
                  </a:lnTo>
                  <a:lnTo>
                    <a:pt x="273" y="381"/>
                  </a:lnTo>
                  <a:lnTo>
                    <a:pt x="326" y="324"/>
                  </a:lnTo>
                  <a:lnTo>
                    <a:pt x="382" y="272"/>
                  </a:lnTo>
                  <a:lnTo>
                    <a:pt x="443" y="223"/>
                  </a:lnTo>
                  <a:lnTo>
                    <a:pt x="506" y="179"/>
                  </a:lnTo>
                  <a:lnTo>
                    <a:pt x="572" y="139"/>
                  </a:lnTo>
                  <a:lnTo>
                    <a:pt x="642" y="103"/>
                  </a:lnTo>
                  <a:lnTo>
                    <a:pt x="714" y="72"/>
                  </a:lnTo>
                  <a:lnTo>
                    <a:pt x="790" y="47"/>
                  </a:lnTo>
                  <a:lnTo>
                    <a:pt x="866" y="27"/>
                  </a:lnTo>
                  <a:lnTo>
                    <a:pt x="946" y="12"/>
                  </a:lnTo>
                  <a:lnTo>
                    <a:pt x="1027" y="3"/>
                  </a:lnTo>
                  <a:lnTo>
                    <a:pt x="110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r>
                <a:rPr>
                  <a:latin typeface="Arial"/>
                </a:rPr>
                <a:t/>
              </a:r>
            </a:p>
          </p:txBody>
        </p:sp>
      </p:grpSp>
      <p:grpSp>
        <p:nvGrpSpPr>
          <p:cNvPr id="71" name="Group 70"/>
          <p:cNvGrpSpPr/>
          <p:nvPr/>
        </p:nvGrpSpPr>
        <p:grpSpPr>
          <a:xfrm>
            <a:off x="9212563" y="4566061"/>
            <a:ext cx="676893" cy="676894"/>
            <a:chOff x="9212563" y="4566061"/>
            <a:chExt cx="676893" cy="676894"/>
          </a:xfrm>
        </p:grpSpPr>
        <p:sp>
          <p:nvSpPr>
            <p:cNvPr id="7" name="Rounded Rectangle 6"/>
            <p:cNvSpPr/>
            <p:nvPr/>
          </p:nvSpPr>
          <p:spPr>
            <a:xfrm>
              <a:off x="9212563" y="4566061"/>
              <a:ext cx="676893" cy="676894"/>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
              </a:r>
            </a:p>
          </p:txBody>
        </p:sp>
        <p:grpSp>
          <p:nvGrpSpPr>
            <p:cNvPr id="48" name="Group 29"/>
            <p:cNvGrpSpPr>
              <a:grpSpLocks noChangeAspect="1"/>
            </p:cNvGrpSpPr>
            <p:nvPr/>
          </p:nvGrpSpPr>
          <p:grpSpPr bwMode="auto">
            <a:xfrm>
              <a:off x="9378765" y="4733859"/>
              <a:ext cx="391476" cy="385962"/>
              <a:chOff x="5908" y="3012"/>
              <a:chExt cx="213" cy="210"/>
            </a:xfrm>
            <a:solidFill>
              <a:schemeClr val="bg1"/>
            </a:solidFill>
          </p:grpSpPr>
          <p:sp>
            <p:nvSpPr>
              <p:cNvPr id="51" name="Freeform 31"/>
              <p:cNvSpPr>
                <a:spLocks noEditPoints="1"/>
              </p:cNvSpPr>
              <p:nvPr/>
            </p:nvSpPr>
            <p:spPr bwMode="auto">
              <a:xfrm>
                <a:off x="5908" y="3012"/>
                <a:ext cx="56" cy="56"/>
              </a:xfrm>
              <a:custGeom>
                <a:avLst/>
                <a:gdLst>
                  <a:gd name="T0" fmla="*/ 177 w 899"/>
                  <a:gd name="T1" fmla="*/ 156 h 898"/>
                  <a:gd name="T2" fmla="*/ 166 w 899"/>
                  <a:gd name="T3" fmla="*/ 159 h 898"/>
                  <a:gd name="T4" fmla="*/ 158 w 899"/>
                  <a:gd name="T5" fmla="*/ 166 h 898"/>
                  <a:gd name="T6" fmla="*/ 156 w 899"/>
                  <a:gd name="T7" fmla="*/ 177 h 898"/>
                  <a:gd name="T8" fmla="*/ 156 w 899"/>
                  <a:gd name="T9" fmla="*/ 715 h 898"/>
                  <a:gd name="T10" fmla="*/ 158 w 899"/>
                  <a:gd name="T11" fmla="*/ 726 h 898"/>
                  <a:gd name="T12" fmla="*/ 166 w 899"/>
                  <a:gd name="T13" fmla="*/ 733 h 898"/>
                  <a:gd name="T14" fmla="*/ 177 w 899"/>
                  <a:gd name="T15" fmla="*/ 736 h 898"/>
                  <a:gd name="T16" fmla="*/ 714 w 899"/>
                  <a:gd name="T17" fmla="*/ 736 h 898"/>
                  <a:gd name="T18" fmla="*/ 725 w 899"/>
                  <a:gd name="T19" fmla="*/ 733 h 898"/>
                  <a:gd name="T20" fmla="*/ 733 w 899"/>
                  <a:gd name="T21" fmla="*/ 726 h 898"/>
                  <a:gd name="T22" fmla="*/ 736 w 899"/>
                  <a:gd name="T23" fmla="*/ 715 h 898"/>
                  <a:gd name="T24" fmla="*/ 736 w 899"/>
                  <a:gd name="T25" fmla="*/ 177 h 898"/>
                  <a:gd name="T26" fmla="*/ 733 w 899"/>
                  <a:gd name="T27" fmla="*/ 166 h 898"/>
                  <a:gd name="T28" fmla="*/ 725 w 899"/>
                  <a:gd name="T29" fmla="*/ 159 h 898"/>
                  <a:gd name="T30" fmla="*/ 714 w 899"/>
                  <a:gd name="T31" fmla="*/ 156 h 898"/>
                  <a:gd name="T32" fmla="*/ 177 w 899"/>
                  <a:gd name="T33" fmla="*/ 156 h 898"/>
                  <a:gd name="T34" fmla="*/ 179 w 899"/>
                  <a:gd name="T35" fmla="*/ 0 h 898"/>
                  <a:gd name="T36" fmla="*/ 718 w 899"/>
                  <a:gd name="T37" fmla="*/ 0 h 898"/>
                  <a:gd name="T38" fmla="*/ 750 w 899"/>
                  <a:gd name="T39" fmla="*/ 3 h 898"/>
                  <a:gd name="T40" fmla="*/ 781 w 899"/>
                  <a:gd name="T41" fmla="*/ 11 h 898"/>
                  <a:gd name="T42" fmla="*/ 809 w 899"/>
                  <a:gd name="T43" fmla="*/ 25 h 898"/>
                  <a:gd name="T44" fmla="*/ 834 w 899"/>
                  <a:gd name="T45" fmla="*/ 42 h 898"/>
                  <a:gd name="T46" fmla="*/ 855 w 899"/>
                  <a:gd name="T47" fmla="*/ 64 h 898"/>
                  <a:gd name="T48" fmla="*/ 873 w 899"/>
                  <a:gd name="T49" fmla="*/ 88 h 898"/>
                  <a:gd name="T50" fmla="*/ 887 w 899"/>
                  <a:gd name="T51" fmla="*/ 117 h 898"/>
                  <a:gd name="T52" fmla="*/ 895 w 899"/>
                  <a:gd name="T53" fmla="*/ 147 h 898"/>
                  <a:gd name="T54" fmla="*/ 899 w 899"/>
                  <a:gd name="T55" fmla="*/ 179 h 898"/>
                  <a:gd name="T56" fmla="*/ 899 w 899"/>
                  <a:gd name="T57" fmla="*/ 718 h 898"/>
                  <a:gd name="T58" fmla="*/ 895 w 899"/>
                  <a:gd name="T59" fmla="*/ 750 h 898"/>
                  <a:gd name="T60" fmla="*/ 887 w 899"/>
                  <a:gd name="T61" fmla="*/ 781 h 898"/>
                  <a:gd name="T62" fmla="*/ 873 w 899"/>
                  <a:gd name="T63" fmla="*/ 809 h 898"/>
                  <a:gd name="T64" fmla="*/ 855 w 899"/>
                  <a:gd name="T65" fmla="*/ 834 h 898"/>
                  <a:gd name="T66" fmla="*/ 834 w 899"/>
                  <a:gd name="T67" fmla="*/ 856 h 898"/>
                  <a:gd name="T68" fmla="*/ 809 w 899"/>
                  <a:gd name="T69" fmla="*/ 874 h 898"/>
                  <a:gd name="T70" fmla="*/ 781 w 899"/>
                  <a:gd name="T71" fmla="*/ 887 h 898"/>
                  <a:gd name="T72" fmla="*/ 750 w 899"/>
                  <a:gd name="T73" fmla="*/ 895 h 898"/>
                  <a:gd name="T74" fmla="*/ 718 w 899"/>
                  <a:gd name="T75" fmla="*/ 898 h 898"/>
                  <a:gd name="T76" fmla="*/ 179 w 899"/>
                  <a:gd name="T77" fmla="*/ 898 h 898"/>
                  <a:gd name="T78" fmla="*/ 146 w 899"/>
                  <a:gd name="T79" fmla="*/ 895 h 898"/>
                  <a:gd name="T80" fmla="*/ 116 w 899"/>
                  <a:gd name="T81" fmla="*/ 887 h 898"/>
                  <a:gd name="T82" fmla="*/ 88 w 899"/>
                  <a:gd name="T83" fmla="*/ 874 h 898"/>
                  <a:gd name="T84" fmla="*/ 63 w 899"/>
                  <a:gd name="T85" fmla="*/ 856 h 898"/>
                  <a:gd name="T86" fmla="*/ 42 w 899"/>
                  <a:gd name="T87" fmla="*/ 834 h 898"/>
                  <a:gd name="T88" fmla="*/ 24 w 899"/>
                  <a:gd name="T89" fmla="*/ 809 h 898"/>
                  <a:gd name="T90" fmla="*/ 12 w 899"/>
                  <a:gd name="T91" fmla="*/ 781 h 898"/>
                  <a:gd name="T92" fmla="*/ 3 w 899"/>
                  <a:gd name="T93" fmla="*/ 750 h 898"/>
                  <a:gd name="T94" fmla="*/ 0 w 899"/>
                  <a:gd name="T95" fmla="*/ 718 h 898"/>
                  <a:gd name="T96" fmla="*/ 0 w 899"/>
                  <a:gd name="T97" fmla="*/ 179 h 898"/>
                  <a:gd name="T98" fmla="*/ 3 w 899"/>
                  <a:gd name="T99" fmla="*/ 147 h 898"/>
                  <a:gd name="T100" fmla="*/ 12 w 899"/>
                  <a:gd name="T101" fmla="*/ 117 h 898"/>
                  <a:gd name="T102" fmla="*/ 24 w 899"/>
                  <a:gd name="T103" fmla="*/ 88 h 898"/>
                  <a:gd name="T104" fmla="*/ 42 w 899"/>
                  <a:gd name="T105" fmla="*/ 64 h 898"/>
                  <a:gd name="T106" fmla="*/ 63 w 899"/>
                  <a:gd name="T107" fmla="*/ 42 h 898"/>
                  <a:gd name="T108" fmla="*/ 88 w 899"/>
                  <a:gd name="T109" fmla="*/ 25 h 898"/>
                  <a:gd name="T110" fmla="*/ 116 w 899"/>
                  <a:gd name="T111" fmla="*/ 11 h 898"/>
                  <a:gd name="T112" fmla="*/ 146 w 899"/>
                  <a:gd name="T113" fmla="*/ 3 h 898"/>
                  <a:gd name="T114" fmla="*/ 179 w 899"/>
                  <a:gd name="T115"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99" h="898">
                    <a:moveTo>
                      <a:pt x="177" y="156"/>
                    </a:moveTo>
                    <a:lnTo>
                      <a:pt x="166" y="159"/>
                    </a:lnTo>
                    <a:lnTo>
                      <a:pt x="158" y="166"/>
                    </a:lnTo>
                    <a:lnTo>
                      <a:pt x="156" y="177"/>
                    </a:lnTo>
                    <a:lnTo>
                      <a:pt x="156" y="715"/>
                    </a:lnTo>
                    <a:lnTo>
                      <a:pt x="158" y="726"/>
                    </a:lnTo>
                    <a:lnTo>
                      <a:pt x="166" y="733"/>
                    </a:lnTo>
                    <a:lnTo>
                      <a:pt x="177" y="736"/>
                    </a:lnTo>
                    <a:lnTo>
                      <a:pt x="714" y="736"/>
                    </a:lnTo>
                    <a:lnTo>
                      <a:pt x="725" y="733"/>
                    </a:lnTo>
                    <a:lnTo>
                      <a:pt x="733" y="726"/>
                    </a:lnTo>
                    <a:lnTo>
                      <a:pt x="736" y="715"/>
                    </a:lnTo>
                    <a:lnTo>
                      <a:pt x="736" y="177"/>
                    </a:lnTo>
                    <a:lnTo>
                      <a:pt x="733" y="166"/>
                    </a:lnTo>
                    <a:lnTo>
                      <a:pt x="725" y="159"/>
                    </a:lnTo>
                    <a:lnTo>
                      <a:pt x="714" y="156"/>
                    </a:lnTo>
                    <a:lnTo>
                      <a:pt x="177" y="156"/>
                    </a:lnTo>
                    <a:close/>
                    <a:moveTo>
                      <a:pt x="179" y="0"/>
                    </a:moveTo>
                    <a:lnTo>
                      <a:pt x="718" y="0"/>
                    </a:lnTo>
                    <a:lnTo>
                      <a:pt x="750" y="3"/>
                    </a:lnTo>
                    <a:lnTo>
                      <a:pt x="781" y="11"/>
                    </a:lnTo>
                    <a:lnTo>
                      <a:pt x="809" y="25"/>
                    </a:lnTo>
                    <a:lnTo>
                      <a:pt x="834" y="42"/>
                    </a:lnTo>
                    <a:lnTo>
                      <a:pt x="855" y="64"/>
                    </a:lnTo>
                    <a:lnTo>
                      <a:pt x="873" y="88"/>
                    </a:lnTo>
                    <a:lnTo>
                      <a:pt x="887" y="117"/>
                    </a:lnTo>
                    <a:lnTo>
                      <a:pt x="895" y="147"/>
                    </a:lnTo>
                    <a:lnTo>
                      <a:pt x="899" y="179"/>
                    </a:lnTo>
                    <a:lnTo>
                      <a:pt x="899" y="718"/>
                    </a:lnTo>
                    <a:lnTo>
                      <a:pt x="895" y="750"/>
                    </a:lnTo>
                    <a:lnTo>
                      <a:pt x="887" y="781"/>
                    </a:lnTo>
                    <a:lnTo>
                      <a:pt x="873" y="809"/>
                    </a:lnTo>
                    <a:lnTo>
                      <a:pt x="855" y="834"/>
                    </a:lnTo>
                    <a:lnTo>
                      <a:pt x="834" y="856"/>
                    </a:lnTo>
                    <a:lnTo>
                      <a:pt x="809" y="874"/>
                    </a:lnTo>
                    <a:lnTo>
                      <a:pt x="781" y="887"/>
                    </a:lnTo>
                    <a:lnTo>
                      <a:pt x="750" y="895"/>
                    </a:lnTo>
                    <a:lnTo>
                      <a:pt x="718" y="898"/>
                    </a:lnTo>
                    <a:lnTo>
                      <a:pt x="179" y="898"/>
                    </a:lnTo>
                    <a:lnTo>
                      <a:pt x="146" y="895"/>
                    </a:lnTo>
                    <a:lnTo>
                      <a:pt x="116" y="887"/>
                    </a:lnTo>
                    <a:lnTo>
                      <a:pt x="88" y="874"/>
                    </a:lnTo>
                    <a:lnTo>
                      <a:pt x="63" y="856"/>
                    </a:lnTo>
                    <a:lnTo>
                      <a:pt x="42" y="834"/>
                    </a:lnTo>
                    <a:lnTo>
                      <a:pt x="24" y="809"/>
                    </a:lnTo>
                    <a:lnTo>
                      <a:pt x="12" y="781"/>
                    </a:lnTo>
                    <a:lnTo>
                      <a:pt x="3" y="750"/>
                    </a:lnTo>
                    <a:lnTo>
                      <a:pt x="0" y="718"/>
                    </a:lnTo>
                    <a:lnTo>
                      <a:pt x="0" y="179"/>
                    </a:lnTo>
                    <a:lnTo>
                      <a:pt x="3" y="147"/>
                    </a:lnTo>
                    <a:lnTo>
                      <a:pt x="12" y="117"/>
                    </a:lnTo>
                    <a:lnTo>
                      <a:pt x="24" y="88"/>
                    </a:lnTo>
                    <a:lnTo>
                      <a:pt x="42" y="64"/>
                    </a:lnTo>
                    <a:lnTo>
                      <a:pt x="63" y="42"/>
                    </a:lnTo>
                    <a:lnTo>
                      <a:pt x="88" y="25"/>
                    </a:lnTo>
                    <a:lnTo>
                      <a:pt x="116" y="11"/>
                    </a:lnTo>
                    <a:lnTo>
                      <a:pt x="146" y="3"/>
                    </a:lnTo>
                    <a:lnTo>
                      <a:pt x="1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r>
                  <a:rPr>
                    <a:latin typeface="Arial"/>
                  </a:rPr>
                  <a:t/>
                </a:r>
              </a:p>
            </p:txBody>
          </p:sp>
          <p:sp>
            <p:nvSpPr>
              <p:cNvPr id="52" name="Rectangle 32"/>
              <p:cNvSpPr>
                <a:spLocks noChangeArrowheads="1"/>
              </p:cNvSpPr>
              <p:nvPr/>
            </p:nvSpPr>
            <p:spPr bwMode="auto">
              <a:xfrm>
                <a:off x="5925" y="3029"/>
                <a:ext cx="22" cy="2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r>
                  <a:rPr>
                    <a:latin typeface="Arial"/>
                  </a:rPr>
                  <a:t/>
                </a:r>
              </a:p>
            </p:txBody>
          </p:sp>
          <p:sp>
            <p:nvSpPr>
              <p:cNvPr id="53" name="Freeform 33"/>
              <p:cNvSpPr>
                <a:spLocks noEditPoints="1"/>
              </p:cNvSpPr>
              <p:nvPr/>
            </p:nvSpPr>
            <p:spPr bwMode="auto">
              <a:xfrm>
                <a:off x="5908" y="3100"/>
                <a:ext cx="56" cy="56"/>
              </a:xfrm>
              <a:custGeom>
                <a:avLst/>
                <a:gdLst>
                  <a:gd name="T0" fmla="*/ 178 w 899"/>
                  <a:gd name="T1" fmla="*/ 154 h 897"/>
                  <a:gd name="T2" fmla="*/ 169 w 899"/>
                  <a:gd name="T3" fmla="*/ 156 h 897"/>
                  <a:gd name="T4" fmla="*/ 162 w 899"/>
                  <a:gd name="T5" fmla="*/ 162 h 897"/>
                  <a:gd name="T6" fmla="*/ 158 w 899"/>
                  <a:gd name="T7" fmla="*/ 170 h 897"/>
                  <a:gd name="T8" fmla="*/ 156 w 899"/>
                  <a:gd name="T9" fmla="*/ 178 h 897"/>
                  <a:gd name="T10" fmla="*/ 156 w 899"/>
                  <a:gd name="T11" fmla="*/ 716 h 897"/>
                  <a:gd name="T12" fmla="*/ 158 w 899"/>
                  <a:gd name="T13" fmla="*/ 723 h 897"/>
                  <a:gd name="T14" fmla="*/ 162 w 899"/>
                  <a:gd name="T15" fmla="*/ 730 h 897"/>
                  <a:gd name="T16" fmla="*/ 169 w 899"/>
                  <a:gd name="T17" fmla="*/ 734 h 897"/>
                  <a:gd name="T18" fmla="*/ 178 w 899"/>
                  <a:gd name="T19" fmla="*/ 735 h 897"/>
                  <a:gd name="T20" fmla="*/ 715 w 899"/>
                  <a:gd name="T21" fmla="*/ 735 h 897"/>
                  <a:gd name="T22" fmla="*/ 724 w 899"/>
                  <a:gd name="T23" fmla="*/ 734 h 897"/>
                  <a:gd name="T24" fmla="*/ 730 w 899"/>
                  <a:gd name="T25" fmla="*/ 730 h 897"/>
                  <a:gd name="T26" fmla="*/ 734 w 899"/>
                  <a:gd name="T27" fmla="*/ 723 h 897"/>
                  <a:gd name="T28" fmla="*/ 736 w 899"/>
                  <a:gd name="T29" fmla="*/ 716 h 897"/>
                  <a:gd name="T30" fmla="*/ 736 w 899"/>
                  <a:gd name="T31" fmla="*/ 178 h 897"/>
                  <a:gd name="T32" fmla="*/ 734 w 899"/>
                  <a:gd name="T33" fmla="*/ 170 h 897"/>
                  <a:gd name="T34" fmla="*/ 730 w 899"/>
                  <a:gd name="T35" fmla="*/ 162 h 897"/>
                  <a:gd name="T36" fmla="*/ 724 w 899"/>
                  <a:gd name="T37" fmla="*/ 156 h 897"/>
                  <a:gd name="T38" fmla="*/ 715 w 899"/>
                  <a:gd name="T39" fmla="*/ 154 h 897"/>
                  <a:gd name="T40" fmla="*/ 178 w 899"/>
                  <a:gd name="T41" fmla="*/ 154 h 897"/>
                  <a:gd name="T42" fmla="*/ 179 w 899"/>
                  <a:gd name="T43" fmla="*/ 0 h 897"/>
                  <a:gd name="T44" fmla="*/ 718 w 899"/>
                  <a:gd name="T45" fmla="*/ 0 h 897"/>
                  <a:gd name="T46" fmla="*/ 750 w 899"/>
                  <a:gd name="T47" fmla="*/ 2 h 897"/>
                  <a:gd name="T48" fmla="*/ 781 w 899"/>
                  <a:gd name="T49" fmla="*/ 10 h 897"/>
                  <a:gd name="T50" fmla="*/ 809 w 899"/>
                  <a:gd name="T51" fmla="*/ 24 h 897"/>
                  <a:gd name="T52" fmla="*/ 834 w 899"/>
                  <a:gd name="T53" fmla="*/ 41 h 897"/>
                  <a:gd name="T54" fmla="*/ 855 w 899"/>
                  <a:gd name="T55" fmla="*/ 63 h 897"/>
                  <a:gd name="T56" fmla="*/ 873 w 899"/>
                  <a:gd name="T57" fmla="*/ 87 h 897"/>
                  <a:gd name="T58" fmla="*/ 887 w 899"/>
                  <a:gd name="T59" fmla="*/ 115 h 897"/>
                  <a:gd name="T60" fmla="*/ 895 w 899"/>
                  <a:gd name="T61" fmla="*/ 145 h 897"/>
                  <a:gd name="T62" fmla="*/ 899 w 899"/>
                  <a:gd name="T63" fmla="*/ 177 h 897"/>
                  <a:gd name="T64" fmla="*/ 899 w 899"/>
                  <a:gd name="T65" fmla="*/ 716 h 897"/>
                  <a:gd name="T66" fmla="*/ 895 w 899"/>
                  <a:gd name="T67" fmla="*/ 749 h 897"/>
                  <a:gd name="T68" fmla="*/ 887 w 899"/>
                  <a:gd name="T69" fmla="*/ 779 h 897"/>
                  <a:gd name="T70" fmla="*/ 873 w 899"/>
                  <a:gd name="T71" fmla="*/ 808 h 897"/>
                  <a:gd name="T72" fmla="*/ 855 w 899"/>
                  <a:gd name="T73" fmla="*/ 833 h 897"/>
                  <a:gd name="T74" fmla="*/ 834 w 899"/>
                  <a:gd name="T75" fmla="*/ 855 h 897"/>
                  <a:gd name="T76" fmla="*/ 809 w 899"/>
                  <a:gd name="T77" fmla="*/ 873 h 897"/>
                  <a:gd name="T78" fmla="*/ 781 w 899"/>
                  <a:gd name="T79" fmla="*/ 885 h 897"/>
                  <a:gd name="T80" fmla="*/ 750 w 899"/>
                  <a:gd name="T81" fmla="*/ 894 h 897"/>
                  <a:gd name="T82" fmla="*/ 718 w 899"/>
                  <a:gd name="T83" fmla="*/ 897 h 897"/>
                  <a:gd name="T84" fmla="*/ 179 w 899"/>
                  <a:gd name="T85" fmla="*/ 897 h 897"/>
                  <a:gd name="T86" fmla="*/ 146 w 899"/>
                  <a:gd name="T87" fmla="*/ 894 h 897"/>
                  <a:gd name="T88" fmla="*/ 116 w 899"/>
                  <a:gd name="T89" fmla="*/ 885 h 897"/>
                  <a:gd name="T90" fmla="*/ 88 w 899"/>
                  <a:gd name="T91" fmla="*/ 873 h 897"/>
                  <a:gd name="T92" fmla="*/ 63 w 899"/>
                  <a:gd name="T93" fmla="*/ 855 h 897"/>
                  <a:gd name="T94" fmla="*/ 42 w 899"/>
                  <a:gd name="T95" fmla="*/ 833 h 897"/>
                  <a:gd name="T96" fmla="*/ 24 w 899"/>
                  <a:gd name="T97" fmla="*/ 808 h 897"/>
                  <a:gd name="T98" fmla="*/ 12 w 899"/>
                  <a:gd name="T99" fmla="*/ 779 h 897"/>
                  <a:gd name="T100" fmla="*/ 3 w 899"/>
                  <a:gd name="T101" fmla="*/ 749 h 897"/>
                  <a:gd name="T102" fmla="*/ 0 w 899"/>
                  <a:gd name="T103" fmla="*/ 716 h 897"/>
                  <a:gd name="T104" fmla="*/ 0 w 899"/>
                  <a:gd name="T105" fmla="*/ 177 h 897"/>
                  <a:gd name="T106" fmla="*/ 3 w 899"/>
                  <a:gd name="T107" fmla="*/ 145 h 897"/>
                  <a:gd name="T108" fmla="*/ 12 w 899"/>
                  <a:gd name="T109" fmla="*/ 115 h 897"/>
                  <a:gd name="T110" fmla="*/ 24 w 899"/>
                  <a:gd name="T111" fmla="*/ 87 h 897"/>
                  <a:gd name="T112" fmla="*/ 42 w 899"/>
                  <a:gd name="T113" fmla="*/ 63 h 897"/>
                  <a:gd name="T114" fmla="*/ 63 w 899"/>
                  <a:gd name="T115" fmla="*/ 41 h 897"/>
                  <a:gd name="T116" fmla="*/ 88 w 899"/>
                  <a:gd name="T117" fmla="*/ 24 h 897"/>
                  <a:gd name="T118" fmla="*/ 116 w 899"/>
                  <a:gd name="T119" fmla="*/ 10 h 897"/>
                  <a:gd name="T120" fmla="*/ 146 w 899"/>
                  <a:gd name="T121" fmla="*/ 2 h 897"/>
                  <a:gd name="T122" fmla="*/ 179 w 899"/>
                  <a:gd name="T123" fmla="*/ 0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99" h="897">
                    <a:moveTo>
                      <a:pt x="178" y="154"/>
                    </a:moveTo>
                    <a:lnTo>
                      <a:pt x="169" y="156"/>
                    </a:lnTo>
                    <a:lnTo>
                      <a:pt x="162" y="162"/>
                    </a:lnTo>
                    <a:lnTo>
                      <a:pt x="158" y="170"/>
                    </a:lnTo>
                    <a:lnTo>
                      <a:pt x="156" y="178"/>
                    </a:lnTo>
                    <a:lnTo>
                      <a:pt x="156" y="716"/>
                    </a:lnTo>
                    <a:lnTo>
                      <a:pt x="158" y="723"/>
                    </a:lnTo>
                    <a:lnTo>
                      <a:pt x="162" y="730"/>
                    </a:lnTo>
                    <a:lnTo>
                      <a:pt x="169" y="734"/>
                    </a:lnTo>
                    <a:lnTo>
                      <a:pt x="178" y="735"/>
                    </a:lnTo>
                    <a:lnTo>
                      <a:pt x="715" y="735"/>
                    </a:lnTo>
                    <a:lnTo>
                      <a:pt x="724" y="734"/>
                    </a:lnTo>
                    <a:lnTo>
                      <a:pt x="730" y="730"/>
                    </a:lnTo>
                    <a:lnTo>
                      <a:pt x="734" y="723"/>
                    </a:lnTo>
                    <a:lnTo>
                      <a:pt x="736" y="716"/>
                    </a:lnTo>
                    <a:lnTo>
                      <a:pt x="736" y="178"/>
                    </a:lnTo>
                    <a:lnTo>
                      <a:pt x="734" y="170"/>
                    </a:lnTo>
                    <a:lnTo>
                      <a:pt x="730" y="162"/>
                    </a:lnTo>
                    <a:lnTo>
                      <a:pt x="724" y="156"/>
                    </a:lnTo>
                    <a:lnTo>
                      <a:pt x="715" y="154"/>
                    </a:lnTo>
                    <a:lnTo>
                      <a:pt x="178" y="154"/>
                    </a:lnTo>
                    <a:close/>
                    <a:moveTo>
                      <a:pt x="179" y="0"/>
                    </a:moveTo>
                    <a:lnTo>
                      <a:pt x="718" y="0"/>
                    </a:lnTo>
                    <a:lnTo>
                      <a:pt x="750" y="2"/>
                    </a:lnTo>
                    <a:lnTo>
                      <a:pt x="781" y="10"/>
                    </a:lnTo>
                    <a:lnTo>
                      <a:pt x="809" y="24"/>
                    </a:lnTo>
                    <a:lnTo>
                      <a:pt x="834" y="41"/>
                    </a:lnTo>
                    <a:lnTo>
                      <a:pt x="855" y="63"/>
                    </a:lnTo>
                    <a:lnTo>
                      <a:pt x="873" y="87"/>
                    </a:lnTo>
                    <a:lnTo>
                      <a:pt x="887" y="115"/>
                    </a:lnTo>
                    <a:lnTo>
                      <a:pt x="895" y="145"/>
                    </a:lnTo>
                    <a:lnTo>
                      <a:pt x="899" y="177"/>
                    </a:lnTo>
                    <a:lnTo>
                      <a:pt x="899" y="716"/>
                    </a:lnTo>
                    <a:lnTo>
                      <a:pt x="895" y="749"/>
                    </a:lnTo>
                    <a:lnTo>
                      <a:pt x="887" y="779"/>
                    </a:lnTo>
                    <a:lnTo>
                      <a:pt x="873" y="808"/>
                    </a:lnTo>
                    <a:lnTo>
                      <a:pt x="855" y="833"/>
                    </a:lnTo>
                    <a:lnTo>
                      <a:pt x="834" y="855"/>
                    </a:lnTo>
                    <a:lnTo>
                      <a:pt x="809" y="873"/>
                    </a:lnTo>
                    <a:lnTo>
                      <a:pt x="781" y="885"/>
                    </a:lnTo>
                    <a:lnTo>
                      <a:pt x="750" y="894"/>
                    </a:lnTo>
                    <a:lnTo>
                      <a:pt x="718" y="897"/>
                    </a:lnTo>
                    <a:lnTo>
                      <a:pt x="179" y="897"/>
                    </a:lnTo>
                    <a:lnTo>
                      <a:pt x="146" y="894"/>
                    </a:lnTo>
                    <a:lnTo>
                      <a:pt x="116" y="885"/>
                    </a:lnTo>
                    <a:lnTo>
                      <a:pt x="88" y="873"/>
                    </a:lnTo>
                    <a:lnTo>
                      <a:pt x="63" y="855"/>
                    </a:lnTo>
                    <a:lnTo>
                      <a:pt x="42" y="833"/>
                    </a:lnTo>
                    <a:lnTo>
                      <a:pt x="24" y="808"/>
                    </a:lnTo>
                    <a:lnTo>
                      <a:pt x="12" y="779"/>
                    </a:lnTo>
                    <a:lnTo>
                      <a:pt x="3" y="749"/>
                    </a:lnTo>
                    <a:lnTo>
                      <a:pt x="0" y="716"/>
                    </a:lnTo>
                    <a:lnTo>
                      <a:pt x="0" y="177"/>
                    </a:lnTo>
                    <a:lnTo>
                      <a:pt x="3" y="145"/>
                    </a:lnTo>
                    <a:lnTo>
                      <a:pt x="12" y="115"/>
                    </a:lnTo>
                    <a:lnTo>
                      <a:pt x="24" y="87"/>
                    </a:lnTo>
                    <a:lnTo>
                      <a:pt x="42" y="63"/>
                    </a:lnTo>
                    <a:lnTo>
                      <a:pt x="63" y="41"/>
                    </a:lnTo>
                    <a:lnTo>
                      <a:pt x="88" y="24"/>
                    </a:lnTo>
                    <a:lnTo>
                      <a:pt x="116" y="10"/>
                    </a:lnTo>
                    <a:lnTo>
                      <a:pt x="146" y="2"/>
                    </a:lnTo>
                    <a:lnTo>
                      <a:pt x="1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r>
                  <a:rPr>
                    <a:latin typeface="Arial"/>
                  </a:rPr>
                  <a:t/>
                </a:r>
              </a:p>
            </p:txBody>
          </p:sp>
          <p:sp>
            <p:nvSpPr>
              <p:cNvPr id="54" name="Rectangle 34"/>
              <p:cNvSpPr>
                <a:spLocks noChangeArrowheads="1"/>
              </p:cNvSpPr>
              <p:nvPr/>
            </p:nvSpPr>
            <p:spPr bwMode="auto">
              <a:xfrm>
                <a:off x="5925" y="3117"/>
                <a:ext cx="22" cy="2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r>
                  <a:rPr>
                    <a:latin typeface="Arial"/>
                  </a:rPr>
                  <a:t/>
                </a:r>
              </a:p>
            </p:txBody>
          </p:sp>
          <p:sp>
            <p:nvSpPr>
              <p:cNvPr id="55" name="Freeform 35"/>
              <p:cNvSpPr>
                <a:spLocks noEditPoints="1"/>
              </p:cNvSpPr>
              <p:nvPr/>
            </p:nvSpPr>
            <p:spPr bwMode="auto">
              <a:xfrm>
                <a:off x="5995" y="3012"/>
                <a:ext cx="56" cy="56"/>
              </a:xfrm>
              <a:custGeom>
                <a:avLst/>
                <a:gdLst>
                  <a:gd name="T0" fmla="*/ 177 w 899"/>
                  <a:gd name="T1" fmla="*/ 156 h 898"/>
                  <a:gd name="T2" fmla="*/ 166 w 899"/>
                  <a:gd name="T3" fmla="*/ 159 h 898"/>
                  <a:gd name="T4" fmla="*/ 159 w 899"/>
                  <a:gd name="T5" fmla="*/ 166 h 898"/>
                  <a:gd name="T6" fmla="*/ 156 w 899"/>
                  <a:gd name="T7" fmla="*/ 177 h 898"/>
                  <a:gd name="T8" fmla="*/ 156 w 899"/>
                  <a:gd name="T9" fmla="*/ 715 h 898"/>
                  <a:gd name="T10" fmla="*/ 159 w 899"/>
                  <a:gd name="T11" fmla="*/ 726 h 898"/>
                  <a:gd name="T12" fmla="*/ 166 w 899"/>
                  <a:gd name="T13" fmla="*/ 733 h 898"/>
                  <a:gd name="T14" fmla="*/ 177 w 899"/>
                  <a:gd name="T15" fmla="*/ 736 h 898"/>
                  <a:gd name="T16" fmla="*/ 716 w 899"/>
                  <a:gd name="T17" fmla="*/ 736 h 898"/>
                  <a:gd name="T18" fmla="*/ 726 w 899"/>
                  <a:gd name="T19" fmla="*/ 733 h 898"/>
                  <a:gd name="T20" fmla="*/ 734 w 899"/>
                  <a:gd name="T21" fmla="*/ 726 h 898"/>
                  <a:gd name="T22" fmla="*/ 737 w 899"/>
                  <a:gd name="T23" fmla="*/ 715 h 898"/>
                  <a:gd name="T24" fmla="*/ 737 w 899"/>
                  <a:gd name="T25" fmla="*/ 177 h 898"/>
                  <a:gd name="T26" fmla="*/ 734 w 899"/>
                  <a:gd name="T27" fmla="*/ 166 h 898"/>
                  <a:gd name="T28" fmla="*/ 726 w 899"/>
                  <a:gd name="T29" fmla="*/ 159 h 898"/>
                  <a:gd name="T30" fmla="*/ 716 w 899"/>
                  <a:gd name="T31" fmla="*/ 156 h 898"/>
                  <a:gd name="T32" fmla="*/ 177 w 899"/>
                  <a:gd name="T33" fmla="*/ 156 h 898"/>
                  <a:gd name="T34" fmla="*/ 179 w 899"/>
                  <a:gd name="T35" fmla="*/ 0 h 898"/>
                  <a:gd name="T36" fmla="*/ 718 w 899"/>
                  <a:gd name="T37" fmla="*/ 0 h 898"/>
                  <a:gd name="T38" fmla="*/ 750 w 899"/>
                  <a:gd name="T39" fmla="*/ 3 h 898"/>
                  <a:gd name="T40" fmla="*/ 781 w 899"/>
                  <a:gd name="T41" fmla="*/ 11 h 898"/>
                  <a:gd name="T42" fmla="*/ 808 w 899"/>
                  <a:gd name="T43" fmla="*/ 25 h 898"/>
                  <a:gd name="T44" fmla="*/ 835 w 899"/>
                  <a:gd name="T45" fmla="*/ 42 h 898"/>
                  <a:gd name="T46" fmla="*/ 856 w 899"/>
                  <a:gd name="T47" fmla="*/ 64 h 898"/>
                  <a:gd name="T48" fmla="*/ 873 w 899"/>
                  <a:gd name="T49" fmla="*/ 88 h 898"/>
                  <a:gd name="T50" fmla="*/ 887 w 899"/>
                  <a:gd name="T51" fmla="*/ 117 h 898"/>
                  <a:gd name="T52" fmla="*/ 896 w 899"/>
                  <a:gd name="T53" fmla="*/ 147 h 898"/>
                  <a:gd name="T54" fmla="*/ 899 w 899"/>
                  <a:gd name="T55" fmla="*/ 179 h 898"/>
                  <a:gd name="T56" fmla="*/ 899 w 899"/>
                  <a:gd name="T57" fmla="*/ 718 h 898"/>
                  <a:gd name="T58" fmla="*/ 896 w 899"/>
                  <a:gd name="T59" fmla="*/ 750 h 898"/>
                  <a:gd name="T60" fmla="*/ 887 w 899"/>
                  <a:gd name="T61" fmla="*/ 781 h 898"/>
                  <a:gd name="T62" fmla="*/ 873 w 899"/>
                  <a:gd name="T63" fmla="*/ 809 h 898"/>
                  <a:gd name="T64" fmla="*/ 856 w 899"/>
                  <a:gd name="T65" fmla="*/ 834 h 898"/>
                  <a:gd name="T66" fmla="*/ 835 w 899"/>
                  <a:gd name="T67" fmla="*/ 856 h 898"/>
                  <a:gd name="T68" fmla="*/ 808 w 899"/>
                  <a:gd name="T69" fmla="*/ 874 h 898"/>
                  <a:gd name="T70" fmla="*/ 781 w 899"/>
                  <a:gd name="T71" fmla="*/ 887 h 898"/>
                  <a:gd name="T72" fmla="*/ 750 w 899"/>
                  <a:gd name="T73" fmla="*/ 895 h 898"/>
                  <a:gd name="T74" fmla="*/ 718 w 899"/>
                  <a:gd name="T75" fmla="*/ 898 h 898"/>
                  <a:gd name="T76" fmla="*/ 179 w 899"/>
                  <a:gd name="T77" fmla="*/ 898 h 898"/>
                  <a:gd name="T78" fmla="*/ 146 w 899"/>
                  <a:gd name="T79" fmla="*/ 895 h 898"/>
                  <a:gd name="T80" fmla="*/ 116 w 899"/>
                  <a:gd name="T81" fmla="*/ 887 h 898"/>
                  <a:gd name="T82" fmla="*/ 89 w 899"/>
                  <a:gd name="T83" fmla="*/ 874 h 898"/>
                  <a:gd name="T84" fmla="*/ 63 w 899"/>
                  <a:gd name="T85" fmla="*/ 856 h 898"/>
                  <a:gd name="T86" fmla="*/ 42 w 899"/>
                  <a:gd name="T87" fmla="*/ 834 h 898"/>
                  <a:gd name="T88" fmla="*/ 24 w 899"/>
                  <a:gd name="T89" fmla="*/ 809 h 898"/>
                  <a:gd name="T90" fmla="*/ 12 w 899"/>
                  <a:gd name="T91" fmla="*/ 781 h 898"/>
                  <a:gd name="T92" fmla="*/ 3 w 899"/>
                  <a:gd name="T93" fmla="*/ 750 h 898"/>
                  <a:gd name="T94" fmla="*/ 0 w 899"/>
                  <a:gd name="T95" fmla="*/ 718 h 898"/>
                  <a:gd name="T96" fmla="*/ 0 w 899"/>
                  <a:gd name="T97" fmla="*/ 179 h 898"/>
                  <a:gd name="T98" fmla="*/ 3 w 899"/>
                  <a:gd name="T99" fmla="*/ 147 h 898"/>
                  <a:gd name="T100" fmla="*/ 12 w 899"/>
                  <a:gd name="T101" fmla="*/ 117 h 898"/>
                  <a:gd name="T102" fmla="*/ 24 w 899"/>
                  <a:gd name="T103" fmla="*/ 88 h 898"/>
                  <a:gd name="T104" fmla="*/ 42 w 899"/>
                  <a:gd name="T105" fmla="*/ 64 h 898"/>
                  <a:gd name="T106" fmla="*/ 63 w 899"/>
                  <a:gd name="T107" fmla="*/ 42 h 898"/>
                  <a:gd name="T108" fmla="*/ 89 w 899"/>
                  <a:gd name="T109" fmla="*/ 25 h 898"/>
                  <a:gd name="T110" fmla="*/ 116 w 899"/>
                  <a:gd name="T111" fmla="*/ 11 h 898"/>
                  <a:gd name="T112" fmla="*/ 146 w 899"/>
                  <a:gd name="T113" fmla="*/ 3 h 898"/>
                  <a:gd name="T114" fmla="*/ 179 w 899"/>
                  <a:gd name="T115"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99" h="898">
                    <a:moveTo>
                      <a:pt x="177" y="156"/>
                    </a:moveTo>
                    <a:lnTo>
                      <a:pt x="166" y="159"/>
                    </a:lnTo>
                    <a:lnTo>
                      <a:pt x="159" y="166"/>
                    </a:lnTo>
                    <a:lnTo>
                      <a:pt x="156" y="177"/>
                    </a:lnTo>
                    <a:lnTo>
                      <a:pt x="156" y="715"/>
                    </a:lnTo>
                    <a:lnTo>
                      <a:pt x="159" y="726"/>
                    </a:lnTo>
                    <a:lnTo>
                      <a:pt x="166" y="733"/>
                    </a:lnTo>
                    <a:lnTo>
                      <a:pt x="177" y="736"/>
                    </a:lnTo>
                    <a:lnTo>
                      <a:pt x="716" y="736"/>
                    </a:lnTo>
                    <a:lnTo>
                      <a:pt x="726" y="733"/>
                    </a:lnTo>
                    <a:lnTo>
                      <a:pt x="734" y="726"/>
                    </a:lnTo>
                    <a:lnTo>
                      <a:pt x="737" y="715"/>
                    </a:lnTo>
                    <a:lnTo>
                      <a:pt x="737" y="177"/>
                    </a:lnTo>
                    <a:lnTo>
                      <a:pt x="734" y="166"/>
                    </a:lnTo>
                    <a:lnTo>
                      <a:pt x="726" y="159"/>
                    </a:lnTo>
                    <a:lnTo>
                      <a:pt x="716" y="156"/>
                    </a:lnTo>
                    <a:lnTo>
                      <a:pt x="177" y="156"/>
                    </a:lnTo>
                    <a:close/>
                    <a:moveTo>
                      <a:pt x="179" y="0"/>
                    </a:moveTo>
                    <a:lnTo>
                      <a:pt x="718" y="0"/>
                    </a:lnTo>
                    <a:lnTo>
                      <a:pt x="750" y="3"/>
                    </a:lnTo>
                    <a:lnTo>
                      <a:pt x="781" y="11"/>
                    </a:lnTo>
                    <a:lnTo>
                      <a:pt x="808" y="25"/>
                    </a:lnTo>
                    <a:lnTo>
                      <a:pt x="835" y="42"/>
                    </a:lnTo>
                    <a:lnTo>
                      <a:pt x="856" y="64"/>
                    </a:lnTo>
                    <a:lnTo>
                      <a:pt x="873" y="88"/>
                    </a:lnTo>
                    <a:lnTo>
                      <a:pt x="887" y="117"/>
                    </a:lnTo>
                    <a:lnTo>
                      <a:pt x="896" y="147"/>
                    </a:lnTo>
                    <a:lnTo>
                      <a:pt x="899" y="179"/>
                    </a:lnTo>
                    <a:lnTo>
                      <a:pt x="899" y="718"/>
                    </a:lnTo>
                    <a:lnTo>
                      <a:pt x="896" y="750"/>
                    </a:lnTo>
                    <a:lnTo>
                      <a:pt x="887" y="781"/>
                    </a:lnTo>
                    <a:lnTo>
                      <a:pt x="873" y="809"/>
                    </a:lnTo>
                    <a:lnTo>
                      <a:pt x="856" y="834"/>
                    </a:lnTo>
                    <a:lnTo>
                      <a:pt x="835" y="856"/>
                    </a:lnTo>
                    <a:lnTo>
                      <a:pt x="808" y="874"/>
                    </a:lnTo>
                    <a:lnTo>
                      <a:pt x="781" y="887"/>
                    </a:lnTo>
                    <a:lnTo>
                      <a:pt x="750" y="895"/>
                    </a:lnTo>
                    <a:lnTo>
                      <a:pt x="718" y="898"/>
                    </a:lnTo>
                    <a:lnTo>
                      <a:pt x="179" y="898"/>
                    </a:lnTo>
                    <a:lnTo>
                      <a:pt x="146" y="895"/>
                    </a:lnTo>
                    <a:lnTo>
                      <a:pt x="116" y="887"/>
                    </a:lnTo>
                    <a:lnTo>
                      <a:pt x="89" y="874"/>
                    </a:lnTo>
                    <a:lnTo>
                      <a:pt x="63" y="856"/>
                    </a:lnTo>
                    <a:lnTo>
                      <a:pt x="42" y="834"/>
                    </a:lnTo>
                    <a:lnTo>
                      <a:pt x="24" y="809"/>
                    </a:lnTo>
                    <a:lnTo>
                      <a:pt x="12" y="781"/>
                    </a:lnTo>
                    <a:lnTo>
                      <a:pt x="3" y="750"/>
                    </a:lnTo>
                    <a:lnTo>
                      <a:pt x="0" y="718"/>
                    </a:lnTo>
                    <a:lnTo>
                      <a:pt x="0" y="179"/>
                    </a:lnTo>
                    <a:lnTo>
                      <a:pt x="3" y="147"/>
                    </a:lnTo>
                    <a:lnTo>
                      <a:pt x="12" y="117"/>
                    </a:lnTo>
                    <a:lnTo>
                      <a:pt x="24" y="88"/>
                    </a:lnTo>
                    <a:lnTo>
                      <a:pt x="42" y="64"/>
                    </a:lnTo>
                    <a:lnTo>
                      <a:pt x="63" y="42"/>
                    </a:lnTo>
                    <a:lnTo>
                      <a:pt x="89" y="25"/>
                    </a:lnTo>
                    <a:lnTo>
                      <a:pt x="116" y="11"/>
                    </a:lnTo>
                    <a:lnTo>
                      <a:pt x="146" y="3"/>
                    </a:lnTo>
                    <a:lnTo>
                      <a:pt x="1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r>
                  <a:rPr>
                    <a:latin typeface="Arial"/>
                  </a:rPr>
                  <a:t/>
                </a:r>
              </a:p>
            </p:txBody>
          </p:sp>
          <p:sp>
            <p:nvSpPr>
              <p:cNvPr id="56" name="Rectangle 36"/>
              <p:cNvSpPr>
                <a:spLocks noChangeArrowheads="1"/>
              </p:cNvSpPr>
              <p:nvPr/>
            </p:nvSpPr>
            <p:spPr bwMode="auto">
              <a:xfrm>
                <a:off x="6012" y="3029"/>
                <a:ext cx="22" cy="2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r>
                  <a:rPr>
                    <a:latin typeface="Arial"/>
                  </a:rPr>
                  <a:t/>
                </a:r>
              </a:p>
            </p:txBody>
          </p:sp>
          <p:sp>
            <p:nvSpPr>
              <p:cNvPr id="57" name="Freeform 37"/>
              <p:cNvSpPr>
                <a:spLocks/>
              </p:cNvSpPr>
              <p:nvPr/>
            </p:nvSpPr>
            <p:spPr bwMode="auto">
              <a:xfrm>
                <a:off x="5918" y="3075"/>
                <a:ext cx="43" cy="19"/>
              </a:xfrm>
              <a:custGeom>
                <a:avLst/>
                <a:gdLst>
                  <a:gd name="T0" fmla="*/ 48 w 688"/>
                  <a:gd name="T1" fmla="*/ 0 h 317"/>
                  <a:gd name="T2" fmla="*/ 167 w 688"/>
                  <a:gd name="T3" fmla="*/ 0 h 317"/>
                  <a:gd name="T4" fmla="*/ 182 w 688"/>
                  <a:gd name="T5" fmla="*/ 3 h 317"/>
                  <a:gd name="T6" fmla="*/ 195 w 688"/>
                  <a:gd name="T7" fmla="*/ 9 h 317"/>
                  <a:gd name="T8" fmla="*/ 206 w 688"/>
                  <a:gd name="T9" fmla="*/ 19 h 317"/>
                  <a:gd name="T10" fmla="*/ 212 w 688"/>
                  <a:gd name="T11" fmla="*/ 32 h 317"/>
                  <a:gd name="T12" fmla="*/ 215 w 688"/>
                  <a:gd name="T13" fmla="*/ 47 h 317"/>
                  <a:gd name="T14" fmla="*/ 215 w 688"/>
                  <a:gd name="T15" fmla="*/ 108 h 317"/>
                  <a:gd name="T16" fmla="*/ 425 w 688"/>
                  <a:gd name="T17" fmla="*/ 108 h 317"/>
                  <a:gd name="T18" fmla="*/ 425 w 688"/>
                  <a:gd name="T19" fmla="*/ 47 h 317"/>
                  <a:gd name="T20" fmla="*/ 427 w 688"/>
                  <a:gd name="T21" fmla="*/ 32 h 317"/>
                  <a:gd name="T22" fmla="*/ 433 w 688"/>
                  <a:gd name="T23" fmla="*/ 19 h 317"/>
                  <a:gd name="T24" fmla="*/ 443 w 688"/>
                  <a:gd name="T25" fmla="*/ 9 h 317"/>
                  <a:gd name="T26" fmla="*/ 455 w 688"/>
                  <a:gd name="T27" fmla="*/ 3 h 317"/>
                  <a:gd name="T28" fmla="*/ 469 w 688"/>
                  <a:gd name="T29" fmla="*/ 0 h 317"/>
                  <a:gd name="T30" fmla="*/ 533 w 688"/>
                  <a:gd name="T31" fmla="*/ 0 h 317"/>
                  <a:gd name="T32" fmla="*/ 548 w 688"/>
                  <a:gd name="T33" fmla="*/ 3 h 317"/>
                  <a:gd name="T34" fmla="*/ 562 w 688"/>
                  <a:gd name="T35" fmla="*/ 9 h 317"/>
                  <a:gd name="T36" fmla="*/ 571 w 688"/>
                  <a:gd name="T37" fmla="*/ 19 h 317"/>
                  <a:gd name="T38" fmla="*/ 577 w 688"/>
                  <a:gd name="T39" fmla="*/ 32 h 317"/>
                  <a:gd name="T40" fmla="*/ 580 w 688"/>
                  <a:gd name="T41" fmla="*/ 47 h 317"/>
                  <a:gd name="T42" fmla="*/ 580 w 688"/>
                  <a:gd name="T43" fmla="*/ 108 h 317"/>
                  <a:gd name="T44" fmla="*/ 639 w 688"/>
                  <a:gd name="T45" fmla="*/ 108 h 317"/>
                  <a:gd name="T46" fmla="*/ 655 w 688"/>
                  <a:gd name="T47" fmla="*/ 110 h 317"/>
                  <a:gd name="T48" fmla="*/ 668 w 688"/>
                  <a:gd name="T49" fmla="*/ 116 h 317"/>
                  <a:gd name="T50" fmla="*/ 678 w 688"/>
                  <a:gd name="T51" fmla="*/ 127 h 317"/>
                  <a:gd name="T52" fmla="*/ 686 w 688"/>
                  <a:gd name="T53" fmla="*/ 139 h 317"/>
                  <a:gd name="T54" fmla="*/ 688 w 688"/>
                  <a:gd name="T55" fmla="*/ 154 h 317"/>
                  <a:gd name="T56" fmla="*/ 688 w 688"/>
                  <a:gd name="T57" fmla="*/ 269 h 317"/>
                  <a:gd name="T58" fmla="*/ 686 w 688"/>
                  <a:gd name="T59" fmla="*/ 283 h 317"/>
                  <a:gd name="T60" fmla="*/ 678 w 688"/>
                  <a:gd name="T61" fmla="*/ 297 h 317"/>
                  <a:gd name="T62" fmla="*/ 668 w 688"/>
                  <a:gd name="T63" fmla="*/ 308 h 317"/>
                  <a:gd name="T64" fmla="*/ 655 w 688"/>
                  <a:gd name="T65" fmla="*/ 314 h 317"/>
                  <a:gd name="T66" fmla="*/ 639 w 688"/>
                  <a:gd name="T67" fmla="*/ 317 h 317"/>
                  <a:gd name="T68" fmla="*/ 521 w 688"/>
                  <a:gd name="T69" fmla="*/ 317 h 317"/>
                  <a:gd name="T70" fmla="*/ 506 w 688"/>
                  <a:gd name="T71" fmla="*/ 314 h 317"/>
                  <a:gd name="T72" fmla="*/ 492 w 688"/>
                  <a:gd name="T73" fmla="*/ 308 h 317"/>
                  <a:gd name="T74" fmla="*/ 482 w 688"/>
                  <a:gd name="T75" fmla="*/ 297 h 317"/>
                  <a:gd name="T76" fmla="*/ 474 w 688"/>
                  <a:gd name="T77" fmla="*/ 283 h 317"/>
                  <a:gd name="T78" fmla="*/ 472 w 688"/>
                  <a:gd name="T79" fmla="*/ 269 h 317"/>
                  <a:gd name="T80" fmla="*/ 472 w 688"/>
                  <a:gd name="T81" fmla="*/ 263 h 317"/>
                  <a:gd name="T82" fmla="*/ 206 w 688"/>
                  <a:gd name="T83" fmla="*/ 263 h 317"/>
                  <a:gd name="T84" fmla="*/ 191 w 688"/>
                  <a:gd name="T85" fmla="*/ 261 h 317"/>
                  <a:gd name="T86" fmla="*/ 179 w 688"/>
                  <a:gd name="T87" fmla="*/ 254 h 317"/>
                  <a:gd name="T88" fmla="*/ 169 w 688"/>
                  <a:gd name="T89" fmla="*/ 245 h 317"/>
                  <a:gd name="T90" fmla="*/ 164 w 688"/>
                  <a:gd name="T91" fmla="*/ 232 h 317"/>
                  <a:gd name="T92" fmla="*/ 162 w 688"/>
                  <a:gd name="T93" fmla="*/ 217 h 317"/>
                  <a:gd name="T94" fmla="*/ 162 w 688"/>
                  <a:gd name="T95" fmla="*/ 216 h 317"/>
                  <a:gd name="T96" fmla="*/ 48 w 688"/>
                  <a:gd name="T97" fmla="*/ 216 h 317"/>
                  <a:gd name="T98" fmla="*/ 33 w 688"/>
                  <a:gd name="T99" fmla="*/ 213 h 317"/>
                  <a:gd name="T100" fmla="*/ 20 w 688"/>
                  <a:gd name="T101" fmla="*/ 206 h 317"/>
                  <a:gd name="T102" fmla="*/ 9 w 688"/>
                  <a:gd name="T103" fmla="*/ 195 h 317"/>
                  <a:gd name="T104" fmla="*/ 2 w 688"/>
                  <a:gd name="T105" fmla="*/ 181 h 317"/>
                  <a:gd name="T106" fmla="*/ 0 w 688"/>
                  <a:gd name="T107" fmla="*/ 166 h 317"/>
                  <a:gd name="T108" fmla="*/ 0 w 688"/>
                  <a:gd name="T109" fmla="*/ 47 h 317"/>
                  <a:gd name="T110" fmla="*/ 2 w 688"/>
                  <a:gd name="T111" fmla="*/ 32 h 317"/>
                  <a:gd name="T112" fmla="*/ 9 w 688"/>
                  <a:gd name="T113" fmla="*/ 19 h 317"/>
                  <a:gd name="T114" fmla="*/ 20 w 688"/>
                  <a:gd name="T115" fmla="*/ 9 h 317"/>
                  <a:gd name="T116" fmla="*/ 33 w 688"/>
                  <a:gd name="T117" fmla="*/ 3 h 317"/>
                  <a:gd name="T118" fmla="*/ 48 w 688"/>
                  <a:gd name="T119"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8" h="317">
                    <a:moveTo>
                      <a:pt x="48" y="0"/>
                    </a:moveTo>
                    <a:lnTo>
                      <a:pt x="167" y="0"/>
                    </a:lnTo>
                    <a:lnTo>
                      <a:pt x="182" y="3"/>
                    </a:lnTo>
                    <a:lnTo>
                      <a:pt x="195" y="9"/>
                    </a:lnTo>
                    <a:lnTo>
                      <a:pt x="206" y="19"/>
                    </a:lnTo>
                    <a:lnTo>
                      <a:pt x="212" y="32"/>
                    </a:lnTo>
                    <a:lnTo>
                      <a:pt x="215" y="47"/>
                    </a:lnTo>
                    <a:lnTo>
                      <a:pt x="215" y="108"/>
                    </a:lnTo>
                    <a:lnTo>
                      <a:pt x="425" y="108"/>
                    </a:lnTo>
                    <a:lnTo>
                      <a:pt x="425" y="47"/>
                    </a:lnTo>
                    <a:lnTo>
                      <a:pt x="427" y="32"/>
                    </a:lnTo>
                    <a:lnTo>
                      <a:pt x="433" y="19"/>
                    </a:lnTo>
                    <a:lnTo>
                      <a:pt x="443" y="9"/>
                    </a:lnTo>
                    <a:lnTo>
                      <a:pt x="455" y="3"/>
                    </a:lnTo>
                    <a:lnTo>
                      <a:pt x="469" y="0"/>
                    </a:lnTo>
                    <a:lnTo>
                      <a:pt x="533" y="0"/>
                    </a:lnTo>
                    <a:lnTo>
                      <a:pt x="548" y="3"/>
                    </a:lnTo>
                    <a:lnTo>
                      <a:pt x="562" y="9"/>
                    </a:lnTo>
                    <a:lnTo>
                      <a:pt x="571" y="19"/>
                    </a:lnTo>
                    <a:lnTo>
                      <a:pt x="577" y="32"/>
                    </a:lnTo>
                    <a:lnTo>
                      <a:pt x="580" y="47"/>
                    </a:lnTo>
                    <a:lnTo>
                      <a:pt x="580" y="108"/>
                    </a:lnTo>
                    <a:lnTo>
                      <a:pt x="639" y="108"/>
                    </a:lnTo>
                    <a:lnTo>
                      <a:pt x="655" y="110"/>
                    </a:lnTo>
                    <a:lnTo>
                      <a:pt x="668" y="116"/>
                    </a:lnTo>
                    <a:lnTo>
                      <a:pt x="678" y="127"/>
                    </a:lnTo>
                    <a:lnTo>
                      <a:pt x="686" y="139"/>
                    </a:lnTo>
                    <a:lnTo>
                      <a:pt x="688" y="154"/>
                    </a:lnTo>
                    <a:lnTo>
                      <a:pt x="688" y="269"/>
                    </a:lnTo>
                    <a:lnTo>
                      <a:pt x="686" y="283"/>
                    </a:lnTo>
                    <a:lnTo>
                      <a:pt x="678" y="297"/>
                    </a:lnTo>
                    <a:lnTo>
                      <a:pt x="668" y="308"/>
                    </a:lnTo>
                    <a:lnTo>
                      <a:pt x="655" y="314"/>
                    </a:lnTo>
                    <a:lnTo>
                      <a:pt x="639" y="317"/>
                    </a:lnTo>
                    <a:lnTo>
                      <a:pt x="521" y="317"/>
                    </a:lnTo>
                    <a:lnTo>
                      <a:pt x="506" y="314"/>
                    </a:lnTo>
                    <a:lnTo>
                      <a:pt x="492" y="308"/>
                    </a:lnTo>
                    <a:lnTo>
                      <a:pt x="482" y="297"/>
                    </a:lnTo>
                    <a:lnTo>
                      <a:pt x="474" y="283"/>
                    </a:lnTo>
                    <a:lnTo>
                      <a:pt x="472" y="269"/>
                    </a:lnTo>
                    <a:lnTo>
                      <a:pt x="472" y="263"/>
                    </a:lnTo>
                    <a:lnTo>
                      <a:pt x="206" y="263"/>
                    </a:lnTo>
                    <a:lnTo>
                      <a:pt x="191" y="261"/>
                    </a:lnTo>
                    <a:lnTo>
                      <a:pt x="179" y="254"/>
                    </a:lnTo>
                    <a:lnTo>
                      <a:pt x="169" y="245"/>
                    </a:lnTo>
                    <a:lnTo>
                      <a:pt x="164" y="232"/>
                    </a:lnTo>
                    <a:lnTo>
                      <a:pt x="162" y="217"/>
                    </a:lnTo>
                    <a:lnTo>
                      <a:pt x="162" y="216"/>
                    </a:lnTo>
                    <a:lnTo>
                      <a:pt x="48" y="216"/>
                    </a:lnTo>
                    <a:lnTo>
                      <a:pt x="33" y="213"/>
                    </a:lnTo>
                    <a:lnTo>
                      <a:pt x="20" y="206"/>
                    </a:lnTo>
                    <a:lnTo>
                      <a:pt x="9" y="195"/>
                    </a:lnTo>
                    <a:lnTo>
                      <a:pt x="2" y="181"/>
                    </a:lnTo>
                    <a:lnTo>
                      <a:pt x="0" y="166"/>
                    </a:lnTo>
                    <a:lnTo>
                      <a:pt x="0" y="47"/>
                    </a:lnTo>
                    <a:lnTo>
                      <a:pt x="2" y="32"/>
                    </a:lnTo>
                    <a:lnTo>
                      <a:pt x="9" y="19"/>
                    </a:lnTo>
                    <a:lnTo>
                      <a:pt x="20" y="9"/>
                    </a:lnTo>
                    <a:lnTo>
                      <a:pt x="33" y="3"/>
                    </a:lnTo>
                    <a:lnTo>
                      <a:pt x="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r>
                  <a:rPr>
                    <a:latin typeface="Arial"/>
                  </a:rPr>
                  <a:t/>
                </a:r>
              </a:p>
            </p:txBody>
          </p:sp>
          <p:sp>
            <p:nvSpPr>
              <p:cNvPr id="58" name="Freeform 38"/>
              <p:cNvSpPr>
                <a:spLocks/>
              </p:cNvSpPr>
              <p:nvPr/>
            </p:nvSpPr>
            <p:spPr bwMode="auto">
              <a:xfrm>
                <a:off x="5969" y="3017"/>
                <a:ext cx="23" cy="46"/>
              </a:xfrm>
              <a:custGeom>
                <a:avLst/>
                <a:gdLst>
                  <a:gd name="T0" fmla="*/ 46 w 372"/>
                  <a:gd name="T1" fmla="*/ 0 h 736"/>
                  <a:gd name="T2" fmla="*/ 271 w 372"/>
                  <a:gd name="T3" fmla="*/ 0 h 736"/>
                  <a:gd name="T4" fmla="*/ 286 w 372"/>
                  <a:gd name="T5" fmla="*/ 3 h 736"/>
                  <a:gd name="T6" fmla="*/ 299 w 372"/>
                  <a:gd name="T7" fmla="*/ 9 h 736"/>
                  <a:gd name="T8" fmla="*/ 308 w 372"/>
                  <a:gd name="T9" fmla="*/ 19 h 736"/>
                  <a:gd name="T10" fmla="*/ 316 w 372"/>
                  <a:gd name="T11" fmla="*/ 31 h 736"/>
                  <a:gd name="T12" fmla="*/ 318 w 372"/>
                  <a:gd name="T13" fmla="*/ 46 h 736"/>
                  <a:gd name="T14" fmla="*/ 318 w 372"/>
                  <a:gd name="T15" fmla="*/ 110 h 736"/>
                  <a:gd name="T16" fmla="*/ 316 w 372"/>
                  <a:gd name="T17" fmla="*/ 125 h 736"/>
                  <a:gd name="T18" fmla="*/ 308 w 372"/>
                  <a:gd name="T19" fmla="*/ 138 h 736"/>
                  <a:gd name="T20" fmla="*/ 299 w 372"/>
                  <a:gd name="T21" fmla="*/ 147 h 736"/>
                  <a:gd name="T22" fmla="*/ 286 w 372"/>
                  <a:gd name="T23" fmla="*/ 154 h 736"/>
                  <a:gd name="T24" fmla="*/ 271 w 372"/>
                  <a:gd name="T25" fmla="*/ 156 h 736"/>
                  <a:gd name="T26" fmla="*/ 263 w 372"/>
                  <a:gd name="T27" fmla="*/ 156 h 736"/>
                  <a:gd name="T28" fmla="*/ 263 w 372"/>
                  <a:gd name="T29" fmla="*/ 520 h 736"/>
                  <a:gd name="T30" fmla="*/ 322 w 372"/>
                  <a:gd name="T31" fmla="*/ 520 h 736"/>
                  <a:gd name="T32" fmla="*/ 338 w 372"/>
                  <a:gd name="T33" fmla="*/ 523 h 736"/>
                  <a:gd name="T34" fmla="*/ 351 w 372"/>
                  <a:gd name="T35" fmla="*/ 530 h 736"/>
                  <a:gd name="T36" fmla="*/ 362 w 372"/>
                  <a:gd name="T37" fmla="*/ 542 h 736"/>
                  <a:gd name="T38" fmla="*/ 369 w 372"/>
                  <a:gd name="T39" fmla="*/ 555 h 736"/>
                  <a:gd name="T40" fmla="*/ 372 w 372"/>
                  <a:gd name="T41" fmla="*/ 570 h 736"/>
                  <a:gd name="T42" fmla="*/ 372 w 372"/>
                  <a:gd name="T43" fmla="*/ 689 h 736"/>
                  <a:gd name="T44" fmla="*/ 369 w 372"/>
                  <a:gd name="T45" fmla="*/ 704 h 736"/>
                  <a:gd name="T46" fmla="*/ 362 w 372"/>
                  <a:gd name="T47" fmla="*/ 717 h 736"/>
                  <a:gd name="T48" fmla="*/ 351 w 372"/>
                  <a:gd name="T49" fmla="*/ 727 h 736"/>
                  <a:gd name="T50" fmla="*/ 338 w 372"/>
                  <a:gd name="T51" fmla="*/ 734 h 736"/>
                  <a:gd name="T52" fmla="*/ 322 w 372"/>
                  <a:gd name="T53" fmla="*/ 736 h 736"/>
                  <a:gd name="T54" fmla="*/ 152 w 372"/>
                  <a:gd name="T55" fmla="*/ 736 h 736"/>
                  <a:gd name="T56" fmla="*/ 138 w 372"/>
                  <a:gd name="T57" fmla="*/ 734 h 736"/>
                  <a:gd name="T58" fmla="*/ 125 w 372"/>
                  <a:gd name="T59" fmla="*/ 727 h 736"/>
                  <a:gd name="T60" fmla="*/ 116 w 372"/>
                  <a:gd name="T61" fmla="*/ 717 h 736"/>
                  <a:gd name="T62" fmla="*/ 111 w 372"/>
                  <a:gd name="T63" fmla="*/ 704 h 736"/>
                  <a:gd name="T64" fmla="*/ 109 w 372"/>
                  <a:gd name="T65" fmla="*/ 689 h 736"/>
                  <a:gd name="T66" fmla="*/ 109 w 372"/>
                  <a:gd name="T67" fmla="*/ 426 h 736"/>
                  <a:gd name="T68" fmla="*/ 46 w 372"/>
                  <a:gd name="T69" fmla="*/ 426 h 736"/>
                  <a:gd name="T70" fmla="*/ 32 w 372"/>
                  <a:gd name="T71" fmla="*/ 424 h 736"/>
                  <a:gd name="T72" fmla="*/ 19 w 372"/>
                  <a:gd name="T73" fmla="*/ 418 h 736"/>
                  <a:gd name="T74" fmla="*/ 9 w 372"/>
                  <a:gd name="T75" fmla="*/ 408 h 736"/>
                  <a:gd name="T76" fmla="*/ 2 w 372"/>
                  <a:gd name="T77" fmla="*/ 395 h 736"/>
                  <a:gd name="T78" fmla="*/ 0 w 372"/>
                  <a:gd name="T79" fmla="*/ 381 h 736"/>
                  <a:gd name="T80" fmla="*/ 0 w 372"/>
                  <a:gd name="T81" fmla="*/ 372 h 736"/>
                  <a:gd name="T82" fmla="*/ 2 w 372"/>
                  <a:gd name="T83" fmla="*/ 358 h 736"/>
                  <a:gd name="T84" fmla="*/ 9 w 372"/>
                  <a:gd name="T85" fmla="*/ 344 h 736"/>
                  <a:gd name="T86" fmla="*/ 19 w 372"/>
                  <a:gd name="T87" fmla="*/ 333 h 736"/>
                  <a:gd name="T88" fmla="*/ 32 w 372"/>
                  <a:gd name="T89" fmla="*/ 327 h 736"/>
                  <a:gd name="T90" fmla="*/ 46 w 372"/>
                  <a:gd name="T91" fmla="*/ 324 h 736"/>
                  <a:gd name="T92" fmla="*/ 109 w 372"/>
                  <a:gd name="T93" fmla="*/ 324 h 736"/>
                  <a:gd name="T94" fmla="*/ 109 w 372"/>
                  <a:gd name="T95" fmla="*/ 156 h 736"/>
                  <a:gd name="T96" fmla="*/ 46 w 372"/>
                  <a:gd name="T97" fmla="*/ 156 h 736"/>
                  <a:gd name="T98" fmla="*/ 32 w 372"/>
                  <a:gd name="T99" fmla="*/ 154 h 736"/>
                  <a:gd name="T100" fmla="*/ 19 w 372"/>
                  <a:gd name="T101" fmla="*/ 147 h 736"/>
                  <a:gd name="T102" fmla="*/ 9 w 372"/>
                  <a:gd name="T103" fmla="*/ 138 h 736"/>
                  <a:gd name="T104" fmla="*/ 2 w 372"/>
                  <a:gd name="T105" fmla="*/ 125 h 736"/>
                  <a:gd name="T106" fmla="*/ 0 w 372"/>
                  <a:gd name="T107" fmla="*/ 110 h 736"/>
                  <a:gd name="T108" fmla="*/ 0 w 372"/>
                  <a:gd name="T109" fmla="*/ 46 h 736"/>
                  <a:gd name="T110" fmla="*/ 2 w 372"/>
                  <a:gd name="T111" fmla="*/ 31 h 736"/>
                  <a:gd name="T112" fmla="*/ 9 w 372"/>
                  <a:gd name="T113" fmla="*/ 19 h 736"/>
                  <a:gd name="T114" fmla="*/ 19 w 372"/>
                  <a:gd name="T115" fmla="*/ 9 h 736"/>
                  <a:gd name="T116" fmla="*/ 32 w 372"/>
                  <a:gd name="T117" fmla="*/ 3 h 736"/>
                  <a:gd name="T118" fmla="*/ 46 w 372"/>
                  <a:gd name="T119"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2" h="736">
                    <a:moveTo>
                      <a:pt x="46" y="0"/>
                    </a:moveTo>
                    <a:lnTo>
                      <a:pt x="271" y="0"/>
                    </a:lnTo>
                    <a:lnTo>
                      <a:pt x="286" y="3"/>
                    </a:lnTo>
                    <a:lnTo>
                      <a:pt x="299" y="9"/>
                    </a:lnTo>
                    <a:lnTo>
                      <a:pt x="308" y="19"/>
                    </a:lnTo>
                    <a:lnTo>
                      <a:pt x="316" y="31"/>
                    </a:lnTo>
                    <a:lnTo>
                      <a:pt x="318" y="46"/>
                    </a:lnTo>
                    <a:lnTo>
                      <a:pt x="318" y="110"/>
                    </a:lnTo>
                    <a:lnTo>
                      <a:pt x="316" y="125"/>
                    </a:lnTo>
                    <a:lnTo>
                      <a:pt x="308" y="138"/>
                    </a:lnTo>
                    <a:lnTo>
                      <a:pt x="299" y="147"/>
                    </a:lnTo>
                    <a:lnTo>
                      <a:pt x="286" y="154"/>
                    </a:lnTo>
                    <a:lnTo>
                      <a:pt x="271" y="156"/>
                    </a:lnTo>
                    <a:lnTo>
                      <a:pt x="263" y="156"/>
                    </a:lnTo>
                    <a:lnTo>
                      <a:pt x="263" y="520"/>
                    </a:lnTo>
                    <a:lnTo>
                      <a:pt x="322" y="520"/>
                    </a:lnTo>
                    <a:lnTo>
                      <a:pt x="338" y="523"/>
                    </a:lnTo>
                    <a:lnTo>
                      <a:pt x="351" y="530"/>
                    </a:lnTo>
                    <a:lnTo>
                      <a:pt x="362" y="542"/>
                    </a:lnTo>
                    <a:lnTo>
                      <a:pt x="369" y="555"/>
                    </a:lnTo>
                    <a:lnTo>
                      <a:pt x="372" y="570"/>
                    </a:lnTo>
                    <a:lnTo>
                      <a:pt x="372" y="689"/>
                    </a:lnTo>
                    <a:lnTo>
                      <a:pt x="369" y="704"/>
                    </a:lnTo>
                    <a:lnTo>
                      <a:pt x="362" y="717"/>
                    </a:lnTo>
                    <a:lnTo>
                      <a:pt x="351" y="727"/>
                    </a:lnTo>
                    <a:lnTo>
                      <a:pt x="338" y="734"/>
                    </a:lnTo>
                    <a:lnTo>
                      <a:pt x="322" y="736"/>
                    </a:lnTo>
                    <a:lnTo>
                      <a:pt x="152" y="736"/>
                    </a:lnTo>
                    <a:lnTo>
                      <a:pt x="138" y="734"/>
                    </a:lnTo>
                    <a:lnTo>
                      <a:pt x="125" y="727"/>
                    </a:lnTo>
                    <a:lnTo>
                      <a:pt x="116" y="717"/>
                    </a:lnTo>
                    <a:lnTo>
                      <a:pt x="111" y="704"/>
                    </a:lnTo>
                    <a:lnTo>
                      <a:pt x="109" y="689"/>
                    </a:lnTo>
                    <a:lnTo>
                      <a:pt x="109" y="426"/>
                    </a:lnTo>
                    <a:lnTo>
                      <a:pt x="46" y="426"/>
                    </a:lnTo>
                    <a:lnTo>
                      <a:pt x="32" y="424"/>
                    </a:lnTo>
                    <a:lnTo>
                      <a:pt x="19" y="418"/>
                    </a:lnTo>
                    <a:lnTo>
                      <a:pt x="9" y="408"/>
                    </a:lnTo>
                    <a:lnTo>
                      <a:pt x="2" y="395"/>
                    </a:lnTo>
                    <a:lnTo>
                      <a:pt x="0" y="381"/>
                    </a:lnTo>
                    <a:lnTo>
                      <a:pt x="0" y="372"/>
                    </a:lnTo>
                    <a:lnTo>
                      <a:pt x="2" y="358"/>
                    </a:lnTo>
                    <a:lnTo>
                      <a:pt x="9" y="344"/>
                    </a:lnTo>
                    <a:lnTo>
                      <a:pt x="19" y="333"/>
                    </a:lnTo>
                    <a:lnTo>
                      <a:pt x="32" y="327"/>
                    </a:lnTo>
                    <a:lnTo>
                      <a:pt x="46" y="324"/>
                    </a:lnTo>
                    <a:lnTo>
                      <a:pt x="109" y="324"/>
                    </a:lnTo>
                    <a:lnTo>
                      <a:pt x="109" y="156"/>
                    </a:lnTo>
                    <a:lnTo>
                      <a:pt x="46" y="156"/>
                    </a:lnTo>
                    <a:lnTo>
                      <a:pt x="32" y="154"/>
                    </a:lnTo>
                    <a:lnTo>
                      <a:pt x="19" y="147"/>
                    </a:lnTo>
                    <a:lnTo>
                      <a:pt x="9" y="138"/>
                    </a:lnTo>
                    <a:lnTo>
                      <a:pt x="2" y="125"/>
                    </a:lnTo>
                    <a:lnTo>
                      <a:pt x="0" y="110"/>
                    </a:lnTo>
                    <a:lnTo>
                      <a:pt x="0" y="46"/>
                    </a:lnTo>
                    <a:lnTo>
                      <a:pt x="2" y="31"/>
                    </a:lnTo>
                    <a:lnTo>
                      <a:pt x="9" y="19"/>
                    </a:lnTo>
                    <a:lnTo>
                      <a:pt x="19" y="9"/>
                    </a:lnTo>
                    <a:lnTo>
                      <a:pt x="32" y="3"/>
                    </a:lnTo>
                    <a:lnTo>
                      <a:pt x="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r>
                  <a:rPr>
                    <a:latin typeface="Arial"/>
                  </a:rPr>
                  <a:t/>
                </a:r>
              </a:p>
            </p:txBody>
          </p:sp>
          <p:sp>
            <p:nvSpPr>
              <p:cNvPr id="59" name="Freeform 39"/>
              <p:cNvSpPr>
                <a:spLocks/>
              </p:cNvSpPr>
              <p:nvPr/>
            </p:nvSpPr>
            <p:spPr bwMode="auto">
              <a:xfrm>
                <a:off x="5970" y="3068"/>
                <a:ext cx="14" cy="13"/>
              </a:xfrm>
              <a:custGeom>
                <a:avLst/>
                <a:gdLst>
                  <a:gd name="T0" fmla="*/ 46 w 209"/>
                  <a:gd name="T1" fmla="*/ 0 h 209"/>
                  <a:gd name="T2" fmla="*/ 162 w 209"/>
                  <a:gd name="T3" fmla="*/ 0 h 209"/>
                  <a:gd name="T4" fmla="*/ 176 w 209"/>
                  <a:gd name="T5" fmla="*/ 2 h 209"/>
                  <a:gd name="T6" fmla="*/ 189 w 209"/>
                  <a:gd name="T7" fmla="*/ 9 h 209"/>
                  <a:gd name="T8" fmla="*/ 199 w 209"/>
                  <a:gd name="T9" fmla="*/ 19 h 209"/>
                  <a:gd name="T10" fmla="*/ 206 w 209"/>
                  <a:gd name="T11" fmla="*/ 32 h 209"/>
                  <a:gd name="T12" fmla="*/ 209 w 209"/>
                  <a:gd name="T13" fmla="*/ 46 h 209"/>
                  <a:gd name="T14" fmla="*/ 209 w 209"/>
                  <a:gd name="T15" fmla="*/ 162 h 209"/>
                  <a:gd name="T16" fmla="*/ 206 w 209"/>
                  <a:gd name="T17" fmla="*/ 177 h 209"/>
                  <a:gd name="T18" fmla="*/ 199 w 209"/>
                  <a:gd name="T19" fmla="*/ 189 h 209"/>
                  <a:gd name="T20" fmla="*/ 189 w 209"/>
                  <a:gd name="T21" fmla="*/ 200 h 209"/>
                  <a:gd name="T22" fmla="*/ 176 w 209"/>
                  <a:gd name="T23" fmla="*/ 206 h 209"/>
                  <a:gd name="T24" fmla="*/ 162 w 209"/>
                  <a:gd name="T25" fmla="*/ 209 h 209"/>
                  <a:gd name="T26" fmla="*/ 46 w 209"/>
                  <a:gd name="T27" fmla="*/ 209 h 209"/>
                  <a:gd name="T28" fmla="*/ 31 w 209"/>
                  <a:gd name="T29" fmla="*/ 206 h 209"/>
                  <a:gd name="T30" fmla="*/ 18 w 209"/>
                  <a:gd name="T31" fmla="*/ 200 h 209"/>
                  <a:gd name="T32" fmla="*/ 8 w 209"/>
                  <a:gd name="T33" fmla="*/ 189 h 209"/>
                  <a:gd name="T34" fmla="*/ 2 w 209"/>
                  <a:gd name="T35" fmla="*/ 177 h 209"/>
                  <a:gd name="T36" fmla="*/ 0 w 209"/>
                  <a:gd name="T37" fmla="*/ 162 h 209"/>
                  <a:gd name="T38" fmla="*/ 0 w 209"/>
                  <a:gd name="T39" fmla="*/ 46 h 209"/>
                  <a:gd name="T40" fmla="*/ 2 w 209"/>
                  <a:gd name="T41" fmla="*/ 32 h 209"/>
                  <a:gd name="T42" fmla="*/ 8 w 209"/>
                  <a:gd name="T43" fmla="*/ 19 h 209"/>
                  <a:gd name="T44" fmla="*/ 18 w 209"/>
                  <a:gd name="T45" fmla="*/ 9 h 209"/>
                  <a:gd name="T46" fmla="*/ 31 w 209"/>
                  <a:gd name="T47" fmla="*/ 2 h 209"/>
                  <a:gd name="T48" fmla="*/ 46 w 209"/>
                  <a:gd name="T4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9" h="209">
                    <a:moveTo>
                      <a:pt x="46" y="0"/>
                    </a:moveTo>
                    <a:lnTo>
                      <a:pt x="162" y="0"/>
                    </a:lnTo>
                    <a:lnTo>
                      <a:pt x="176" y="2"/>
                    </a:lnTo>
                    <a:lnTo>
                      <a:pt x="189" y="9"/>
                    </a:lnTo>
                    <a:lnTo>
                      <a:pt x="199" y="19"/>
                    </a:lnTo>
                    <a:lnTo>
                      <a:pt x="206" y="32"/>
                    </a:lnTo>
                    <a:lnTo>
                      <a:pt x="209" y="46"/>
                    </a:lnTo>
                    <a:lnTo>
                      <a:pt x="209" y="162"/>
                    </a:lnTo>
                    <a:lnTo>
                      <a:pt x="206" y="177"/>
                    </a:lnTo>
                    <a:lnTo>
                      <a:pt x="199" y="189"/>
                    </a:lnTo>
                    <a:lnTo>
                      <a:pt x="189" y="200"/>
                    </a:lnTo>
                    <a:lnTo>
                      <a:pt x="176" y="206"/>
                    </a:lnTo>
                    <a:lnTo>
                      <a:pt x="162" y="209"/>
                    </a:lnTo>
                    <a:lnTo>
                      <a:pt x="46" y="209"/>
                    </a:lnTo>
                    <a:lnTo>
                      <a:pt x="31" y="206"/>
                    </a:lnTo>
                    <a:lnTo>
                      <a:pt x="18" y="200"/>
                    </a:lnTo>
                    <a:lnTo>
                      <a:pt x="8" y="189"/>
                    </a:lnTo>
                    <a:lnTo>
                      <a:pt x="2" y="177"/>
                    </a:lnTo>
                    <a:lnTo>
                      <a:pt x="0" y="162"/>
                    </a:lnTo>
                    <a:lnTo>
                      <a:pt x="0" y="46"/>
                    </a:lnTo>
                    <a:lnTo>
                      <a:pt x="2" y="32"/>
                    </a:lnTo>
                    <a:lnTo>
                      <a:pt x="8" y="19"/>
                    </a:lnTo>
                    <a:lnTo>
                      <a:pt x="18" y="9"/>
                    </a:lnTo>
                    <a:lnTo>
                      <a:pt x="31" y="2"/>
                    </a:lnTo>
                    <a:lnTo>
                      <a:pt x="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r>
                  <a:rPr>
                    <a:latin typeface="Arial"/>
                  </a:rPr>
                  <a:t/>
                </a:r>
              </a:p>
            </p:txBody>
          </p:sp>
          <p:sp>
            <p:nvSpPr>
              <p:cNvPr id="60" name="Freeform 40"/>
              <p:cNvSpPr>
                <a:spLocks/>
              </p:cNvSpPr>
              <p:nvPr/>
            </p:nvSpPr>
            <p:spPr bwMode="auto">
              <a:xfrm>
                <a:off x="5993" y="3081"/>
                <a:ext cx="8" cy="5"/>
              </a:xfrm>
              <a:custGeom>
                <a:avLst/>
                <a:gdLst>
                  <a:gd name="T0" fmla="*/ 50 w 129"/>
                  <a:gd name="T1" fmla="*/ 0 h 95"/>
                  <a:gd name="T2" fmla="*/ 129 w 129"/>
                  <a:gd name="T3" fmla="*/ 0 h 95"/>
                  <a:gd name="T4" fmla="*/ 85 w 129"/>
                  <a:gd name="T5" fmla="*/ 30 h 95"/>
                  <a:gd name="T6" fmla="*/ 42 w 129"/>
                  <a:gd name="T7" fmla="*/ 61 h 95"/>
                  <a:gd name="T8" fmla="*/ 0 w 129"/>
                  <a:gd name="T9" fmla="*/ 95 h 95"/>
                  <a:gd name="T10" fmla="*/ 0 w 129"/>
                  <a:gd name="T11" fmla="*/ 48 h 95"/>
                  <a:gd name="T12" fmla="*/ 3 w 129"/>
                  <a:gd name="T13" fmla="*/ 34 h 95"/>
                  <a:gd name="T14" fmla="*/ 10 w 129"/>
                  <a:gd name="T15" fmla="*/ 20 h 95"/>
                  <a:gd name="T16" fmla="*/ 21 w 129"/>
                  <a:gd name="T17" fmla="*/ 10 h 95"/>
                  <a:gd name="T18" fmla="*/ 34 w 129"/>
                  <a:gd name="T19" fmla="*/ 3 h 95"/>
                  <a:gd name="T20" fmla="*/ 50 w 129"/>
                  <a:gd name="T2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 h="95">
                    <a:moveTo>
                      <a:pt x="50" y="0"/>
                    </a:moveTo>
                    <a:lnTo>
                      <a:pt x="129" y="0"/>
                    </a:lnTo>
                    <a:lnTo>
                      <a:pt x="85" y="30"/>
                    </a:lnTo>
                    <a:lnTo>
                      <a:pt x="42" y="61"/>
                    </a:lnTo>
                    <a:lnTo>
                      <a:pt x="0" y="95"/>
                    </a:lnTo>
                    <a:lnTo>
                      <a:pt x="0" y="48"/>
                    </a:lnTo>
                    <a:lnTo>
                      <a:pt x="3" y="34"/>
                    </a:lnTo>
                    <a:lnTo>
                      <a:pt x="10" y="20"/>
                    </a:lnTo>
                    <a:lnTo>
                      <a:pt x="21" y="10"/>
                    </a:lnTo>
                    <a:lnTo>
                      <a:pt x="34" y="3"/>
                    </a:lnTo>
                    <a:lnTo>
                      <a:pt x="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r>
                  <a:rPr>
                    <a:latin typeface="Arial"/>
                  </a:rPr>
                  <a:t/>
                </a:r>
              </a:p>
            </p:txBody>
          </p:sp>
          <p:sp>
            <p:nvSpPr>
              <p:cNvPr id="61" name="Freeform 41"/>
              <p:cNvSpPr>
                <a:spLocks/>
              </p:cNvSpPr>
              <p:nvPr/>
            </p:nvSpPr>
            <p:spPr bwMode="auto">
              <a:xfrm>
                <a:off x="5977" y="3087"/>
                <a:ext cx="15" cy="20"/>
              </a:xfrm>
              <a:custGeom>
                <a:avLst/>
                <a:gdLst>
                  <a:gd name="T0" fmla="*/ 49 w 251"/>
                  <a:gd name="T1" fmla="*/ 0 h 318"/>
                  <a:gd name="T2" fmla="*/ 251 w 251"/>
                  <a:gd name="T3" fmla="*/ 0 h 318"/>
                  <a:gd name="T4" fmla="*/ 225 w 251"/>
                  <a:gd name="T5" fmla="*/ 23 h 318"/>
                  <a:gd name="T6" fmla="*/ 199 w 251"/>
                  <a:gd name="T7" fmla="*/ 47 h 318"/>
                  <a:gd name="T8" fmla="*/ 153 w 251"/>
                  <a:gd name="T9" fmla="*/ 97 h 318"/>
                  <a:gd name="T10" fmla="*/ 110 w 251"/>
                  <a:gd name="T11" fmla="*/ 150 h 318"/>
                  <a:gd name="T12" fmla="*/ 70 w 251"/>
                  <a:gd name="T13" fmla="*/ 204 h 318"/>
                  <a:gd name="T14" fmla="*/ 33 w 251"/>
                  <a:gd name="T15" fmla="*/ 260 h 318"/>
                  <a:gd name="T16" fmla="*/ 0 w 251"/>
                  <a:gd name="T17" fmla="*/ 318 h 318"/>
                  <a:gd name="T18" fmla="*/ 0 w 251"/>
                  <a:gd name="T19" fmla="*/ 47 h 318"/>
                  <a:gd name="T20" fmla="*/ 3 w 251"/>
                  <a:gd name="T21" fmla="*/ 32 h 318"/>
                  <a:gd name="T22" fmla="*/ 10 w 251"/>
                  <a:gd name="T23" fmla="*/ 19 h 318"/>
                  <a:gd name="T24" fmla="*/ 21 w 251"/>
                  <a:gd name="T25" fmla="*/ 9 h 318"/>
                  <a:gd name="T26" fmla="*/ 34 w 251"/>
                  <a:gd name="T27" fmla="*/ 3 h 318"/>
                  <a:gd name="T28" fmla="*/ 49 w 251"/>
                  <a:gd name="T29"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318">
                    <a:moveTo>
                      <a:pt x="49" y="0"/>
                    </a:moveTo>
                    <a:lnTo>
                      <a:pt x="251" y="0"/>
                    </a:lnTo>
                    <a:lnTo>
                      <a:pt x="225" y="23"/>
                    </a:lnTo>
                    <a:lnTo>
                      <a:pt x="199" y="47"/>
                    </a:lnTo>
                    <a:lnTo>
                      <a:pt x="153" y="97"/>
                    </a:lnTo>
                    <a:lnTo>
                      <a:pt x="110" y="150"/>
                    </a:lnTo>
                    <a:lnTo>
                      <a:pt x="70" y="204"/>
                    </a:lnTo>
                    <a:lnTo>
                      <a:pt x="33" y="260"/>
                    </a:lnTo>
                    <a:lnTo>
                      <a:pt x="0" y="318"/>
                    </a:lnTo>
                    <a:lnTo>
                      <a:pt x="0" y="47"/>
                    </a:lnTo>
                    <a:lnTo>
                      <a:pt x="3" y="32"/>
                    </a:lnTo>
                    <a:lnTo>
                      <a:pt x="10" y="19"/>
                    </a:lnTo>
                    <a:lnTo>
                      <a:pt x="21" y="9"/>
                    </a:lnTo>
                    <a:lnTo>
                      <a:pt x="34" y="3"/>
                    </a:lnTo>
                    <a:lnTo>
                      <a:pt x="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r>
                  <a:rPr>
                    <a:latin typeface="Arial"/>
                  </a:rPr>
                  <a:t/>
                </a:r>
              </a:p>
            </p:txBody>
          </p:sp>
          <p:sp>
            <p:nvSpPr>
              <p:cNvPr id="62" name="Freeform 42"/>
              <p:cNvSpPr>
                <a:spLocks noEditPoints="1"/>
              </p:cNvSpPr>
              <p:nvPr/>
            </p:nvSpPr>
            <p:spPr bwMode="auto">
              <a:xfrm>
                <a:off x="5978" y="3079"/>
                <a:ext cx="143" cy="143"/>
              </a:xfrm>
              <a:custGeom>
                <a:avLst/>
                <a:gdLst>
                  <a:gd name="T0" fmla="*/ 846 w 2290"/>
                  <a:gd name="T1" fmla="*/ 270 h 2289"/>
                  <a:gd name="T2" fmla="*/ 671 w 2290"/>
                  <a:gd name="T3" fmla="*/ 323 h 2289"/>
                  <a:gd name="T4" fmla="*/ 513 w 2290"/>
                  <a:gd name="T5" fmla="*/ 423 h 2289"/>
                  <a:gd name="T6" fmla="*/ 385 w 2290"/>
                  <a:gd name="T7" fmla="*/ 564 h 2289"/>
                  <a:gd name="T8" fmla="*/ 301 w 2290"/>
                  <a:gd name="T9" fmla="*/ 728 h 2289"/>
                  <a:gd name="T10" fmla="*/ 263 w 2290"/>
                  <a:gd name="T11" fmla="*/ 905 h 2289"/>
                  <a:gd name="T12" fmla="*/ 270 w 2290"/>
                  <a:gd name="T13" fmla="*/ 1085 h 2289"/>
                  <a:gd name="T14" fmla="*/ 324 w 2290"/>
                  <a:gd name="T15" fmla="*/ 1259 h 2289"/>
                  <a:gd name="T16" fmla="*/ 423 w 2290"/>
                  <a:gd name="T17" fmla="*/ 1417 h 2289"/>
                  <a:gd name="T18" fmla="*/ 564 w 2290"/>
                  <a:gd name="T19" fmla="*/ 1546 h 2289"/>
                  <a:gd name="T20" fmla="*/ 728 w 2290"/>
                  <a:gd name="T21" fmla="*/ 1630 h 2289"/>
                  <a:gd name="T22" fmla="*/ 904 w 2290"/>
                  <a:gd name="T23" fmla="*/ 1668 h 2289"/>
                  <a:gd name="T24" fmla="*/ 1085 w 2290"/>
                  <a:gd name="T25" fmla="*/ 1660 h 2289"/>
                  <a:gd name="T26" fmla="*/ 1259 w 2290"/>
                  <a:gd name="T27" fmla="*/ 1607 h 2289"/>
                  <a:gd name="T28" fmla="*/ 1417 w 2290"/>
                  <a:gd name="T29" fmla="*/ 1508 h 2289"/>
                  <a:gd name="T30" fmla="*/ 1545 w 2290"/>
                  <a:gd name="T31" fmla="*/ 1367 h 2289"/>
                  <a:gd name="T32" fmla="*/ 1629 w 2290"/>
                  <a:gd name="T33" fmla="*/ 1203 h 2289"/>
                  <a:gd name="T34" fmla="*/ 1668 w 2290"/>
                  <a:gd name="T35" fmla="*/ 1025 h 2289"/>
                  <a:gd name="T36" fmla="*/ 1660 w 2290"/>
                  <a:gd name="T37" fmla="*/ 845 h 2289"/>
                  <a:gd name="T38" fmla="*/ 1607 w 2290"/>
                  <a:gd name="T39" fmla="*/ 671 h 2289"/>
                  <a:gd name="T40" fmla="*/ 1507 w 2290"/>
                  <a:gd name="T41" fmla="*/ 513 h 2289"/>
                  <a:gd name="T42" fmla="*/ 1366 w 2290"/>
                  <a:gd name="T43" fmla="*/ 385 h 2289"/>
                  <a:gd name="T44" fmla="*/ 1202 w 2290"/>
                  <a:gd name="T45" fmla="*/ 301 h 2289"/>
                  <a:gd name="T46" fmla="*/ 1025 w 2290"/>
                  <a:gd name="T47" fmla="*/ 262 h 2289"/>
                  <a:gd name="T48" fmla="*/ 1000 w 2290"/>
                  <a:gd name="T49" fmla="*/ 0 h 2289"/>
                  <a:gd name="T50" fmla="*/ 1211 w 2290"/>
                  <a:gd name="T51" fmla="*/ 30 h 2289"/>
                  <a:gd name="T52" fmla="*/ 1411 w 2290"/>
                  <a:gd name="T53" fmla="*/ 107 h 2289"/>
                  <a:gd name="T54" fmla="*/ 1593 w 2290"/>
                  <a:gd name="T55" fmla="*/ 230 h 2289"/>
                  <a:gd name="T56" fmla="*/ 1741 w 2290"/>
                  <a:gd name="T57" fmla="*/ 390 h 2289"/>
                  <a:gd name="T58" fmla="*/ 1846 w 2290"/>
                  <a:gd name="T59" fmla="*/ 569 h 2289"/>
                  <a:gd name="T60" fmla="*/ 1909 w 2290"/>
                  <a:gd name="T61" fmla="*/ 762 h 2289"/>
                  <a:gd name="T62" fmla="*/ 1930 w 2290"/>
                  <a:gd name="T63" fmla="*/ 963 h 2289"/>
                  <a:gd name="T64" fmla="*/ 1910 w 2290"/>
                  <a:gd name="T65" fmla="*/ 1163 h 2289"/>
                  <a:gd name="T66" fmla="*/ 1848 w 2290"/>
                  <a:gd name="T67" fmla="*/ 1356 h 2289"/>
                  <a:gd name="T68" fmla="*/ 2226 w 2290"/>
                  <a:gd name="T69" fmla="*/ 1920 h 2289"/>
                  <a:gd name="T70" fmla="*/ 2280 w 2290"/>
                  <a:gd name="T71" fmla="*/ 2007 h 2289"/>
                  <a:gd name="T72" fmla="*/ 2288 w 2290"/>
                  <a:gd name="T73" fmla="*/ 2106 h 2289"/>
                  <a:gd name="T74" fmla="*/ 2250 w 2290"/>
                  <a:gd name="T75" fmla="*/ 2199 h 2289"/>
                  <a:gd name="T76" fmla="*/ 2170 w 2290"/>
                  <a:gd name="T77" fmla="*/ 2266 h 2289"/>
                  <a:gd name="T78" fmla="*/ 2073 w 2290"/>
                  <a:gd name="T79" fmla="*/ 2289 h 2289"/>
                  <a:gd name="T80" fmla="*/ 1977 w 2290"/>
                  <a:gd name="T81" fmla="*/ 2266 h 2289"/>
                  <a:gd name="T82" fmla="*/ 1479 w 2290"/>
                  <a:gd name="T83" fmla="*/ 1783 h 2289"/>
                  <a:gd name="T84" fmla="*/ 1282 w 2290"/>
                  <a:gd name="T85" fmla="*/ 1878 h 2289"/>
                  <a:gd name="T86" fmla="*/ 1074 w 2290"/>
                  <a:gd name="T87" fmla="*/ 1925 h 2289"/>
                  <a:gd name="T88" fmla="*/ 861 w 2290"/>
                  <a:gd name="T89" fmla="*/ 1925 h 2289"/>
                  <a:gd name="T90" fmla="*/ 653 w 2290"/>
                  <a:gd name="T91" fmla="*/ 1879 h 2289"/>
                  <a:gd name="T92" fmla="*/ 457 w 2290"/>
                  <a:gd name="T93" fmla="*/ 1786 h 2289"/>
                  <a:gd name="T94" fmla="*/ 283 w 2290"/>
                  <a:gd name="T95" fmla="*/ 1648 h 2289"/>
                  <a:gd name="T96" fmla="*/ 144 w 2290"/>
                  <a:gd name="T97" fmla="*/ 1473 h 2289"/>
                  <a:gd name="T98" fmla="*/ 51 w 2290"/>
                  <a:gd name="T99" fmla="*/ 1278 h 2289"/>
                  <a:gd name="T100" fmla="*/ 5 w 2290"/>
                  <a:gd name="T101" fmla="*/ 1071 h 2289"/>
                  <a:gd name="T102" fmla="*/ 5 w 2290"/>
                  <a:gd name="T103" fmla="*/ 860 h 2289"/>
                  <a:gd name="T104" fmla="*/ 51 w 2290"/>
                  <a:gd name="T105" fmla="*/ 651 h 2289"/>
                  <a:gd name="T106" fmla="*/ 144 w 2290"/>
                  <a:gd name="T107" fmla="*/ 457 h 2289"/>
                  <a:gd name="T108" fmla="*/ 282 w 2290"/>
                  <a:gd name="T109" fmla="*/ 282 h 2289"/>
                  <a:gd name="T110" fmla="*/ 456 w 2290"/>
                  <a:gd name="T111" fmla="*/ 143 h 2289"/>
                  <a:gd name="T112" fmla="*/ 652 w 2290"/>
                  <a:gd name="T113" fmla="*/ 51 h 2289"/>
                  <a:gd name="T114" fmla="*/ 859 w 2290"/>
                  <a:gd name="T115" fmla="*/ 5 h 2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90" h="2289">
                    <a:moveTo>
                      <a:pt x="966" y="260"/>
                    </a:moveTo>
                    <a:lnTo>
                      <a:pt x="904" y="262"/>
                    </a:lnTo>
                    <a:lnTo>
                      <a:pt x="846" y="270"/>
                    </a:lnTo>
                    <a:lnTo>
                      <a:pt x="786" y="283"/>
                    </a:lnTo>
                    <a:lnTo>
                      <a:pt x="728" y="301"/>
                    </a:lnTo>
                    <a:lnTo>
                      <a:pt x="671" y="323"/>
                    </a:lnTo>
                    <a:lnTo>
                      <a:pt x="616" y="351"/>
                    </a:lnTo>
                    <a:lnTo>
                      <a:pt x="564" y="385"/>
                    </a:lnTo>
                    <a:lnTo>
                      <a:pt x="513" y="423"/>
                    </a:lnTo>
                    <a:lnTo>
                      <a:pt x="466" y="466"/>
                    </a:lnTo>
                    <a:lnTo>
                      <a:pt x="423" y="513"/>
                    </a:lnTo>
                    <a:lnTo>
                      <a:pt x="385" y="564"/>
                    </a:lnTo>
                    <a:lnTo>
                      <a:pt x="351" y="616"/>
                    </a:lnTo>
                    <a:lnTo>
                      <a:pt x="324" y="671"/>
                    </a:lnTo>
                    <a:lnTo>
                      <a:pt x="301" y="728"/>
                    </a:lnTo>
                    <a:lnTo>
                      <a:pt x="283" y="786"/>
                    </a:lnTo>
                    <a:lnTo>
                      <a:pt x="270" y="845"/>
                    </a:lnTo>
                    <a:lnTo>
                      <a:pt x="263" y="905"/>
                    </a:lnTo>
                    <a:lnTo>
                      <a:pt x="260" y="965"/>
                    </a:lnTo>
                    <a:lnTo>
                      <a:pt x="263" y="1025"/>
                    </a:lnTo>
                    <a:lnTo>
                      <a:pt x="270" y="1085"/>
                    </a:lnTo>
                    <a:lnTo>
                      <a:pt x="283" y="1145"/>
                    </a:lnTo>
                    <a:lnTo>
                      <a:pt x="301" y="1203"/>
                    </a:lnTo>
                    <a:lnTo>
                      <a:pt x="324" y="1259"/>
                    </a:lnTo>
                    <a:lnTo>
                      <a:pt x="351" y="1314"/>
                    </a:lnTo>
                    <a:lnTo>
                      <a:pt x="385" y="1367"/>
                    </a:lnTo>
                    <a:lnTo>
                      <a:pt x="423" y="1417"/>
                    </a:lnTo>
                    <a:lnTo>
                      <a:pt x="466" y="1464"/>
                    </a:lnTo>
                    <a:lnTo>
                      <a:pt x="513" y="1508"/>
                    </a:lnTo>
                    <a:lnTo>
                      <a:pt x="564" y="1546"/>
                    </a:lnTo>
                    <a:lnTo>
                      <a:pt x="616" y="1579"/>
                    </a:lnTo>
                    <a:lnTo>
                      <a:pt x="671" y="1607"/>
                    </a:lnTo>
                    <a:lnTo>
                      <a:pt x="728" y="1630"/>
                    </a:lnTo>
                    <a:lnTo>
                      <a:pt x="786" y="1648"/>
                    </a:lnTo>
                    <a:lnTo>
                      <a:pt x="846" y="1660"/>
                    </a:lnTo>
                    <a:lnTo>
                      <a:pt x="904" y="1668"/>
                    </a:lnTo>
                    <a:lnTo>
                      <a:pt x="966" y="1671"/>
                    </a:lnTo>
                    <a:lnTo>
                      <a:pt x="1025" y="1668"/>
                    </a:lnTo>
                    <a:lnTo>
                      <a:pt x="1085" y="1660"/>
                    </a:lnTo>
                    <a:lnTo>
                      <a:pt x="1144" y="1648"/>
                    </a:lnTo>
                    <a:lnTo>
                      <a:pt x="1202" y="1630"/>
                    </a:lnTo>
                    <a:lnTo>
                      <a:pt x="1259" y="1607"/>
                    </a:lnTo>
                    <a:lnTo>
                      <a:pt x="1314" y="1579"/>
                    </a:lnTo>
                    <a:lnTo>
                      <a:pt x="1366" y="1546"/>
                    </a:lnTo>
                    <a:lnTo>
                      <a:pt x="1417" y="1508"/>
                    </a:lnTo>
                    <a:lnTo>
                      <a:pt x="1464" y="1464"/>
                    </a:lnTo>
                    <a:lnTo>
                      <a:pt x="1507" y="1417"/>
                    </a:lnTo>
                    <a:lnTo>
                      <a:pt x="1545" y="1367"/>
                    </a:lnTo>
                    <a:lnTo>
                      <a:pt x="1579" y="1314"/>
                    </a:lnTo>
                    <a:lnTo>
                      <a:pt x="1607" y="1259"/>
                    </a:lnTo>
                    <a:lnTo>
                      <a:pt x="1629" y="1203"/>
                    </a:lnTo>
                    <a:lnTo>
                      <a:pt x="1647" y="1145"/>
                    </a:lnTo>
                    <a:lnTo>
                      <a:pt x="1660" y="1085"/>
                    </a:lnTo>
                    <a:lnTo>
                      <a:pt x="1668" y="1025"/>
                    </a:lnTo>
                    <a:lnTo>
                      <a:pt x="1670" y="965"/>
                    </a:lnTo>
                    <a:lnTo>
                      <a:pt x="1668" y="905"/>
                    </a:lnTo>
                    <a:lnTo>
                      <a:pt x="1660" y="845"/>
                    </a:lnTo>
                    <a:lnTo>
                      <a:pt x="1647" y="786"/>
                    </a:lnTo>
                    <a:lnTo>
                      <a:pt x="1629" y="728"/>
                    </a:lnTo>
                    <a:lnTo>
                      <a:pt x="1607" y="671"/>
                    </a:lnTo>
                    <a:lnTo>
                      <a:pt x="1579" y="616"/>
                    </a:lnTo>
                    <a:lnTo>
                      <a:pt x="1545" y="564"/>
                    </a:lnTo>
                    <a:lnTo>
                      <a:pt x="1507" y="513"/>
                    </a:lnTo>
                    <a:lnTo>
                      <a:pt x="1464" y="466"/>
                    </a:lnTo>
                    <a:lnTo>
                      <a:pt x="1417" y="423"/>
                    </a:lnTo>
                    <a:lnTo>
                      <a:pt x="1366" y="385"/>
                    </a:lnTo>
                    <a:lnTo>
                      <a:pt x="1314" y="351"/>
                    </a:lnTo>
                    <a:lnTo>
                      <a:pt x="1259" y="323"/>
                    </a:lnTo>
                    <a:lnTo>
                      <a:pt x="1202" y="301"/>
                    </a:lnTo>
                    <a:lnTo>
                      <a:pt x="1144" y="283"/>
                    </a:lnTo>
                    <a:lnTo>
                      <a:pt x="1085" y="270"/>
                    </a:lnTo>
                    <a:lnTo>
                      <a:pt x="1025" y="262"/>
                    </a:lnTo>
                    <a:lnTo>
                      <a:pt x="966" y="260"/>
                    </a:lnTo>
                    <a:close/>
                    <a:moveTo>
                      <a:pt x="930" y="0"/>
                    </a:moveTo>
                    <a:lnTo>
                      <a:pt x="1000" y="0"/>
                    </a:lnTo>
                    <a:lnTo>
                      <a:pt x="1071" y="5"/>
                    </a:lnTo>
                    <a:lnTo>
                      <a:pt x="1141" y="16"/>
                    </a:lnTo>
                    <a:lnTo>
                      <a:pt x="1211" y="30"/>
                    </a:lnTo>
                    <a:lnTo>
                      <a:pt x="1278" y="51"/>
                    </a:lnTo>
                    <a:lnTo>
                      <a:pt x="1345" y="77"/>
                    </a:lnTo>
                    <a:lnTo>
                      <a:pt x="1411" y="107"/>
                    </a:lnTo>
                    <a:lnTo>
                      <a:pt x="1474" y="144"/>
                    </a:lnTo>
                    <a:lnTo>
                      <a:pt x="1535" y="185"/>
                    </a:lnTo>
                    <a:lnTo>
                      <a:pt x="1593" y="230"/>
                    </a:lnTo>
                    <a:lnTo>
                      <a:pt x="1648" y="282"/>
                    </a:lnTo>
                    <a:lnTo>
                      <a:pt x="1697" y="335"/>
                    </a:lnTo>
                    <a:lnTo>
                      <a:pt x="1741" y="390"/>
                    </a:lnTo>
                    <a:lnTo>
                      <a:pt x="1781" y="447"/>
                    </a:lnTo>
                    <a:lnTo>
                      <a:pt x="1816" y="507"/>
                    </a:lnTo>
                    <a:lnTo>
                      <a:pt x="1846" y="569"/>
                    </a:lnTo>
                    <a:lnTo>
                      <a:pt x="1871" y="632"/>
                    </a:lnTo>
                    <a:lnTo>
                      <a:pt x="1892" y="696"/>
                    </a:lnTo>
                    <a:lnTo>
                      <a:pt x="1909" y="762"/>
                    </a:lnTo>
                    <a:lnTo>
                      <a:pt x="1921" y="828"/>
                    </a:lnTo>
                    <a:lnTo>
                      <a:pt x="1928" y="895"/>
                    </a:lnTo>
                    <a:lnTo>
                      <a:pt x="1930" y="963"/>
                    </a:lnTo>
                    <a:lnTo>
                      <a:pt x="1928" y="1030"/>
                    </a:lnTo>
                    <a:lnTo>
                      <a:pt x="1922" y="1096"/>
                    </a:lnTo>
                    <a:lnTo>
                      <a:pt x="1910" y="1163"/>
                    </a:lnTo>
                    <a:lnTo>
                      <a:pt x="1895" y="1229"/>
                    </a:lnTo>
                    <a:lnTo>
                      <a:pt x="1873" y="1293"/>
                    </a:lnTo>
                    <a:lnTo>
                      <a:pt x="1848" y="1356"/>
                    </a:lnTo>
                    <a:lnTo>
                      <a:pt x="1819" y="1418"/>
                    </a:lnTo>
                    <a:lnTo>
                      <a:pt x="1784" y="1478"/>
                    </a:lnTo>
                    <a:lnTo>
                      <a:pt x="2226" y="1920"/>
                    </a:lnTo>
                    <a:lnTo>
                      <a:pt x="2249" y="1946"/>
                    </a:lnTo>
                    <a:lnTo>
                      <a:pt x="2267" y="1976"/>
                    </a:lnTo>
                    <a:lnTo>
                      <a:pt x="2280" y="2007"/>
                    </a:lnTo>
                    <a:lnTo>
                      <a:pt x="2287" y="2040"/>
                    </a:lnTo>
                    <a:lnTo>
                      <a:pt x="2290" y="2073"/>
                    </a:lnTo>
                    <a:lnTo>
                      <a:pt x="2288" y="2106"/>
                    </a:lnTo>
                    <a:lnTo>
                      <a:pt x="2281" y="2138"/>
                    </a:lnTo>
                    <a:lnTo>
                      <a:pt x="2268" y="2169"/>
                    </a:lnTo>
                    <a:lnTo>
                      <a:pt x="2250" y="2199"/>
                    </a:lnTo>
                    <a:lnTo>
                      <a:pt x="2227" y="2226"/>
                    </a:lnTo>
                    <a:lnTo>
                      <a:pt x="2200" y="2248"/>
                    </a:lnTo>
                    <a:lnTo>
                      <a:pt x="2170" y="2266"/>
                    </a:lnTo>
                    <a:lnTo>
                      <a:pt x="2140" y="2279"/>
                    </a:lnTo>
                    <a:lnTo>
                      <a:pt x="2107" y="2287"/>
                    </a:lnTo>
                    <a:lnTo>
                      <a:pt x="2073" y="2289"/>
                    </a:lnTo>
                    <a:lnTo>
                      <a:pt x="2041" y="2286"/>
                    </a:lnTo>
                    <a:lnTo>
                      <a:pt x="2008" y="2279"/>
                    </a:lnTo>
                    <a:lnTo>
                      <a:pt x="1977" y="2266"/>
                    </a:lnTo>
                    <a:lnTo>
                      <a:pt x="1947" y="2248"/>
                    </a:lnTo>
                    <a:lnTo>
                      <a:pt x="1921" y="2225"/>
                    </a:lnTo>
                    <a:lnTo>
                      <a:pt x="1479" y="1783"/>
                    </a:lnTo>
                    <a:lnTo>
                      <a:pt x="1415" y="1820"/>
                    </a:lnTo>
                    <a:lnTo>
                      <a:pt x="1350" y="1852"/>
                    </a:lnTo>
                    <a:lnTo>
                      <a:pt x="1282" y="1878"/>
                    </a:lnTo>
                    <a:lnTo>
                      <a:pt x="1214" y="1899"/>
                    </a:lnTo>
                    <a:lnTo>
                      <a:pt x="1144" y="1915"/>
                    </a:lnTo>
                    <a:lnTo>
                      <a:pt x="1074" y="1925"/>
                    </a:lnTo>
                    <a:lnTo>
                      <a:pt x="1002" y="1931"/>
                    </a:lnTo>
                    <a:lnTo>
                      <a:pt x="932" y="1931"/>
                    </a:lnTo>
                    <a:lnTo>
                      <a:pt x="861" y="1925"/>
                    </a:lnTo>
                    <a:lnTo>
                      <a:pt x="791" y="1915"/>
                    </a:lnTo>
                    <a:lnTo>
                      <a:pt x="721" y="1900"/>
                    </a:lnTo>
                    <a:lnTo>
                      <a:pt x="653" y="1879"/>
                    </a:lnTo>
                    <a:lnTo>
                      <a:pt x="586" y="1854"/>
                    </a:lnTo>
                    <a:lnTo>
                      <a:pt x="520" y="1822"/>
                    </a:lnTo>
                    <a:lnTo>
                      <a:pt x="457" y="1786"/>
                    </a:lnTo>
                    <a:lnTo>
                      <a:pt x="396" y="1745"/>
                    </a:lnTo>
                    <a:lnTo>
                      <a:pt x="338" y="1699"/>
                    </a:lnTo>
                    <a:lnTo>
                      <a:pt x="283" y="1648"/>
                    </a:lnTo>
                    <a:lnTo>
                      <a:pt x="231" y="1593"/>
                    </a:lnTo>
                    <a:lnTo>
                      <a:pt x="185" y="1534"/>
                    </a:lnTo>
                    <a:lnTo>
                      <a:pt x="144" y="1473"/>
                    </a:lnTo>
                    <a:lnTo>
                      <a:pt x="108" y="1410"/>
                    </a:lnTo>
                    <a:lnTo>
                      <a:pt x="78" y="1346"/>
                    </a:lnTo>
                    <a:lnTo>
                      <a:pt x="51" y="1278"/>
                    </a:lnTo>
                    <a:lnTo>
                      <a:pt x="31" y="1210"/>
                    </a:lnTo>
                    <a:lnTo>
                      <a:pt x="15" y="1140"/>
                    </a:lnTo>
                    <a:lnTo>
                      <a:pt x="5" y="1071"/>
                    </a:lnTo>
                    <a:lnTo>
                      <a:pt x="0" y="1001"/>
                    </a:lnTo>
                    <a:lnTo>
                      <a:pt x="0" y="930"/>
                    </a:lnTo>
                    <a:lnTo>
                      <a:pt x="5" y="860"/>
                    </a:lnTo>
                    <a:lnTo>
                      <a:pt x="15" y="789"/>
                    </a:lnTo>
                    <a:lnTo>
                      <a:pt x="31" y="720"/>
                    </a:lnTo>
                    <a:lnTo>
                      <a:pt x="51" y="651"/>
                    </a:lnTo>
                    <a:lnTo>
                      <a:pt x="76" y="585"/>
                    </a:lnTo>
                    <a:lnTo>
                      <a:pt x="107" y="520"/>
                    </a:lnTo>
                    <a:lnTo>
                      <a:pt x="144" y="457"/>
                    </a:lnTo>
                    <a:lnTo>
                      <a:pt x="185" y="396"/>
                    </a:lnTo>
                    <a:lnTo>
                      <a:pt x="230" y="338"/>
                    </a:lnTo>
                    <a:lnTo>
                      <a:pt x="282" y="282"/>
                    </a:lnTo>
                    <a:lnTo>
                      <a:pt x="337" y="230"/>
                    </a:lnTo>
                    <a:lnTo>
                      <a:pt x="395" y="184"/>
                    </a:lnTo>
                    <a:lnTo>
                      <a:pt x="456" y="143"/>
                    </a:lnTo>
                    <a:lnTo>
                      <a:pt x="519" y="107"/>
                    </a:lnTo>
                    <a:lnTo>
                      <a:pt x="585" y="77"/>
                    </a:lnTo>
                    <a:lnTo>
                      <a:pt x="652" y="51"/>
                    </a:lnTo>
                    <a:lnTo>
                      <a:pt x="719" y="30"/>
                    </a:lnTo>
                    <a:lnTo>
                      <a:pt x="789" y="16"/>
                    </a:lnTo>
                    <a:lnTo>
                      <a:pt x="859" y="5"/>
                    </a:lnTo>
                    <a:lnTo>
                      <a:pt x="9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r>
                  <a:rPr>
                    <a:latin typeface="Arial"/>
                  </a:rPr>
                  <a:t/>
                </a:r>
              </a:p>
            </p:txBody>
          </p:sp>
        </p:grpSp>
      </p:grpSp>
      <p:grpSp>
        <p:nvGrpSpPr>
          <p:cNvPr id="70" name="Group 69"/>
          <p:cNvGrpSpPr/>
          <p:nvPr/>
        </p:nvGrpSpPr>
        <p:grpSpPr>
          <a:xfrm>
            <a:off x="10647215" y="4566061"/>
            <a:ext cx="676893" cy="676894"/>
            <a:chOff x="10647215" y="4566061"/>
            <a:chExt cx="676893" cy="676894"/>
          </a:xfrm>
        </p:grpSpPr>
        <p:sp>
          <p:nvSpPr>
            <p:cNvPr id="8" name="Rounded Rectangle 7"/>
            <p:cNvSpPr/>
            <p:nvPr/>
          </p:nvSpPr>
          <p:spPr>
            <a:xfrm>
              <a:off x="10647215" y="4566061"/>
              <a:ext cx="676893" cy="67689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
              </a:r>
            </a:p>
          </p:txBody>
        </p:sp>
        <p:grpSp>
          <p:nvGrpSpPr>
            <p:cNvPr id="64" name="Group 45"/>
            <p:cNvGrpSpPr>
              <a:grpSpLocks noChangeAspect="1"/>
            </p:cNvGrpSpPr>
            <p:nvPr/>
          </p:nvGrpSpPr>
          <p:grpSpPr bwMode="auto">
            <a:xfrm>
              <a:off x="10818813" y="4811724"/>
              <a:ext cx="323850" cy="214313"/>
              <a:chOff x="6815" y="3031"/>
              <a:chExt cx="204" cy="135"/>
            </a:xfrm>
            <a:solidFill>
              <a:schemeClr val="bg1"/>
            </a:solidFill>
          </p:grpSpPr>
          <p:sp>
            <p:nvSpPr>
              <p:cNvPr id="67" name="Freeform 47"/>
              <p:cNvSpPr>
                <a:spLocks/>
              </p:cNvSpPr>
              <p:nvPr/>
            </p:nvSpPr>
            <p:spPr bwMode="auto">
              <a:xfrm>
                <a:off x="6889" y="3125"/>
                <a:ext cx="57" cy="41"/>
              </a:xfrm>
              <a:custGeom>
                <a:avLst/>
                <a:gdLst>
                  <a:gd name="T0" fmla="*/ 436 w 913"/>
                  <a:gd name="T1" fmla="*/ 0 h 695"/>
                  <a:gd name="T2" fmla="*/ 490 w 913"/>
                  <a:gd name="T3" fmla="*/ 1 h 695"/>
                  <a:gd name="T4" fmla="*/ 544 w 913"/>
                  <a:gd name="T5" fmla="*/ 7 h 695"/>
                  <a:gd name="T6" fmla="*/ 598 w 913"/>
                  <a:gd name="T7" fmla="*/ 19 h 695"/>
                  <a:gd name="T8" fmla="*/ 650 w 913"/>
                  <a:gd name="T9" fmla="*/ 36 h 695"/>
                  <a:gd name="T10" fmla="*/ 702 w 913"/>
                  <a:gd name="T11" fmla="*/ 58 h 695"/>
                  <a:gd name="T12" fmla="*/ 752 w 913"/>
                  <a:gd name="T13" fmla="*/ 85 h 695"/>
                  <a:gd name="T14" fmla="*/ 801 w 913"/>
                  <a:gd name="T15" fmla="*/ 117 h 695"/>
                  <a:gd name="T16" fmla="*/ 849 w 913"/>
                  <a:gd name="T17" fmla="*/ 153 h 695"/>
                  <a:gd name="T18" fmla="*/ 895 w 913"/>
                  <a:gd name="T19" fmla="*/ 194 h 695"/>
                  <a:gd name="T20" fmla="*/ 900 w 913"/>
                  <a:gd name="T21" fmla="*/ 199 h 695"/>
                  <a:gd name="T22" fmla="*/ 905 w 913"/>
                  <a:gd name="T23" fmla="*/ 204 h 695"/>
                  <a:gd name="T24" fmla="*/ 909 w 913"/>
                  <a:gd name="T25" fmla="*/ 208 h 695"/>
                  <a:gd name="T26" fmla="*/ 912 w 913"/>
                  <a:gd name="T27" fmla="*/ 213 h 695"/>
                  <a:gd name="T28" fmla="*/ 913 w 913"/>
                  <a:gd name="T29" fmla="*/ 220 h 695"/>
                  <a:gd name="T30" fmla="*/ 912 w 913"/>
                  <a:gd name="T31" fmla="*/ 228 h 695"/>
                  <a:gd name="T32" fmla="*/ 908 w 913"/>
                  <a:gd name="T33" fmla="*/ 238 h 695"/>
                  <a:gd name="T34" fmla="*/ 900 w 913"/>
                  <a:gd name="T35" fmla="*/ 249 h 695"/>
                  <a:gd name="T36" fmla="*/ 887 w 913"/>
                  <a:gd name="T37" fmla="*/ 263 h 695"/>
                  <a:gd name="T38" fmla="*/ 454 w 913"/>
                  <a:gd name="T39" fmla="*/ 695 h 695"/>
                  <a:gd name="T40" fmla="*/ 17 w 913"/>
                  <a:gd name="T41" fmla="*/ 249 h 695"/>
                  <a:gd name="T42" fmla="*/ 7 w 913"/>
                  <a:gd name="T43" fmla="*/ 239 h 695"/>
                  <a:gd name="T44" fmla="*/ 2 w 913"/>
                  <a:gd name="T45" fmla="*/ 230 h 695"/>
                  <a:gd name="T46" fmla="*/ 0 w 913"/>
                  <a:gd name="T47" fmla="*/ 223 h 695"/>
                  <a:gd name="T48" fmla="*/ 0 w 913"/>
                  <a:gd name="T49" fmla="*/ 217 h 695"/>
                  <a:gd name="T50" fmla="*/ 3 w 913"/>
                  <a:gd name="T51" fmla="*/ 210 h 695"/>
                  <a:gd name="T52" fmla="*/ 7 w 913"/>
                  <a:gd name="T53" fmla="*/ 205 h 695"/>
                  <a:gd name="T54" fmla="*/ 13 w 913"/>
                  <a:gd name="T55" fmla="*/ 200 h 695"/>
                  <a:gd name="T56" fmla="*/ 63 w 913"/>
                  <a:gd name="T57" fmla="*/ 153 h 695"/>
                  <a:gd name="T58" fmla="*/ 114 w 913"/>
                  <a:gd name="T59" fmla="*/ 113 h 695"/>
                  <a:gd name="T60" fmla="*/ 166 w 913"/>
                  <a:gd name="T61" fmla="*/ 80 h 695"/>
                  <a:gd name="T62" fmla="*/ 219 w 913"/>
                  <a:gd name="T63" fmla="*/ 53 h 695"/>
                  <a:gd name="T64" fmla="*/ 273 w 913"/>
                  <a:gd name="T65" fmla="*/ 30 h 695"/>
                  <a:gd name="T66" fmla="*/ 327 w 913"/>
                  <a:gd name="T67" fmla="*/ 15 h 695"/>
                  <a:gd name="T68" fmla="*/ 381 w 913"/>
                  <a:gd name="T69" fmla="*/ 5 h 695"/>
                  <a:gd name="T70" fmla="*/ 436 w 913"/>
                  <a:gd name="T71"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13" h="695">
                    <a:moveTo>
                      <a:pt x="436" y="0"/>
                    </a:moveTo>
                    <a:lnTo>
                      <a:pt x="490" y="1"/>
                    </a:lnTo>
                    <a:lnTo>
                      <a:pt x="544" y="7"/>
                    </a:lnTo>
                    <a:lnTo>
                      <a:pt x="598" y="19"/>
                    </a:lnTo>
                    <a:lnTo>
                      <a:pt x="650" y="36"/>
                    </a:lnTo>
                    <a:lnTo>
                      <a:pt x="702" y="58"/>
                    </a:lnTo>
                    <a:lnTo>
                      <a:pt x="752" y="85"/>
                    </a:lnTo>
                    <a:lnTo>
                      <a:pt x="801" y="117"/>
                    </a:lnTo>
                    <a:lnTo>
                      <a:pt x="849" y="153"/>
                    </a:lnTo>
                    <a:lnTo>
                      <a:pt x="895" y="194"/>
                    </a:lnTo>
                    <a:lnTo>
                      <a:pt x="900" y="199"/>
                    </a:lnTo>
                    <a:lnTo>
                      <a:pt x="905" y="204"/>
                    </a:lnTo>
                    <a:lnTo>
                      <a:pt x="909" y="208"/>
                    </a:lnTo>
                    <a:lnTo>
                      <a:pt x="912" y="213"/>
                    </a:lnTo>
                    <a:lnTo>
                      <a:pt x="913" y="220"/>
                    </a:lnTo>
                    <a:lnTo>
                      <a:pt x="912" y="228"/>
                    </a:lnTo>
                    <a:lnTo>
                      <a:pt x="908" y="238"/>
                    </a:lnTo>
                    <a:lnTo>
                      <a:pt x="900" y="249"/>
                    </a:lnTo>
                    <a:lnTo>
                      <a:pt x="887" y="263"/>
                    </a:lnTo>
                    <a:lnTo>
                      <a:pt x="454" y="695"/>
                    </a:lnTo>
                    <a:lnTo>
                      <a:pt x="17" y="249"/>
                    </a:lnTo>
                    <a:lnTo>
                      <a:pt x="7" y="239"/>
                    </a:lnTo>
                    <a:lnTo>
                      <a:pt x="2" y="230"/>
                    </a:lnTo>
                    <a:lnTo>
                      <a:pt x="0" y="223"/>
                    </a:lnTo>
                    <a:lnTo>
                      <a:pt x="0" y="217"/>
                    </a:lnTo>
                    <a:lnTo>
                      <a:pt x="3" y="210"/>
                    </a:lnTo>
                    <a:lnTo>
                      <a:pt x="7" y="205"/>
                    </a:lnTo>
                    <a:lnTo>
                      <a:pt x="13" y="200"/>
                    </a:lnTo>
                    <a:lnTo>
                      <a:pt x="63" y="153"/>
                    </a:lnTo>
                    <a:lnTo>
                      <a:pt x="114" y="113"/>
                    </a:lnTo>
                    <a:lnTo>
                      <a:pt x="166" y="80"/>
                    </a:lnTo>
                    <a:lnTo>
                      <a:pt x="219" y="53"/>
                    </a:lnTo>
                    <a:lnTo>
                      <a:pt x="273" y="30"/>
                    </a:lnTo>
                    <a:lnTo>
                      <a:pt x="327" y="15"/>
                    </a:lnTo>
                    <a:lnTo>
                      <a:pt x="381" y="5"/>
                    </a:lnTo>
                    <a:lnTo>
                      <a:pt x="4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r>
                  <a:rPr>
                    <a:latin typeface="Arial"/>
                  </a:rPr>
                  <a:t/>
                </a:r>
              </a:p>
            </p:txBody>
          </p:sp>
          <p:sp>
            <p:nvSpPr>
              <p:cNvPr id="68" name="Freeform 48"/>
              <p:cNvSpPr>
                <a:spLocks/>
              </p:cNvSpPr>
              <p:nvPr/>
            </p:nvSpPr>
            <p:spPr bwMode="auto">
              <a:xfrm>
                <a:off x="6849" y="3078"/>
                <a:ext cx="136" cy="50"/>
              </a:xfrm>
              <a:custGeom>
                <a:avLst/>
                <a:gdLst>
                  <a:gd name="T0" fmla="*/ 1219 w 2189"/>
                  <a:gd name="T1" fmla="*/ 5 h 851"/>
                  <a:gd name="T2" fmla="*/ 1391 w 2189"/>
                  <a:gd name="T3" fmla="*/ 29 h 851"/>
                  <a:gd name="T4" fmla="*/ 1560 w 2189"/>
                  <a:gd name="T5" fmla="*/ 75 h 851"/>
                  <a:gd name="T6" fmla="*/ 1724 w 2189"/>
                  <a:gd name="T7" fmla="*/ 140 h 851"/>
                  <a:gd name="T8" fmla="*/ 1882 w 2189"/>
                  <a:gd name="T9" fmla="*/ 225 h 851"/>
                  <a:gd name="T10" fmla="*/ 2032 w 2189"/>
                  <a:gd name="T11" fmla="*/ 331 h 851"/>
                  <a:gd name="T12" fmla="*/ 2170 w 2189"/>
                  <a:gd name="T13" fmla="*/ 458 h 851"/>
                  <a:gd name="T14" fmla="*/ 2186 w 2189"/>
                  <a:gd name="T15" fmla="*/ 474 h 851"/>
                  <a:gd name="T16" fmla="*/ 2189 w 2189"/>
                  <a:gd name="T17" fmla="*/ 496 h 851"/>
                  <a:gd name="T18" fmla="*/ 2179 w 2189"/>
                  <a:gd name="T19" fmla="*/ 517 h 851"/>
                  <a:gd name="T20" fmla="*/ 1867 w 2189"/>
                  <a:gd name="T21" fmla="*/ 841 h 851"/>
                  <a:gd name="T22" fmla="*/ 1848 w 2189"/>
                  <a:gd name="T23" fmla="*/ 851 h 851"/>
                  <a:gd name="T24" fmla="*/ 1826 w 2189"/>
                  <a:gd name="T25" fmla="*/ 848 h 851"/>
                  <a:gd name="T26" fmla="*/ 1761 w 2189"/>
                  <a:gd name="T27" fmla="*/ 787 h 851"/>
                  <a:gd name="T28" fmla="*/ 1641 w 2189"/>
                  <a:gd name="T29" fmla="*/ 695 h 851"/>
                  <a:gd name="T30" fmla="*/ 1513 w 2189"/>
                  <a:gd name="T31" fmla="*/ 623 h 851"/>
                  <a:gd name="T32" fmla="*/ 1376 w 2189"/>
                  <a:gd name="T33" fmla="*/ 571 h 851"/>
                  <a:gd name="T34" fmla="*/ 1237 w 2189"/>
                  <a:gd name="T35" fmla="*/ 540 h 851"/>
                  <a:gd name="T36" fmla="*/ 1094 w 2189"/>
                  <a:gd name="T37" fmla="*/ 531 h 851"/>
                  <a:gd name="T38" fmla="*/ 952 w 2189"/>
                  <a:gd name="T39" fmla="*/ 540 h 851"/>
                  <a:gd name="T40" fmla="*/ 811 w 2189"/>
                  <a:gd name="T41" fmla="*/ 571 h 851"/>
                  <a:gd name="T42" fmla="*/ 676 w 2189"/>
                  <a:gd name="T43" fmla="*/ 623 h 851"/>
                  <a:gd name="T44" fmla="*/ 546 w 2189"/>
                  <a:gd name="T45" fmla="*/ 695 h 851"/>
                  <a:gd name="T46" fmla="*/ 427 w 2189"/>
                  <a:gd name="T47" fmla="*/ 787 h 851"/>
                  <a:gd name="T48" fmla="*/ 362 w 2189"/>
                  <a:gd name="T49" fmla="*/ 848 h 851"/>
                  <a:gd name="T50" fmla="*/ 340 w 2189"/>
                  <a:gd name="T51" fmla="*/ 851 h 851"/>
                  <a:gd name="T52" fmla="*/ 320 w 2189"/>
                  <a:gd name="T53" fmla="*/ 841 h 851"/>
                  <a:gd name="T54" fmla="*/ 3 w 2189"/>
                  <a:gd name="T55" fmla="*/ 508 h 851"/>
                  <a:gd name="T56" fmla="*/ 0 w 2189"/>
                  <a:gd name="T57" fmla="*/ 486 h 851"/>
                  <a:gd name="T58" fmla="*/ 10 w 2189"/>
                  <a:gd name="T59" fmla="*/ 465 h 851"/>
                  <a:gd name="T60" fmla="*/ 148 w 2189"/>
                  <a:gd name="T61" fmla="*/ 338 h 851"/>
                  <a:gd name="T62" fmla="*/ 296 w 2189"/>
                  <a:gd name="T63" fmla="*/ 231 h 851"/>
                  <a:gd name="T64" fmla="*/ 454 w 2189"/>
                  <a:gd name="T65" fmla="*/ 145 h 851"/>
                  <a:gd name="T66" fmla="*/ 618 w 2189"/>
                  <a:gd name="T67" fmla="*/ 78 h 851"/>
                  <a:gd name="T68" fmla="*/ 787 w 2189"/>
                  <a:gd name="T69" fmla="*/ 31 h 851"/>
                  <a:gd name="T70" fmla="*/ 959 w 2189"/>
                  <a:gd name="T71" fmla="*/ 6 h 851"/>
                  <a:gd name="T72" fmla="*/ 1132 w 2189"/>
                  <a:gd name="T73" fmla="*/ 0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89" h="851">
                    <a:moveTo>
                      <a:pt x="1132" y="0"/>
                    </a:moveTo>
                    <a:lnTo>
                      <a:pt x="1219" y="5"/>
                    </a:lnTo>
                    <a:lnTo>
                      <a:pt x="1305" y="15"/>
                    </a:lnTo>
                    <a:lnTo>
                      <a:pt x="1391" y="29"/>
                    </a:lnTo>
                    <a:lnTo>
                      <a:pt x="1476" y="49"/>
                    </a:lnTo>
                    <a:lnTo>
                      <a:pt x="1560" y="75"/>
                    </a:lnTo>
                    <a:lnTo>
                      <a:pt x="1643" y="104"/>
                    </a:lnTo>
                    <a:lnTo>
                      <a:pt x="1724" y="140"/>
                    </a:lnTo>
                    <a:lnTo>
                      <a:pt x="1805" y="181"/>
                    </a:lnTo>
                    <a:lnTo>
                      <a:pt x="1882" y="225"/>
                    </a:lnTo>
                    <a:lnTo>
                      <a:pt x="1959" y="276"/>
                    </a:lnTo>
                    <a:lnTo>
                      <a:pt x="2032" y="331"/>
                    </a:lnTo>
                    <a:lnTo>
                      <a:pt x="2102" y="392"/>
                    </a:lnTo>
                    <a:lnTo>
                      <a:pt x="2170" y="458"/>
                    </a:lnTo>
                    <a:lnTo>
                      <a:pt x="2180" y="464"/>
                    </a:lnTo>
                    <a:lnTo>
                      <a:pt x="2186" y="474"/>
                    </a:lnTo>
                    <a:lnTo>
                      <a:pt x="2189" y="484"/>
                    </a:lnTo>
                    <a:lnTo>
                      <a:pt x="2189" y="496"/>
                    </a:lnTo>
                    <a:lnTo>
                      <a:pt x="2186" y="506"/>
                    </a:lnTo>
                    <a:lnTo>
                      <a:pt x="2179" y="517"/>
                    </a:lnTo>
                    <a:lnTo>
                      <a:pt x="2178" y="518"/>
                    </a:lnTo>
                    <a:lnTo>
                      <a:pt x="1867" y="841"/>
                    </a:lnTo>
                    <a:lnTo>
                      <a:pt x="1858" y="848"/>
                    </a:lnTo>
                    <a:lnTo>
                      <a:pt x="1848" y="851"/>
                    </a:lnTo>
                    <a:lnTo>
                      <a:pt x="1836" y="851"/>
                    </a:lnTo>
                    <a:lnTo>
                      <a:pt x="1826" y="848"/>
                    </a:lnTo>
                    <a:lnTo>
                      <a:pt x="1817" y="841"/>
                    </a:lnTo>
                    <a:lnTo>
                      <a:pt x="1761" y="787"/>
                    </a:lnTo>
                    <a:lnTo>
                      <a:pt x="1702" y="738"/>
                    </a:lnTo>
                    <a:lnTo>
                      <a:pt x="1641" y="695"/>
                    </a:lnTo>
                    <a:lnTo>
                      <a:pt x="1578" y="655"/>
                    </a:lnTo>
                    <a:lnTo>
                      <a:pt x="1513" y="623"/>
                    </a:lnTo>
                    <a:lnTo>
                      <a:pt x="1445" y="594"/>
                    </a:lnTo>
                    <a:lnTo>
                      <a:pt x="1376" y="571"/>
                    </a:lnTo>
                    <a:lnTo>
                      <a:pt x="1307" y="553"/>
                    </a:lnTo>
                    <a:lnTo>
                      <a:pt x="1237" y="540"/>
                    </a:lnTo>
                    <a:lnTo>
                      <a:pt x="1165" y="533"/>
                    </a:lnTo>
                    <a:lnTo>
                      <a:pt x="1094" y="531"/>
                    </a:lnTo>
                    <a:lnTo>
                      <a:pt x="1023" y="533"/>
                    </a:lnTo>
                    <a:lnTo>
                      <a:pt x="952" y="540"/>
                    </a:lnTo>
                    <a:lnTo>
                      <a:pt x="881" y="553"/>
                    </a:lnTo>
                    <a:lnTo>
                      <a:pt x="811" y="571"/>
                    </a:lnTo>
                    <a:lnTo>
                      <a:pt x="743" y="594"/>
                    </a:lnTo>
                    <a:lnTo>
                      <a:pt x="676" y="623"/>
                    </a:lnTo>
                    <a:lnTo>
                      <a:pt x="611" y="655"/>
                    </a:lnTo>
                    <a:lnTo>
                      <a:pt x="546" y="695"/>
                    </a:lnTo>
                    <a:lnTo>
                      <a:pt x="485" y="738"/>
                    </a:lnTo>
                    <a:lnTo>
                      <a:pt x="427" y="787"/>
                    </a:lnTo>
                    <a:lnTo>
                      <a:pt x="371" y="841"/>
                    </a:lnTo>
                    <a:lnTo>
                      <a:pt x="362" y="848"/>
                    </a:lnTo>
                    <a:lnTo>
                      <a:pt x="351" y="851"/>
                    </a:lnTo>
                    <a:lnTo>
                      <a:pt x="340" y="851"/>
                    </a:lnTo>
                    <a:lnTo>
                      <a:pt x="330" y="848"/>
                    </a:lnTo>
                    <a:lnTo>
                      <a:pt x="320" y="841"/>
                    </a:lnTo>
                    <a:lnTo>
                      <a:pt x="10" y="518"/>
                    </a:lnTo>
                    <a:lnTo>
                      <a:pt x="3" y="508"/>
                    </a:lnTo>
                    <a:lnTo>
                      <a:pt x="0" y="498"/>
                    </a:lnTo>
                    <a:lnTo>
                      <a:pt x="0" y="486"/>
                    </a:lnTo>
                    <a:lnTo>
                      <a:pt x="3" y="475"/>
                    </a:lnTo>
                    <a:lnTo>
                      <a:pt x="10" y="465"/>
                    </a:lnTo>
                    <a:lnTo>
                      <a:pt x="77" y="399"/>
                    </a:lnTo>
                    <a:lnTo>
                      <a:pt x="148" y="338"/>
                    </a:lnTo>
                    <a:lnTo>
                      <a:pt x="221" y="282"/>
                    </a:lnTo>
                    <a:lnTo>
                      <a:pt x="296" y="231"/>
                    </a:lnTo>
                    <a:lnTo>
                      <a:pt x="374" y="185"/>
                    </a:lnTo>
                    <a:lnTo>
                      <a:pt x="454" y="145"/>
                    </a:lnTo>
                    <a:lnTo>
                      <a:pt x="535" y="109"/>
                    </a:lnTo>
                    <a:lnTo>
                      <a:pt x="618" y="78"/>
                    </a:lnTo>
                    <a:lnTo>
                      <a:pt x="701" y="53"/>
                    </a:lnTo>
                    <a:lnTo>
                      <a:pt x="787" y="31"/>
                    </a:lnTo>
                    <a:lnTo>
                      <a:pt x="872" y="17"/>
                    </a:lnTo>
                    <a:lnTo>
                      <a:pt x="959" y="6"/>
                    </a:lnTo>
                    <a:lnTo>
                      <a:pt x="1045" y="1"/>
                    </a:lnTo>
                    <a:lnTo>
                      <a:pt x="1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r>
                  <a:rPr>
                    <a:latin typeface="Arial"/>
                  </a:rPr>
                  <a:t/>
                </a:r>
              </a:p>
            </p:txBody>
          </p:sp>
          <p:sp>
            <p:nvSpPr>
              <p:cNvPr id="69" name="Freeform 49"/>
              <p:cNvSpPr>
                <a:spLocks/>
              </p:cNvSpPr>
              <p:nvPr/>
            </p:nvSpPr>
            <p:spPr bwMode="auto">
              <a:xfrm>
                <a:off x="6815" y="3031"/>
                <a:ext cx="204" cy="64"/>
              </a:xfrm>
              <a:custGeom>
                <a:avLst/>
                <a:gdLst>
                  <a:gd name="T0" fmla="*/ 1787 w 3266"/>
                  <a:gd name="T1" fmla="*/ 5 h 1091"/>
                  <a:gd name="T2" fmla="*/ 1999 w 3266"/>
                  <a:gd name="T3" fmla="*/ 30 h 1091"/>
                  <a:gd name="T4" fmla="*/ 2208 w 3266"/>
                  <a:gd name="T5" fmla="*/ 75 h 1091"/>
                  <a:gd name="T6" fmla="*/ 2413 w 3266"/>
                  <a:gd name="T7" fmla="*/ 140 h 1091"/>
                  <a:gd name="T8" fmla="*/ 2614 w 3266"/>
                  <a:gd name="T9" fmla="*/ 227 h 1091"/>
                  <a:gd name="T10" fmla="*/ 2806 w 3266"/>
                  <a:gd name="T11" fmla="*/ 333 h 1091"/>
                  <a:gd name="T12" fmla="*/ 2990 w 3266"/>
                  <a:gd name="T13" fmla="*/ 460 h 1091"/>
                  <a:gd name="T14" fmla="*/ 3165 w 3266"/>
                  <a:gd name="T15" fmla="*/ 607 h 1091"/>
                  <a:gd name="T16" fmla="*/ 3256 w 3266"/>
                  <a:gd name="T17" fmla="*/ 695 h 1091"/>
                  <a:gd name="T18" fmla="*/ 3266 w 3266"/>
                  <a:gd name="T19" fmla="*/ 716 h 1091"/>
                  <a:gd name="T20" fmla="*/ 3263 w 3266"/>
                  <a:gd name="T21" fmla="*/ 738 h 1091"/>
                  <a:gd name="T22" fmla="*/ 3255 w 3266"/>
                  <a:gd name="T23" fmla="*/ 750 h 1091"/>
                  <a:gd name="T24" fmla="*/ 2926 w 3266"/>
                  <a:gd name="T25" fmla="*/ 1088 h 1091"/>
                  <a:gd name="T26" fmla="*/ 2905 w 3266"/>
                  <a:gd name="T27" fmla="*/ 1091 h 1091"/>
                  <a:gd name="T28" fmla="*/ 2885 w 3266"/>
                  <a:gd name="T29" fmla="*/ 1081 h 1091"/>
                  <a:gd name="T30" fmla="*/ 2736 w 3266"/>
                  <a:gd name="T31" fmla="*/ 943 h 1091"/>
                  <a:gd name="T32" fmla="*/ 2577 w 3266"/>
                  <a:gd name="T33" fmla="*/ 825 h 1091"/>
                  <a:gd name="T34" fmla="*/ 2409 w 3266"/>
                  <a:gd name="T35" fmla="*/ 728 h 1091"/>
                  <a:gd name="T36" fmla="*/ 2233 w 3266"/>
                  <a:gd name="T37" fmla="*/ 651 h 1091"/>
                  <a:gd name="T38" fmla="*/ 2052 w 3266"/>
                  <a:gd name="T39" fmla="*/ 595 h 1091"/>
                  <a:gd name="T40" fmla="*/ 1867 w 3266"/>
                  <a:gd name="T41" fmla="*/ 559 h 1091"/>
                  <a:gd name="T42" fmla="*/ 1679 w 3266"/>
                  <a:gd name="T43" fmla="*/ 543 h 1091"/>
                  <a:gd name="T44" fmla="*/ 1493 w 3266"/>
                  <a:gd name="T45" fmla="*/ 549 h 1091"/>
                  <a:gd name="T46" fmla="*/ 1306 w 3266"/>
                  <a:gd name="T47" fmla="*/ 574 h 1091"/>
                  <a:gd name="T48" fmla="*/ 1123 w 3266"/>
                  <a:gd name="T49" fmla="*/ 620 h 1091"/>
                  <a:gd name="T50" fmla="*/ 944 w 3266"/>
                  <a:gd name="T51" fmla="*/ 687 h 1091"/>
                  <a:gd name="T52" fmla="*/ 772 w 3266"/>
                  <a:gd name="T53" fmla="*/ 774 h 1091"/>
                  <a:gd name="T54" fmla="*/ 608 w 3266"/>
                  <a:gd name="T55" fmla="*/ 882 h 1091"/>
                  <a:gd name="T56" fmla="*/ 453 w 3266"/>
                  <a:gd name="T57" fmla="*/ 1010 h 1091"/>
                  <a:gd name="T58" fmla="*/ 372 w 3266"/>
                  <a:gd name="T59" fmla="*/ 1088 h 1091"/>
                  <a:gd name="T60" fmla="*/ 350 w 3266"/>
                  <a:gd name="T61" fmla="*/ 1091 h 1091"/>
                  <a:gd name="T62" fmla="*/ 330 w 3266"/>
                  <a:gd name="T63" fmla="*/ 1081 h 1091"/>
                  <a:gd name="T64" fmla="*/ 4 w 3266"/>
                  <a:gd name="T65" fmla="*/ 739 h 1091"/>
                  <a:gd name="T66" fmla="*/ 0 w 3266"/>
                  <a:gd name="T67" fmla="*/ 717 h 1091"/>
                  <a:gd name="T68" fmla="*/ 10 w 3266"/>
                  <a:gd name="T69" fmla="*/ 697 h 1091"/>
                  <a:gd name="T70" fmla="*/ 178 w 3266"/>
                  <a:gd name="T71" fmla="*/ 538 h 1091"/>
                  <a:gd name="T72" fmla="*/ 357 w 3266"/>
                  <a:gd name="T73" fmla="*/ 400 h 1091"/>
                  <a:gd name="T74" fmla="*/ 546 w 3266"/>
                  <a:gd name="T75" fmla="*/ 283 h 1091"/>
                  <a:gd name="T76" fmla="*/ 741 w 3266"/>
                  <a:gd name="T77" fmla="*/ 186 h 1091"/>
                  <a:gd name="T78" fmla="*/ 944 w 3266"/>
                  <a:gd name="T79" fmla="*/ 109 h 1091"/>
                  <a:gd name="T80" fmla="*/ 1152 w 3266"/>
                  <a:gd name="T81" fmla="*/ 53 h 1091"/>
                  <a:gd name="T82" fmla="*/ 1361 w 3266"/>
                  <a:gd name="T83" fmla="*/ 17 h 1091"/>
                  <a:gd name="T84" fmla="*/ 1574 w 3266"/>
                  <a:gd name="T85" fmla="*/ 1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66" h="1091">
                    <a:moveTo>
                      <a:pt x="1681" y="0"/>
                    </a:moveTo>
                    <a:lnTo>
                      <a:pt x="1787" y="5"/>
                    </a:lnTo>
                    <a:lnTo>
                      <a:pt x="1893" y="14"/>
                    </a:lnTo>
                    <a:lnTo>
                      <a:pt x="1999" y="30"/>
                    </a:lnTo>
                    <a:lnTo>
                      <a:pt x="2105" y="50"/>
                    </a:lnTo>
                    <a:lnTo>
                      <a:pt x="2208" y="75"/>
                    </a:lnTo>
                    <a:lnTo>
                      <a:pt x="2311" y="105"/>
                    </a:lnTo>
                    <a:lnTo>
                      <a:pt x="2413" y="140"/>
                    </a:lnTo>
                    <a:lnTo>
                      <a:pt x="2514" y="182"/>
                    </a:lnTo>
                    <a:lnTo>
                      <a:pt x="2614" y="227"/>
                    </a:lnTo>
                    <a:lnTo>
                      <a:pt x="2710" y="278"/>
                    </a:lnTo>
                    <a:lnTo>
                      <a:pt x="2806" y="333"/>
                    </a:lnTo>
                    <a:lnTo>
                      <a:pt x="2900" y="394"/>
                    </a:lnTo>
                    <a:lnTo>
                      <a:pt x="2990" y="460"/>
                    </a:lnTo>
                    <a:lnTo>
                      <a:pt x="3079" y="531"/>
                    </a:lnTo>
                    <a:lnTo>
                      <a:pt x="3165" y="607"/>
                    </a:lnTo>
                    <a:lnTo>
                      <a:pt x="3247" y="688"/>
                    </a:lnTo>
                    <a:lnTo>
                      <a:pt x="3256" y="695"/>
                    </a:lnTo>
                    <a:lnTo>
                      <a:pt x="3263" y="704"/>
                    </a:lnTo>
                    <a:lnTo>
                      <a:pt x="3266" y="716"/>
                    </a:lnTo>
                    <a:lnTo>
                      <a:pt x="3266" y="727"/>
                    </a:lnTo>
                    <a:lnTo>
                      <a:pt x="3263" y="738"/>
                    </a:lnTo>
                    <a:lnTo>
                      <a:pt x="3256" y="747"/>
                    </a:lnTo>
                    <a:lnTo>
                      <a:pt x="3255" y="750"/>
                    </a:lnTo>
                    <a:lnTo>
                      <a:pt x="2936" y="1081"/>
                    </a:lnTo>
                    <a:lnTo>
                      <a:pt x="2926" y="1088"/>
                    </a:lnTo>
                    <a:lnTo>
                      <a:pt x="2916" y="1091"/>
                    </a:lnTo>
                    <a:lnTo>
                      <a:pt x="2905" y="1091"/>
                    </a:lnTo>
                    <a:lnTo>
                      <a:pt x="2895" y="1088"/>
                    </a:lnTo>
                    <a:lnTo>
                      <a:pt x="2885" y="1081"/>
                    </a:lnTo>
                    <a:lnTo>
                      <a:pt x="2812" y="1010"/>
                    </a:lnTo>
                    <a:lnTo>
                      <a:pt x="2736" y="943"/>
                    </a:lnTo>
                    <a:lnTo>
                      <a:pt x="2657" y="882"/>
                    </a:lnTo>
                    <a:lnTo>
                      <a:pt x="2577" y="825"/>
                    </a:lnTo>
                    <a:lnTo>
                      <a:pt x="2494" y="774"/>
                    </a:lnTo>
                    <a:lnTo>
                      <a:pt x="2409" y="728"/>
                    </a:lnTo>
                    <a:lnTo>
                      <a:pt x="2321" y="687"/>
                    </a:lnTo>
                    <a:lnTo>
                      <a:pt x="2233" y="651"/>
                    </a:lnTo>
                    <a:lnTo>
                      <a:pt x="2143" y="620"/>
                    </a:lnTo>
                    <a:lnTo>
                      <a:pt x="2052" y="595"/>
                    </a:lnTo>
                    <a:lnTo>
                      <a:pt x="1960" y="574"/>
                    </a:lnTo>
                    <a:lnTo>
                      <a:pt x="1867" y="559"/>
                    </a:lnTo>
                    <a:lnTo>
                      <a:pt x="1774" y="549"/>
                    </a:lnTo>
                    <a:lnTo>
                      <a:pt x="1679" y="543"/>
                    </a:lnTo>
                    <a:lnTo>
                      <a:pt x="1586" y="543"/>
                    </a:lnTo>
                    <a:lnTo>
                      <a:pt x="1493" y="549"/>
                    </a:lnTo>
                    <a:lnTo>
                      <a:pt x="1399" y="559"/>
                    </a:lnTo>
                    <a:lnTo>
                      <a:pt x="1306" y="574"/>
                    </a:lnTo>
                    <a:lnTo>
                      <a:pt x="1214" y="595"/>
                    </a:lnTo>
                    <a:lnTo>
                      <a:pt x="1123" y="620"/>
                    </a:lnTo>
                    <a:lnTo>
                      <a:pt x="1032" y="651"/>
                    </a:lnTo>
                    <a:lnTo>
                      <a:pt x="944" y="687"/>
                    </a:lnTo>
                    <a:lnTo>
                      <a:pt x="857" y="727"/>
                    </a:lnTo>
                    <a:lnTo>
                      <a:pt x="772" y="774"/>
                    </a:lnTo>
                    <a:lnTo>
                      <a:pt x="688" y="825"/>
                    </a:lnTo>
                    <a:lnTo>
                      <a:pt x="608" y="882"/>
                    </a:lnTo>
                    <a:lnTo>
                      <a:pt x="529" y="943"/>
                    </a:lnTo>
                    <a:lnTo>
                      <a:pt x="453" y="1010"/>
                    </a:lnTo>
                    <a:lnTo>
                      <a:pt x="381" y="1081"/>
                    </a:lnTo>
                    <a:lnTo>
                      <a:pt x="372" y="1088"/>
                    </a:lnTo>
                    <a:lnTo>
                      <a:pt x="361" y="1091"/>
                    </a:lnTo>
                    <a:lnTo>
                      <a:pt x="350" y="1091"/>
                    </a:lnTo>
                    <a:lnTo>
                      <a:pt x="339" y="1088"/>
                    </a:lnTo>
                    <a:lnTo>
                      <a:pt x="330" y="1081"/>
                    </a:lnTo>
                    <a:lnTo>
                      <a:pt x="10" y="750"/>
                    </a:lnTo>
                    <a:lnTo>
                      <a:pt x="4" y="739"/>
                    </a:lnTo>
                    <a:lnTo>
                      <a:pt x="0" y="728"/>
                    </a:lnTo>
                    <a:lnTo>
                      <a:pt x="0" y="717"/>
                    </a:lnTo>
                    <a:lnTo>
                      <a:pt x="4" y="706"/>
                    </a:lnTo>
                    <a:lnTo>
                      <a:pt x="10" y="697"/>
                    </a:lnTo>
                    <a:lnTo>
                      <a:pt x="93" y="614"/>
                    </a:lnTo>
                    <a:lnTo>
                      <a:pt x="178" y="538"/>
                    </a:lnTo>
                    <a:lnTo>
                      <a:pt x="267" y="466"/>
                    </a:lnTo>
                    <a:lnTo>
                      <a:pt x="357" y="400"/>
                    </a:lnTo>
                    <a:lnTo>
                      <a:pt x="450" y="339"/>
                    </a:lnTo>
                    <a:lnTo>
                      <a:pt x="546" y="283"/>
                    </a:lnTo>
                    <a:lnTo>
                      <a:pt x="642" y="231"/>
                    </a:lnTo>
                    <a:lnTo>
                      <a:pt x="741" y="186"/>
                    </a:lnTo>
                    <a:lnTo>
                      <a:pt x="842" y="145"/>
                    </a:lnTo>
                    <a:lnTo>
                      <a:pt x="944" y="109"/>
                    </a:lnTo>
                    <a:lnTo>
                      <a:pt x="1047" y="78"/>
                    </a:lnTo>
                    <a:lnTo>
                      <a:pt x="1152" y="53"/>
                    </a:lnTo>
                    <a:lnTo>
                      <a:pt x="1256" y="31"/>
                    </a:lnTo>
                    <a:lnTo>
                      <a:pt x="1361" y="17"/>
                    </a:lnTo>
                    <a:lnTo>
                      <a:pt x="1468" y="6"/>
                    </a:lnTo>
                    <a:lnTo>
                      <a:pt x="1574" y="1"/>
                    </a:lnTo>
                    <a:lnTo>
                      <a:pt x="16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r>
                  <a:rPr>
                    <a:latin typeface="Arial"/>
                  </a:rPr>
                  <a:t/>
                </a:r>
              </a:p>
            </p:txBody>
          </p:sp>
        </p:grpSp>
      </p:grpSp>
      <p:grpSp>
        <p:nvGrpSpPr>
          <p:cNvPr id="75" name="Group 74"/>
          <p:cNvGrpSpPr/>
          <p:nvPr/>
        </p:nvGrpSpPr>
        <p:grpSpPr>
          <a:xfrm>
            <a:off x="0" y="6476870"/>
            <a:ext cx="12192000" cy="423333"/>
            <a:chOff x="0" y="6434667"/>
            <a:chExt cx="12192000" cy="423333"/>
          </a:xfrm>
          <a:solidFill>
            <a:schemeClr val="accent4"/>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
              </a:r>
            </a:p>
          </p:txBody>
        </p:sp>
        <p:sp>
          <p:nvSpPr>
            <p:cNvPr id="77" name="TextBox 76"/>
            <p:cNvSpPr txBox="1"/>
            <p:nvPr/>
          </p:nvSpPr>
          <p:spPr>
            <a:xfrm>
              <a:off x="80189" y="6461667"/>
              <a:ext cx="2995629" cy="369332"/>
            </a:xfrm>
            <a:prstGeom prst="rect">
              <a:avLst/>
            </a:prstGeom>
            <a:grpFill/>
          </p:spPr>
          <p:txBody>
            <a:bodyPr wrap="square" rtlCol="0">
              <a:spAutoFit/>
            </a:bodyPr>
            <a:lstStyle/>
            <a:p>
              <a:pPr/>
              <a:r>
                <a:rPr>
                  <a:solidFill>
                    <a:srgbClr val="000000"/>
                  </a:solidFill>
                  <a:latin typeface="Arial Narrow"/>
                </a:rPr>
                <a:t>INSÉRER LE LOGO ICI</a:t>
              </a:r>
            </a:p>
          </p:txBody>
        </p:sp>
        <p:pic>
          <p:nvPicPr>
            <p:cNvPr id="78" name="Picture 2" descr="E:\cloud\drive\websites\slidemodel\logo\sebastian\slidemodel-logo-trans.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636250" y="6498991"/>
              <a:ext cx="1386402" cy="262447"/>
            </a:xfrm>
            <a:prstGeom prst="rect">
              <a:avLst/>
            </a:prstGeom>
            <a:grpFill/>
            <a:extLst/>
          </p:spPr>
        </p:pic>
      </p:grpSp>
    </p:spTree>
    <p:extLst>
      <p:ext uri="{BB962C8B-B14F-4D97-AF65-F5344CB8AC3E}">
        <p14:creationId xmlns:p14="http://schemas.microsoft.com/office/powerpoint/2010/main" val="3519954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Rectangle 1"/>
          <p:cNvSpPr/>
          <p:nvPr/>
        </p:nvSpPr>
        <p:spPr>
          <a:xfrm>
            <a:off x="843148" y="1163777"/>
            <a:ext cx="4975761" cy="4952016"/>
          </a:xfrm>
          <a:prstGeom prst="rect">
            <a:avLst/>
          </a:prstGeom>
          <a:blipFill dpi="0" rotWithShape="1">
            <a:blip r:embed="rId2" cstate="email">
              <a:extLst>
                <a:ext uri="{28A0092B-C50C-407E-A947-70E740481C1C}">
                  <a14:useLocalDpi xmlns:a14="http://schemas.microsoft.com/office/drawing/2010/main"/>
                </a:ext>
              </a:extLst>
            </a:blip>
            <a:srcRect/>
            <a:stretch>
              <a:fillRect r="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
            </a:r>
          </a:p>
        </p:txBody>
      </p:sp>
      <p:sp>
        <p:nvSpPr>
          <p:cNvPr id="3" name="Rectangle 2"/>
          <p:cNvSpPr/>
          <p:nvPr/>
        </p:nvSpPr>
        <p:spPr>
          <a:xfrm>
            <a:off x="5890161" y="1163776"/>
            <a:ext cx="1698172" cy="162692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
            </a:r>
          </a:p>
        </p:txBody>
      </p:sp>
      <p:sp>
        <p:nvSpPr>
          <p:cNvPr id="4" name="Rectangle 3"/>
          <p:cNvSpPr/>
          <p:nvPr/>
        </p:nvSpPr>
        <p:spPr>
          <a:xfrm>
            <a:off x="5890161" y="2790701"/>
            <a:ext cx="1698172" cy="1686296"/>
          </a:xfrm>
          <a:prstGeom prst="rect">
            <a:avLst/>
          </a:prstGeom>
          <a:solidFill>
            <a:schemeClr val="accent4"/>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r>
              <a:rPr>
                <a:solidFill>
                  <a:srgbClr val="000000"/>
                </a:solidFill>
                <a:latin typeface="Arial"/>
              </a:rPr>
              <a:t>Ceci est un
texte d'exemple. Entrez votre texte ici</a:t>
            </a:r>
          </a:p>
        </p:txBody>
      </p:sp>
      <p:sp>
        <p:nvSpPr>
          <p:cNvPr id="5" name="Rectangle 4"/>
          <p:cNvSpPr/>
          <p:nvPr/>
        </p:nvSpPr>
        <p:spPr>
          <a:xfrm>
            <a:off x="5890164" y="4476996"/>
            <a:ext cx="1698172" cy="163879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
            </a:r>
          </a:p>
        </p:txBody>
      </p:sp>
      <p:sp>
        <p:nvSpPr>
          <p:cNvPr id="6" name="Rectangle 5"/>
          <p:cNvSpPr/>
          <p:nvPr/>
        </p:nvSpPr>
        <p:spPr>
          <a:xfrm>
            <a:off x="7588333" y="4476995"/>
            <a:ext cx="1876301" cy="1638796"/>
          </a:xfrm>
          <a:prstGeom prst="rect">
            <a:avLst/>
          </a:prstGeom>
          <a:solidFill>
            <a:schemeClr val="accent4"/>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r>
              <a:rPr>
                <a:solidFill>
                  <a:srgbClr val="000000"/>
                </a:solidFill>
                <a:latin typeface="Arial"/>
              </a:rPr>
              <a:t>Ceci est un
texte d'exemple. Entrez votre texte ici</a:t>
            </a:r>
          </a:p>
        </p:txBody>
      </p:sp>
      <p:sp>
        <p:nvSpPr>
          <p:cNvPr id="7" name="Rectangle 6"/>
          <p:cNvSpPr/>
          <p:nvPr/>
        </p:nvSpPr>
        <p:spPr>
          <a:xfrm>
            <a:off x="9464634" y="4476995"/>
            <a:ext cx="1923802" cy="1638796"/>
          </a:xfrm>
          <a:prstGeom prst="rect">
            <a:avLst/>
          </a:prstGeom>
          <a:blipFill dpi="0" rotWithShape="1">
            <a:blip r:embed="rId3" cstate="email">
              <a:extLst>
                <a:ext uri="{28A0092B-C50C-407E-A947-70E740481C1C}">
                  <a14:useLocalDpi xmlns:a14="http://schemas.microsoft.com/office/drawing/2010/main"/>
                </a:ext>
              </a:extLst>
            </a:blip>
            <a:srcRect/>
            <a:stretch>
              <a:fillRect/>
            </a:stretch>
          </a:blip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r>
              <a:rPr>
                <a:latin typeface="Arial"/>
              </a:rPr>
              <a:t/>
            </a:r>
          </a:p>
        </p:txBody>
      </p:sp>
      <p:sp>
        <p:nvSpPr>
          <p:cNvPr id="8" name="Rectangle 7"/>
          <p:cNvSpPr/>
          <p:nvPr/>
        </p:nvSpPr>
        <p:spPr>
          <a:xfrm>
            <a:off x="7588333" y="1163779"/>
            <a:ext cx="1876301" cy="1638796"/>
          </a:xfrm>
          <a:prstGeom prst="rect">
            <a:avLst/>
          </a:prstGeom>
          <a:solidFill>
            <a:schemeClr val="accent4"/>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r>
              <a:rPr>
                <a:solidFill>
                  <a:srgbClr val="000000"/>
                </a:solidFill>
                <a:latin typeface="Arial"/>
              </a:rPr>
              <a:t>Ceci est un
texte d'exemple. Entrez votre texte ici</a:t>
            </a:r>
          </a:p>
        </p:txBody>
      </p:sp>
      <p:sp>
        <p:nvSpPr>
          <p:cNvPr id="9" name="Rectangle 8"/>
          <p:cNvSpPr/>
          <p:nvPr/>
        </p:nvSpPr>
        <p:spPr>
          <a:xfrm>
            <a:off x="9464634" y="1163779"/>
            <a:ext cx="1923802" cy="1638796"/>
          </a:xfrm>
          <a:prstGeom prst="rect">
            <a:avLst/>
          </a:prstGeom>
          <a:blipFill dpi="0" rotWithShape="1">
            <a:blip r:embed="rId4" cstate="email">
              <a:extLst>
                <a:ext uri="{28A0092B-C50C-407E-A947-70E740481C1C}">
                  <a14:useLocalDpi xmlns:a14="http://schemas.microsoft.com/office/drawing/2010/main"/>
                </a:ext>
              </a:extLst>
            </a:blip>
            <a:srcRect/>
            <a:stretch>
              <a:fillRect/>
            </a:stretch>
          </a:blip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r>
              <a:rPr>
                <a:latin typeface="Arial"/>
              </a:rPr>
              <a:t/>
            </a:r>
          </a:p>
        </p:txBody>
      </p:sp>
      <p:sp>
        <p:nvSpPr>
          <p:cNvPr id="10" name="Rectangle 9"/>
          <p:cNvSpPr/>
          <p:nvPr/>
        </p:nvSpPr>
        <p:spPr>
          <a:xfrm>
            <a:off x="7588332" y="2790700"/>
            <a:ext cx="3800103" cy="1686293"/>
          </a:xfrm>
          <a:prstGeom prst="rect">
            <a:avLst/>
          </a:prstGeom>
          <a:blipFill dpi="0" rotWithShape="1">
            <a:blip r:embed="rId5"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
            </a:r>
          </a:p>
        </p:txBody>
      </p:sp>
      <p:sp>
        <p:nvSpPr>
          <p:cNvPr id="11" name="Rectangle 10"/>
          <p:cNvSpPr/>
          <p:nvPr/>
        </p:nvSpPr>
        <p:spPr>
          <a:xfrm>
            <a:off x="843148" y="2192215"/>
            <a:ext cx="4975761" cy="3923576"/>
          </a:xfrm>
          <a:prstGeom prst="rect">
            <a:avLst/>
          </a:prstGeom>
          <a:gradFill flip="none" rotWithShape="1">
            <a:gsLst>
              <a:gs pos="7000">
                <a:schemeClr val="accent4">
                  <a:lumMod val="50000"/>
                  <a:alpha val="78000"/>
                </a:schemeClr>
              </a:gs>
              <a:gs pos="50000">
                <a:schemeClr val="accent4">
                  <a:lumMod val="75000"/>
                  <a:alpha val="50000"/>
                </a:schemeClr>
              </a:gs>
              <a:gs pos="100000">
                <a:schemeClr val="accent4">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a:latin typeface="Arial"/>
              </a:rPr>
              <a:t>Ceci est un texte d'exemple.
Vous pouvez remplacer ce texte.
Entrez votre texte ici. Ceci est un texte d'exemple.</a:t>
            </a:r>
          </a:p>
        </p:txBody>
      </p:sp>
      <p:sp>
        <p:nvSpPr>
          <p:cNvPr id="16" name="Freeform 6"/>
          <p:cNvSpPr>
            <a:spLocks noEditPoints="1"/>
          </p:cNvSpPr>
          <p:nvPr/>
        </p:nvSpPr>
        <p:spPr bwMode="auto">
          <a:xfrm>
            <a:off x="6320941" y="1558138"/>
            <a:ext cx="836612" cy="838200"/>
          </a:xfrm>
          <a:custGeom>
            <a:avLst/>
            <a:gdLst>
              <a:gd name="T0" fmla="*/ 1526 w 3687"/>
              <a:gd name="T1" fmla="*/ 1338 h 3693"/>
              <a:gd name="T2" fmla="*/ 1497 w 3687"/>
              <a:gd name="T3" fmla="*/ 1446 h 3693"/>
              <a:gd name="T4" fmla="*/ 1307 w 3687"/>
              <a:gd name="T5" fmla="*/ 1694 h 3693"/>
              <a:gd name="T6" fmla="*/ 1283 w 3687"/>
              <a:gd name="T7" fmla="*/ 2022 h 3693"/>
              <a:gd name="T8" fmla="*/ 1457 w 3687"/>
              <a:gd name="T9" fmla="*/ 2323 h 3693"/>
              <a:gd name="T10" fmla="*/ 1777 w 3687"/>
              <a:gd name="T11" fmla="*/ 2467 h 3693"/>
              <a:gd name="T12" fmla="*/ 2126 w 3687"/>
              <a:gd name="T13" fmla="*/ 2393 h 3693"/>
              <a:gd name="T14" fmla="*/ 2357 w 3687"/>
              <a:gd name="T15" fmla="*/ 2136 h 3693"/>
              <a:gd name="T16" fmla="*/ 2396 w 3687"/>
              <a:gd name="T17" fmla="*/ 1783 h 3693"/>
              <a:gd name="T18" fmla="*/ 2227 w 3687"/>
              <a:gd name="T19" fmla="*/ 1485 h 3693"/>
              <a:gd name="T20" fmla="*/ 2146 w 3687"/>
              <a:gd name="T21" fmla="*/ 1357 h 3693"/>
              <a:gd name="T22" fmla="*/ 2230 w 3687"/>
              <a:gd name="T23" fmla="*/ 1284 h 3693"/>
              <a:gd name="T24" fmla="*/ 2426 w 3687"/>
              <a:gd name="T25" fmla="*/ 1432 h 3693"/>
              <a:gd name="T26" fmla="*/ 2581 w 3687"/>
              <a:gd name="T27" fmla="*/ 1769 h 3693"/>
              <a:gd name="T28" fmla="*/ 2539 w 3687"/>
              <a:gd name="T29" fmla="*/ 2169 h 3693"/>
              <a:gd name="T30" fmla="*/ 2298 w 3687"/>
              <a:gd name="T31" fmla="*/ 2491 h 3693"/>
              <a:gd name="T32" fmla="*/ 1916 w 3687"/>
              <a:gd name="T33" fmla="*/ 2641 h 3693"/>
              <a:gd name="T34" fmla="*/ 1506 w 3687"/>
              <a:gd name="T35" fmla="*/ 2564 h 3693"/>
              <a:gd name="T36" fmla="*/ 1209 w 3687"/>
              <a:gd name="T37" fmla="*/ 2294 h 3693"/>
              <a:gd name="T38" fmla="*/ 1095 w 3687"/>
              <a:gd name="T39" fmla="*/ 1896 h 3693"/>
              <a:gd name="T40" fmla="*/ 1186 w 3687"/>
              <a:gd name="T41" fmla="*/ 1534 h 3693"/>
              <a:gd name="T42" fmla="*/ 1408 w 3687"/>
              <a:gd name="T43" fmla="*/ 1291 h 3693"/>
              <a:gd name="T44" fmla="*/ 1900 w 3687"/>
              <a:gd name="T45" fmla="*/ 1012 h 3693"/>
              <a:gd name="T46" fmla="*/ 1913 w 3687"/>
              <a:gd name="T47" fmla="*/ 1939 h 3693"/>
              <a:gd name="T48" fmla="*/ 1797 w 3687"/>
              <a:gd name="T49" fmla="*/ 1973 h 3693"/>
              <a:gd name="T50" fmla="*/ 1755 w 3687"/>
              <a:gd name="T51" fmla="*/ 1051 h 3693"/>
              <a:gd name="T52" fmla="*/ 1844 w 3687"/>
              <a:gd name="T53" fmla="*/ 184 h 3693"/>
              <a:gd name="T54" fmla="*/ 1221 w 3687"/>
              <a:gd name="T55" fmla="*/ 305 h 3693"/>
              <a:gd name="T56" fmla="*/ 705 w 3687"/>
              <a:gd name="T57" fmla="*/ 638 h 3693"/>
              <a:gd name="T58" fmla="*/ 343 w 3687"/>
              <a:gd name="T59" fmla="*/ 1134 h 3693"/>
              <a:gd name="T60" fmla="*/ 182 w 3687"/>
              <a:gd name="T61" fmla="*/ 1743 h 3693"/>
              <a:gd name="T62" fmla="*/ 264 w 3687"/>
              <a:gd name="T63" fmla="*/ 2378 h 3693"/>
              <a:gd name="T64" fmla="*/ 564 w 3687"/>
              <a:gd name="T65" fmla="*/ 2917 h 3693"/>
              <a:gd name="T66" fmla="*/ 1034 w 3687"/>
              <a:gd name="T67" fmla="*/ 3308 h 3693"/>
              <a:gd name="T68" fmla="*/ 1628 w 3687"/>
              <a:gd name="T69" fmla="*/ 3506 h 3693"/>
              <a:gd name="T70" fmla="*/ 2268 w 3687"/>
              <a:gd name="T71" fmla="*/ 3464 h 3693"/>
              <a:gd name="T72" fmla="*/ 2825 w 3687"/>
              <a:gd name="T73" fmla="*/ 3197 h 3693"/>
              <a:gd name="T74" fmla="*/ 3244 w 3687"/>
              <a:gd name="T75" fmla="*/ 2751 h 3693"/>
              <a:gd name="T76" fmla="*/ 3477 w 3687"/>
              <a:gd name="T77" fmla="*/ 2174 h 3693"/>
              <a:gd name="T78" fmla="*/ 3477 w 3687"/>
              <a:gd name="T79" fmla="*/ 1530 h 3693"/>
              <a:gd name="T80" fmla="*/ 3244 w 3687"/>
              <a:gd name="T81" fmla="*/ 953 h 3693"/>
              <a:gd name="T82" fmla="*/ 2825 w 3687"/>
              <a:gd name="T83" fmla="*/ 507 h 3693"/>
              <a:gd name="T84" fmla="*/ 2268 w 3687"/>
              <a:gd name="T85" fmla="*/ 239 h 3693"/>
              <a:gd name="T86" fmla="*/ 1844 w 3687"/>
              <a:gd name="T87" fmla="*/ 0 h 3693"/>
              <a:gd name="T88" fmla="*/ 2487 w 3687"/>
              <a:gd name="T89" fmla="*/ 116 h 3693"/>
              <a:gd name="T90" fmla="*/ 3031 w 3687"/>
              <a:gd name="T91" fmla="*/ 435 h 3693"/>
              <a:gd name="T92" fmla="*/ 3436 w 3687"/>
              <a:gd name="T93" fmla="*/ 915 h 3693"/>
              <a:gd name="T94" fmla="*/ 3658 w 3687"/>
              <a:gd name="T95" fmla="*/ 1515 h 3693"/>
              <a:gd name="T96" fmla="*/ 3658 w 3687"/>
              <a:gd name="T97" fmla="*/ 2179 h 3693"/>
              <a:gd name="T98" fmla="*/ 3436 w 3687"/>
              <a:gd name="T99" fmla="*/ 2779 h 3693"/>
              <a:gd name="T100" fmla="*/ 3031 w 3687"/>
              <a:gd name="T101" fmla="*/ 3259 h 3693"/>
              <a:gd name="T102" fmla="*/ 2487 w 3687"/>
              <a:gd name="T103" fmla="*/ 3578 h 3693"/>
              <a:gd name="T104" fmla="*/ 1844 w 3687"/>
              <a:gd name="T105" fmla="*/ 3693 h 3693"/>
              <a:gd name="T106" fmla="*/ 1201 w 3687"/>
              <a:gd name="T107" fmla="*/ 3578 h 3693"/>
              <a:gd name="T108" fmla="*/ 656 w 3687"/>
              <a:gd name="T109" fmla="*/ 3259 h 3693"/>
              <a:gd name="T110" fmla="*/ 252 w 3687"/>
              <a:gd name="T111" fmla="*/ 2779 h 3693"/>
              <a:gd name="T112" fmla="*/ 30 w 3687"/>
              <a:gd name="T113" fmla="*/ 2179 h 3693"/>
              <a:gd name="T114" fmla="*/ 30 w 3687"/>
              <a:gd name="T115" fmla="*/ 1515 h 3693"/>
              <a:gd name="T116" fmla="*/ 252 w 3687"/>
              <a:gd name="T117" fmla="*/ 915 h 3693"/>
              <a:gd name="T118" fmla="*/ 656 w 3687"/>
              <a:gd name="T119" fmla="*/ 435 h 3693"/>
              <a:gd name="T120" fmla="*/ 1201 w 3687"/>
              <a:gd name="T121" fmla="*/ 116 h 3693"/>
              <a:gd name="T122" fmla="*/ 1844 w 3687"/>
              <a:gd name="T123" fmla="*/ 0 h 3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687" h="3693">
                <a:moveTo>
                  <a:pt x="1446" y="1283"/>
                </a:moveTo>
                <a:lnTo>
                  <a:pt x="1466" y="1285"/>
                </a:lnTo>
                <a:lnTo>
                  <a:pt x="1485" y="1293"/>
                </a:lnTo>
                <a:lnTo>
                  <a:pt x="1502" y="1304"/>
                </a:lnTo>
                <a:lnTo>
                  <a:pt x="1516" y="1320"/>
                </a:lnTo>
                <a:lnTo>
                  <a:pt x="1526" y="1338"/>
                </a:lnTo>
                <a:lnTo>
                  <a:pt x="1532" y="1357"/>
                </a:lnTo>
                <a:lnTo>
                  <a:pt x="1534" y="1377"/>
                </a:lnTo>
                <a:lnTo>
                  <a:pt x="1531" y="1396"/>
                </a:lnTo>
                <a:lnTo>
                  <a:pt x="1525" y="1415"/>
                </a:lnTo>
                <a:lnTo>
                  <a:pt x="1512" y="1432"/>
                </a:lnTo>
                <a:lnTo>
                  <a:pt x="1497" y="1446"/>
                </a:lnTo>
                <a:lnTo>
                  <a:pt x="1455" y="1480"/>
                </a:lnTo>
                <a:lnTo>
                  <a:pt x="1417" y="1517"/>
                </a:lnTo>
                <a:lnTo>
                  <a:pt x="1383" y="1558"/>
                </a:lnTo>
                <a:lnTo>
                  <a:pt x="1354" y="1600"/>
                </a:lnTo>
                <a:lnTo>
                  <a:pt x="1329" y="1646"/>
                </a:lnTo>
                <a:lnTo>
                  <a:pt x="1307" y="1694"/>
                </a:lnTo>
                <a:lnTo>
                  <a:pt x="1292" y="1744"/>
                </a:lnTo>
                <a:lnTo>
                  <a:pt x="1279" y="1795"/>
                </a:lnTo>
                <a:lnTo>
                  <a:pt x="1272" y="1847"/>
                </a:lnTo>
                <a:lnTo>
                  <a:pt x="1269" y="1900"/>
                </a:lnTo>
                <a:lnTo>
                  <a:pt x="1272" y="1962"/>
                </a:lnTo>
                <a:lnTo>
                  <a:pt x="1283" y="2022"/>
                </a:lnTo>
                <a:lnTo>
                  <a:pt x="1298" y="2081"/>
                </a:lnTo>
                <a:lnTo>
                  <a:pt x="1321" y="2136"/>
                </a:lnTo>
                <a:lnTo>
                  <a:pt x="1348" y="2187"/>
                </a:lnTo>
                <a:lnTo>
                  <a:pt x="1380" y="2237"/>
                </a:lnTo>
                <a:lnTo>
                  <a:pt x="1417" y="2282"/>
                </a:lnTo>
                <a:lnTo>
                  <a:pt x="1457" y="2323"/>
                </a:lnTo>
                <a:lnTo>
                  <a:pt x="1503" y="2360"/>
                </a:lnTo>
                <a:lnTo>
                  <a:pt x="1551" y="2393"/>
                </a:lnTo>
                <a:lnTo>
                  <a:pt x="1604" y="2420"/>
                </a:lnTo>
                <a:lnTo>
                  <a:pt x="1659" y="2441"/>
                </a:lnTo>
                <a:lnTo>
                  <a:pt x="1717" y="2458"/>
                </a:lnTo>
                <a:lnTo>
                  <a:pt x="1777" y="2467"/>
                </a:lnTo>
                <a:lnTo>
                  <a:pt x="1838" y="2470"/>
                </a:lnTo>
                <a:lnTo>
                  <a:pt x="1901" y="2467"/>
                </a:lnTo>
                <a:lnTo>
                  <a:pt x="1960" y="2458"/>
                </a:lnTo>
                <a:lnTo>
                  <a:pt x="2019" y="2441"/>
                </a:lnTo>
                <a:lnTo>
                  <a:pt x="2073" y="2420"/>
                </a:lnTo>
                <a:lnTo>
                  <a:pt x="2126" y="2393"/>
                </a:lnTo>
                <a:lnTo>
                  <a:pt x="2174" y="2360"/>
                </a:lnTo>
                <a:lnTo>
                  <a:pt x="2220" y="2323"/>
                </a:lnTo>
                <a:lnTo>
                  <a:pt x="2261" y="2282"/>
                </a:lnTo>
                <a:lnTo>
                  <a:pt x="2298" y="2237"/>
                </a:lnTo>
                <a:lnTo>
                  <a:pt x="2330" y="2187"/>
                </a:lnTo>
                <a:lnTo>
                  <a:pt x="2357" y="2136"/>
                </a:lnTo>
                <a:lnTo>
                  <a:pt x="2379" y="2081"/>
                </a:lnTo>
                <a:lnTo>
                  <a:pt x="2395" y="2022"/>
                </a:lnTo>
                <a:lnTo>
                  <a:pt x="2405" y="1962"/>
                </a:lnTo>
                <a:lnTo>
                  <a:pt x="2408" y="1900"/>
                </a:lnTo>
                <a:lnTo>
                  <a:pt x="2405" y="1842"/>
                </a:lnTo>
                <a:lnTo>
                  <a:pt x="2396" y="1783"/>
                </a:lnTo>
                <a:lnTo>
                  <a:pt x="2382" y="1727"/>
                </a:lnTo>
                <a:lnTo>
                  <a:pt x="2361" y="1673"/>
                </a:lnTo>
                <a:lnTo>
                  <a:pt x="2336" y="1622"/>
                </a:lnTo>
                <a:lnTo>
                  <a:pt x="2304" y="1573"/>
                </a:lnTo>
                <a:lnTo>
                  <a:pt x="2268" y="1527"/>
                </a:lnTo>
                <a:lnTo>
                  <a:pt x="2227" y="1485"/>
                </a:lnTo>
                <a:lnTo>
                  <a:pt x="2181" y="1446"/>
                </a:lnTo>
                <a:lnTo>
                  <a:pt x="2166" y="1432"/>
                </a:lnTo>
                <a:lnTo>
                  <a:pt x="2155" y="1415"/>
                </a:lnTo>
                <a:lnTo>
                  <a:pt x="2149" y="1396"/>
                </a:lnTo>
                <a:lnTo>
                  <a:pt x="2145" y="1377"/>
                </a:lnTo>
                <a:lnTo>
                  <a:pt x="2146" y="1357"/>
                </a:lnTo>
                <a:lnTo>
                  <a:pt x="2152" y="1338"/>
                </a:lnTo>
                <a:lnTo>
                  <a:pt x="2162" y="1320"/>
                </a:lnTo>
                <a:lnTo>
                  <a:pt x="2175" y="1305"/>
                </a:lnTo>
                <a:lnTo>
                  <a:pt x="2192" y="1294"/>
                </a:lnTo>
                <a:lnTo>
                  <a:pt x="2211" y="1287"/>
                </a:lnTo>
                <a:lnTo>
                  <a:pt x="2230" y="1284"/>
                </a:lnTo>
                <a:lnTo>
                  <a:pt x="2250" y="1285"/>
                </a:lnTo>
                <a:lnTo>
                  <a:pt x="2270" y="1291"/>
                </a:lnTo>
                <a:lnTo>
                  <a:pt x="2287" y="1301"/>
                </a:lnTo>
                <a:lnTo>
                  <a:pt x="2338" y="1341"/>
                </a:lnTo>
                <a:lnTo>
                  <a:pt x="2384" y="1385"/>
                </a:lnTo>
                <a:lnTo>
                  <a:pt x="2426" y="1432"/>
                </a:lnTo>
                <a:lnTo>
                  <a:pt x="2464" y="1481"/>
                </a:lnTo>
                <a:lnTo>
                  <a:pt x="2497" y="1534"/>
                </a:lnTo>
                <a:lnTo>
                  <a:pt x="2525" y="1590"/>
                </a:lnTo>
                <a:lnTo>
                  <a:pt x="2548" y="1648"/>
                </a:lnTo>
                <a:lnTo>
                  <a:pt x="2568" y="1707"/>
                </a:lnTo>
                <a:lnTo>
                  <a:pt x="2581" y="1769"/>
                </a:lnTo>
                <a:lnTo>
                  <a:pt x="2589" y="1832"/>
                </a:lnTo>
                <a:lnTo>
                  <a:pt x="2591" y="1896"/>
                </a:lnTo>
                <a:lnTo>
                  <a:pt x="2588" y="1967"/>
                </a:lnTo>
                <a:lnTo>
                  <a:pt x="2578" y="2037"/>
                </a:lnTo>
                <a:lnTo>
                  <a:pt x="2562" y="2104"/>
                </a:lnTo>
                <a:lnTo>
                  <a:pt x="2539" y="2169"/>
                </a:lnTo>
                <a:lnTo>
                  <a:pt x="2511" y="2232"/>
                </a:lnTo>
                <a:lnTo>
                  <a:pt x="2478" y="2292"/>
                </a:lnTo>
                <a:lnTo>
                  <a:pt x="2440" y="2348"/>
                </a:lnTo>
                <a:lnTo>
                  <a:pt x="2396" y="2399"/>
                </a:lnTo>
                <a:lnTo>
                  <a:pt x="2349" y="2448"/>
                </a:lnTo>
                <a:lnTo>
                  <a:pt x="2298" y="2491"/>
                </a:lnTo>
                <a:lnTo>
                  <a:pt x="2242" y="2530"/>
                </a:lnTo>
                <a:lnTo>
                  <a:pt x="2182" y="2563"/>
                </a:lnTo>
                <a:lnTo>
                  <a:pt x="2119" y="2591"/>
                </a:lnTo>
                <a:lnTo>
                  <a:pt x="2054" y="2615"/>
                </a:lnTo>
                <a:lnTo>
                  <a:pt x="1986" y="2630"/>
                </a:lnTo>
                <a:lnTo>
                  <a:pt x="1916" y="2641"/>
                </a:lnTo>
                <a:lnTo>
                  <a:pt x="1844" y="2644"/>
                </a:lnTo>
                <a:lnTo>
                  <a:pt x="1771" y="2641"/>
                </a:lnTo>
                <a:lnTo>
                  <a:pt x="1700" y="2630"/>
                </a:lnTo>
                <a:lnTo>
                  <a:pt x="1633" y="2615"/>
                </a:lnTo>
                <a:lnTo>
                  <a:pt x="1567" y="2592"/>
                </a:lnTo>
                <a:lnTo>
                  <a:pt x="1506" y="2564"/>
                </a:lnTo>
                <a:lnTo>
                  <a:pt x="1446" y="2531"/>
                </a:lnTo>
                <a:lnTo>
                  <a:pt x="1390" y="2492"/>
                </a:lnTo>
                <a:lnTo>
                  <a:pt x="1339" y="2449"/>
                </a:lnTo>
                <a:lnTo>
                  <a:pt x="1290" y="2402"/>
                </a:lnTo>
                <a:lnTo>
                  <a:pt x="1248" y="2350"/>
                </a:lnTo>
                <a:lnTo>
                  <a:pt x="1209" y="2294"/>
                </a:lnTo>
                <a:lnTo>
                  <a:pt x="1176" y="2234"/>
                </a:lnTo>
                <a:lnTo>
                  <a:pt x="1148" y="2172"/>
                </a:lnTo>
                <a:lnTo>
                  <a:pt x="1126" y="2106"/>
                </a:lnTo>
                <a:lnTo>
                  <a:pt x="1109" y="2038"/>
                </a:lnTo>
                <a:lnTo>
                  <a:pt x="1099" y="1967"/>
                </a:lnTo>
                <a:lnTo>
                  <a:pt x="1095" y="1896"/>
                </a:lnTo>
                <a:lnTo>
                  <a:pt x="1099" y="1832"/>
                </a:lnTo>
                <a:lnTo>
                  <a:pt x="1107" y="1769"/>
                </a:lnTo>
                <a:lnTo>
                  <a:pt x="1119" y="1707"/>
                </a:lnTo>
                <a:lnTo>
                  <a:pt x="1137" y="1648"/>
                </a:lnTo>
                <a:lnTo>
                  <a:pt x="1159" y="1590"/>
                </a:lnTo>
                <a:lnTo>
                  <a:pt x="1186" y="1534"/>
                </a:lnTo>
                <a:lnTo>
                  <a:pt x="1219" y="1481"/>
                </a:lnTo>
                <a:lnTo>
                  <a:pt x="1255" y="1432"/>
                </a:lnTo>
                <a:lnTo>
                  <a:pt x="1296" y="1385"/>
                </a:lnTo>
                <a:lnTo>
                  <a:pt x="1341" y="1341"/>
                </a:lnTo>
                <a:lnTo>
                  <a:pt x="1390" y="1301"/>
                </a:lnTo>
                <a:lnTo>
                  <a:pt x="1408" y="1291"/>
                </a:lnTo>
                <a:lnTo>
                  <a:pt x="1427" y="1285"/>
                </a:lnTo>
                <a:lnTo>
                  <a:pt x="1446" y="1283"/>
                </a:lnTo>
                <a:close/>
                <a:moveTo>
                  <a:pt x="1838" y="987"/>
                </a:moveTo>
                <a:lnTo>
                  <a:pt x="1862" y="990"/>
                </a:lnTo>
                <a:lnTo>
                  <a:pt x="1883" y="999"/>
                </a:lnTo>
                <a:lnTo>
                  <a:pt x="1900" y="1012"/>
                </a:lnTo>
                <a:lnTo>
                  <a:pt x="1913" y="1029"/>
                </a:lnTo>
                <a:lnTo>
                  <a:pt x="1922" y="1051"/>
                </a:lnTo>
                <a:lnTo>
                  <a:pt x="1926" y="1074"/>
                </a:lnTo>
                <a:lnTo>
                  <a:pt x="1926" y="1896"/>
                </a:lnTo>
                <a:lnTo>
                  <a:pt x="1922" y="1919"/>
                </a:lnTo>
                <a:lnTo>
                  <a:pt x="1913" y="1939"/>
                </a:lnTo>
                <a:lnTo>
                  <a:pt x="1900" y="1957"/>
                </a:lnTo>
                <a:lnTo>
                  <a:pt x="1883" y="1971"/>
                </a:lnTo>
                <a:lnTo>
                  <a:pt x="1862" y="1979"/>
                </a:lnTo>
                <a:lnTo>
                  <a:pt x="1838" y="1982"/>
                </a:lnTo>
                <a:lnTo>
                  <a:pt x="1817" y="1981"/>
                </a:lnTo>
                <a:lnTo>
                  <a:pt x="1797" y="1973"/>
                </a:lnTo>
                <a:lnTo>
                  <a:pt x="1779" y="1958"/>
                </a:lnTo>
                <a:lnTo>
                  <a:pt x="1765" y="1940"/>
                </a:lnTo>
                <a:lnTo>
                  <a:pt x="1755" y="1919"/>
                </a:lnTo>
                <a:lnTo>
                  <a:pt x="1752" y="1896"/>
                </a:lnTo>
                <a:lnTo>
                  <a:pt x="1752" y="1074"/>
                </a:lnTo>
                <a:lnTo>
                  <a:pt x="1755" y="1051"/>
                </a:lnTo>
                <a:lnTo>
                  <a:pt x="1764" y="1029"/>
                </a:lnTo>
                <a:lnTo>
                  <a:pt x="1778" y="1012"/>
                </a:lnTo>
                <a:lnTo>
                  <a:pt x="1795" y="999"/>
                </a:lnTo>
                <a:lnTo>
                  <a:pt x="1816" y="990"/>
                </a:lnTo>
                <a:lnTo>
                  <a:pt x="1838" y="987"/>
                </a:lnTo>
                <a:close/>
                <a:moveTo>
                  <a:pt x="1844" y="184"/>
                </a:moveTo>
                <a:lnTo>
                  <a:pt x="1734" y="188"/>
                </a:lnTo>
                <a:lnTo>
                  <a:pt x="1628" y="199"/>
                </a:lnTo>
                <a:lnTo>
                  <a:pt x="1522" y="216"/>
                </a:lnTo>
                <a:lnTo>
                  <a:pt x="1419" y="239"/>
                </a:lnTo>
                <a:lnTo>
                  <a:pt x="1318" y="270"/>
                </a:lnTo>
                <a:lnTo>
                  <a:pt x="1221" y="305"/>
                </a:lnTo>
                <a:lnTo>
                  <a:pt x="1126" y="348"/>
                </a:lnTo>
                <a:lnTo>
                  <a:pt x="1034" y="395"/>
                </a:lnTo>
                <a:lnTo>
                  <a:pt x="946" y="449"/>
                </a:lnTo>
                <a:lnTo>
                  <a:pt x="861" y="507"/>
                </a:lnTo>
                <a:lnTo>
                  <a:pt x="781" y="570"/>
                </a:lnTo>
                <a:lnTo>
                  <a:pt x="705" y="638"/>
                </a:lnTo>
                <a:lnTo>
                  <a:pt x="632" y="711"/>
                </a:lnTo>
                <a:lnTo>
                  <a:pt x="564" y="788"/>
                </a:lnTo>
                <a:lnTo>
                  <a:pt x="501" y="869"/>
                </a:lnTo>
                <a:lnTo>
                  <a:pt x="442" y="953"/>
                </a:lnTo>
                <a:lnTo>
                  <a:pt x="390" y="1042"/>
                </a:lnTo>
                <a:lnTo>
                  <a:pt x="343" y="1134"/>
                </a:lnTo>
                <a:lnTo>
                  <a:pt x="300" y="1228"/>
                </a:lnTo>
                <a:lnTo>
                  <a:pt x="264" y="1325"/>
                </a:lnTo>
                <a:lnTo>
                  <a:pt x="234" y="1426"/>
                </a:lnTo>
                <a:lnTo>
                  <a:pt x="210" y="1530"/>
                </a:lnTo>
                <a:lnTo>
                  <a:pt x="193" y="1635"/>
                </a:lnTo>
                <a:lnTo>
                  <a:pt x="182" y="1743"/>
                </a:lnTo>
                <a:lnTo>
                  <a:pt x="179" y="1852"/>
                </a:lnTo>
                <a:lnTo>
                  <a:pt x="182" y="1962"/>
                </a:lnTo>
                <a:lnTo>
                  <a:pt x="193" y="2068"/>
                </a:lnTo>
                <a:lnTo>
                  <a:pt x="210" y="2174"/>
                </a:lnTo>
                <a:lnTo>
                  <a:pt x="234" y="2277"/>
                </a:lnTo>
                <a:lnTo>
                  <a:pt x="264" y="2378"/>
                </a:lnTo>
                <a:lnTo>
                  <a:pt x="300" y="2476"/>
                </a:lnTo>
                <a:lnTo>
                  <a:pt x="343" y="2571"/>
                </a:lnTo>
                <a:lnTo>
                  <a:pt x="390" y="2663"/>
                </a:lnTo>
                <a:lnTo>
                  <a:pt x="442" y="2751"/>
                </a:lnTo>
                <a:lnTo>
                  <a:pt x="501" y="2836"/>
                </a:lnTo>
                <a:lnTo>
                  <a:pt x="564" y="2917"/>
                </a:lnTo>
                <a:lnTo>
                  <a:pt x="632" y="2993"/>
                </a:lnTo>
                <a:lnTo>
                  <a:pt x="705" y="3066"/>
                </a:lnTo>
                <a:lnTo>
                  <a:pt x="781" y="3133"/>
                </a:lnTo>
                <a:lnTo>
                  <a:pt x="861" y="3197"/>
                </a:lnTo>
                <a:lnTo>
                  <a:pt x="946" y="3256"/>
                </a:lnTo>
                <a:lnTo>
                  <a:pt x="1034" y="3308"/>
                </a:lnTo>
                <a:lnTo>
                  <a:pt x="1126" y="3355"/>
                </a:lnTo>
                <a:lnTo>
                  <a:pt x="1221" y="3398"/>
                </a:lnTo>
                <a:lnTo>
                  <a:pt x="1318" y="3434"/>
                </a:lnTo>
                <a:lnTo>
                  <a:pt x="1419" y="3464"/>
                </a:lnTo>
                <a:lnTo>
                  <a:pt x="1522" y="3488"/>
                </a:lnTo>
                <a:lnTo>
                  <a:pt x="1628" y="3506"/>
                </a:lnTo>
                <a:lnTo>
                  <a:pt x="1734" y="3516"/>
                </a:lnTo>
                <a:lnTo>
                  <a:pt x="1844" y="3519"/>
                </a:lnTo>
                <a:lnTo>
                  <a:pt x="1952" y="3516"/>
                </a:lnTo>
                <a:lnTo>
                  <a:pt x="2060" y="3506"/>
                </a:lnTo>
                <a:lnTo>
                  <a:pt x="2165" y="3488"/>
                </a:lnTo>
                <a:lnTo>
                  <a:pt x="2268" y="3464"/>
                </a:lnTo>
                <a:lnTo>
                  <a:pt x="2369" y="3434"/>
                </a:lnTo>
                <a:lnTo>
                  <a:pt x="2467" y="3398"/>
                </a:lnTo>
                <a:lnTo>
                  <a:pt x="2561" y="3355"/>
                </a:lnTo>
                <a:lnTo>
                  <a:pt x="2653" y="3308"/>
                </a:lnTo>
                <a:lnTo>
                  <a:pt x="2741" y="3256"/>
                </a:lnTo>
                <a:lnTo>
                  <a:pt x="2825" y="3197"/>
                </a:lnTo>
                <a:lnTo>
                  <a:pt x="2907" y="3133"/>
                </a:lnTo>
                <a:lnTo>
                  <a:pt x="2983" y="3066"/>
                </a:lnTo>
                <a:lnTo>
                  <a:pt x="3056" y="2993"/>
                </a:lnTo>
                <a:lnTo>
                  <a:pt x="3123" y="2917"/>
                </a:lnTo>
                <a:lnTo>
                  <a:pt x="3186" y="2836"/>
                </a:lnTo>
                <a:lnTo>
                  <a:pt x="3244" y="2751"/>
                </a:lnTo>
                <a:lnTo>
                  <a:pt x="3298" y="2663"/>
                </a:lnTo>
                <a:lnTo>
                  <a:pt x="3345" y="2571"/>
                </a:lnTo>
                <a:lnTo>
                  <a:pt x="3388" y="2476"/>
                </a:lnTo>
                <a:lnTo>
                  <a:pt x="3423" y="2378"/>
                </a:lnTo>
                <a:lnTo>
                  <a:pt x="3454" y="2277"/>
                </a:lnTo>
                <a:lnTo>
                  <a:pt x="3477" y="2174"/>
                </a:lnTo>
                <a:lnTo>
                  <a:pt x="3494" y="2068"/>
                </a:lnTo>
                <a:lnTo>
                  <a:pt x="3505" y="1962"/>
                </a:lnTo>
                <a:lnTo>
                  <a:pt x="3509" y="1852"/>
                </a:lnTo>
                <a:lnTo>
                  <a:pt x="3505" y="1743"/>
                </a:lnTo>
                <a:lnTo>
                  <a:pt x="3494" y="1635"/>
                </a:lnTo>
                <a:lnTo>
                  <a:pt x="3477" y="1530"/>
                </a:lnTo>
                <a:lnTo>
                  <a:pt x="3454" y="1426"/>
                </a:lnTo>
                <a:lnTo>
                  <a:pt x="3423" y="1325"/>
                </a:lnTo>
                <a:lnTo>
                  <a:pt x="3388" y="1228"/>
                </a:lnTo>
                <a:lnTo>
                  <a:pt x="3345" y="1134"/>
                </a:lnTo>
                <a:lnTo>
                  <a:pt x="3298" y="1042"/>
                </a:lnTo>
                <a:lnTo>
                  <a:pt x="3244" y="953"/>
                </a:lnTo>
                <a:lnTo>
                  <a:pt x="3186" y="869"/>
                </a:lnTo>
                <a:lnTo>
                  <a:pt x="3123" y="788"/>
                </a:lnTo>
                <a:lnTo>
                  <a:pt x="3056" y="711"/>
                </a:lnTo>
                <a:lnTo>
                  <a:pt x="2983" y="638"/>
                </a:lnTo>
                <a:lnTo>
                  <a:pt x="2907" y="570"/>
                </a:lnTo>
                <a:lnTo>
                  <a:pt x="2825" y="507"/>
                </a:lnTo>
                <a:lnTo>
                  <a:pt x="2741" y="449"/>
                </a:lnTo>
                <a:lnTo>
                  <a:pt x="2653" y="395"/>
                </a:lnTo>
                <a:lnTo>
                  <a:pt x="2561" y="348"/>
                </a:lnTo>
                <a:lnTo>
                  <a:pt x="2467" y="305"/>
                </a:lnTo>
                <a:lnTo>
                  <a:pt x="2369" y="270"/>
                </a:lnTo>
                <a:lnTo>
                  <a:pt x="2268" y="239"/>
                </a:lnTo>
                <a:lnTo>
                  <a:pt x="2165" y="216"/>
                </a:lnTo>
                <a:lnTo>
                  <a:pt x="2060" y="199"/>
                </a:lnTo>
                <a:lnTo>
                  <a:pt x="1952" y="188"/>
                </a:lnTo>
                <a:lnTo>
                  <a:pt x="1844" y="184"/>
                </a:lnTo>
                <a:close/>
                <a:moveTo>
                  <a:pt x="1844" y="0"/>
                </a:moveTo>
                <a:lnTo>
                  <a:pt x="1844" y="0"/>
                </a:lnTo>
                <a:lnTo>
                  <a:pt x="1956" y="4"/>
                </a:lnTo>
                <a:lnTo>
                  <a:pt x="2067" y="14"/>
                </a:lnTo>
                <a:lnTo>
                  <a:pt x="2175" y="31"/>
                </a:lnTo>
                <a:lnTo>
                  <a:pt x="2282" y="53"/>
                </a:lnTo>
                <a:lnTo>
                  <a:pt x="2385" y="81"/>
                </a:lnTo>
                <a:lnTo>
                  <a:pt x="2487" y="116"/>
                </a:lnTo>
                <a:lnTo>
                  <a:pt x="2585" y="156"/>
                </a:lnTo>
                <a:lnTo>
                  <a:pt x="2682" y="202"/>
                </a:lnTo>
                <a:lnTo>
                  <a:pt x="2774" y="253"/>
                </a:lnTo>
                <a:lnTo>
                  <a:pt x="2863" y="309"/>
                </a:lnTo>
                <a:lnTo>
                  <a:pt x="2950" y="369"/>
                </a:lnTo>
                <a:lnTo>
                  <a:pt x="3031" y="435"/>
                </a:lnTo>
                <a:lnTo>
                  <a:pt x="3110" y="505"/>
                </a:lnTo>
                <a:lnTo>
                  <a:pt x="3184" y="579"/>
                </a:lnTo>
                <a:lnTo>
                  <a:pt x="3253" y="658"/>
                </a:lnTo>
                <a:lnTo>
                  <a:pt x="3319" y="740"/>
                </a:lnTo>
                <a:lnTo>
                  <a:pt x="3380" y="825"/>
                </a:lnTo>
                <a:lnTo>
                  <a:pt x="3436" y="915"/>
                </a:lnTo>
                <a:lnTo>
                  <a:pt x="3486" y="1008"/>
                </a:lnTo>
                <a:lnTo>
                  <a:pt x="3532" y="1103"/>
                </a:lnTo>
                <a:lnTo>
                  <a:pt x="3571" y="1203"/>
                </a:lnTo>
                <a:lnTo>
                  <a:pt x="3606" y="1304"/>
                </a:lnTo>
                <a:lnTo>
                  <a:pt x="3635" y="1409"/>
                </a:lnTo>
                <a:lnTo>
                  <a:pt x="3658" y="1515"/>
                </a:lnTo>
                <a:lnTo>
                  <a:pt x="3673" y="1624"/>
                </a:lnTo>
                <a:lnTo>
                  <a:pt x="3683" y="1735"/>
                </a:lnTo>
                <a:lnTo>
                  <a:pt x="3687" y="1847"/>
                </a:lnTo>
                <a:lnTo>
                  <a:pt x="3683" y="1959"/>
                </a:lnTo>
                <a:lnTo>
                  <a:pt x="3673" y="2071"/>
                </a:lnTo>
                <a:lnTo>
                  <a:pt x="3658" y="2179"/>
                </a:lnTo>
                <a:lnTo>
                  <a:pt x="3635" y="2286"/>
                </a:lnTo>
                <a:lnTo>
                  <a:pt x="3606" y="2389"/>
                </a:lnTo>
                <a:lnTo>
                  <a:pt x="3571" y="2491"/>
                </a:lnTo>
                <a:lnTo>
                  <a:pt x="3532" y="2590"/>
                </a:lnTo>
                <a:lnTo>
                  <a:pt x="3486" y="2687"/>
                </a:lnTo>
                <a:lnTo>
                  <a:pt x="3436" y="2779"/>
                </a:lnTo>
                <a:lnTo>
                  <a:pt x="3380" y="2868"/>
                </a:lnTo>
                <a:lnTo>
                  <a:pt x="3319" y="2955"/>
                </a:lnTo>
                <a:lnTo>
                  <a:pt x="3253" y="3037"/>
                </a:lnTo>
                <a:lnTo>
                  <a:pt x="3184" y="3115"/>
                </a:lnTo>
                <a:lnTo>
                  <a:pt x="3110" y="3189"/>
                </a:lnTo>
                <a:lnTo>
                  <a:pt x="3031" y="3259"/>
                </a:lnTo>
                <a:lnTo>
                  <a:pt x="2950" y="3325"/>
                </a:lnTo>
                <a:lnTo>
                  <a:pt x="2863" y="3386"/>
                </a:lnTo>
                <a:lnTo>
                  <a:pt x="2774" y="3442"/>
                </a:lnTo>
                <a:lnTo>
                  <a:pt x="2682" y="3492"/>
                </a:lnTo>
                <a:lnTo>
                  <a:pt x="2585" y="3538"/>
                </a:lnTo>
                <a:lnTo>
                  <a:pt x="2487" y="3578"/>
                </a:lnTo>
                <a:lnTo>
                  <a:pt x="2385" y="3612"/>
                </a:lnTo>
                <a:lnTo>
                  <a:pt x="2282" y="3642"/>
                </a:lnTo>
                <a:lnTo>
                  <a:pt x="2175" y="3664"/>
                </a:lnTo>
                <a:lnTo>
                  <a:pt x="2067" y="3680"/>
                </a:lnTo>
                <a:lnTo>
                  <a:pt x="1956" y="3690"/>
                </a:lnTo>
                <a:lnTo>
                  <a:pt x="1844" y="3693"/>
                </a:lnTo>
                <a:lnTo>
                  <a:pt x="1732" y="3690"/>
                </a:lnTo>
                <a:lnTo>
                  <a:pt x="1621" y="3680"/>
                </a:lnTo>
                <a:lnTo>
                  <a:pt x="1512" y="3664"/>
                </a:lnTo>
                <a:lnTo>
                  <a:pt x="1406" y="3642"/>
                </a:lnTo>
                <a:lnTo>
                  <a:pt x="1302" y="3612"/>
                </a:lnTo>
                <a:lnTo>
                  <a:pt x="1201" y="3578"/>
                </a:lnTo>
                <a:lnTo>
                  <a:pt x="1102" y="3538"/>
                </a:lnTo>
                <a:lnTo>
                  <a:pt x="1006" y="3492"/>
                </a:lnTo>
                <a:lnTo>
                  <a:pt x="913" y="3442"/>
                </a:lnTo>
                <a:lnTo>
                  <a:pt x="824" y="3386"/>
                </a:lnTo>
                <a:lnTo>
                  <a:pt x="738" y="3325"/>
                </a:lnTo>
                <a:lnTo>
                  <a:pt x="656" y="3259"/>
                </a:lnTo>
                <a:lnTo>
                  <a:pt x="578" y="3189"/>
                </a:lnTo>
                <a:lnTo>
                  <a:pt x="504" y="3115"/>
                </a:lnTo>
                <a:lnTo>
                  <a:pt x="433" y="3037"/>
                </a:lnTo>
                <a:lnTo>
                  <a:pt x="368" y="2955"/>
                </a:lnTo>
                <a:lnTo>
                  <a:pt x="308" y="2868"/>
                </a:lnTo>
                <a:lnTo>
                  <a:pt x="252" y="2779"/>
                </a:lnTo>
                <a:lnTo>
                  <a:pt x="202" y="2687"/>
                </a:lnTo>
                <a:lnTo>
                  <a:pt x="156" y="2590"/>
                </a:lnTo>
                <a:lnTo>
                  <a:pt x="115" y="2491"/>
                </a:lnTo>
                <a:lnTo>
                  <a:pt x="82" y="2389"/>
                </a:lnTo>
                <a:lnTo>
                  <a:pt x="53" y="2286"/>
                </a:lnTo>
                <a:lnTo>
                  <a:pt x="30" y="2179"/>
                </a:lnTo>
                <a:lnTo>
                  <a:pt x="13" y="2071"/>
                </a:lnTo>
                <a:lnTo>
                  <a:pt x="3" y="1959"/>
                </a:lnTo>
                <a:lnTo>
                  <a:pt x="0" y="1847"/>
                </a:lnTo>
                <a:lnTo>
                  <a:pt x="3" y="1735"/>
                </a:lnTo>
                <a:lnTo>
                  <a:pt x="13" y="1624"/>
                </a:lnTo>
                <a:lnTo>
                  <a:pt x="30" y="1515"/>
                </a:lnTo>
                <a:lnTo>
                  <a:pt x="53" y="1409"/>
                </a:lnTo>
                <a:lnTo>
                  <a:pt x="82" y="1304"/>
                </a:lnTo>
                <a:lnTo>
                  <a:pt x="115" y="1203"/>
                </a:lnTo>
                <a:lnTo>
                  <a:pt x="156" y="1103"/>
                </a:lnTo>
                <a:lnTo>
                  <a:pt x="202" y="1008"/>
                </a:lnTo>
                <a:lnTo>
                  <a:pt x="252" y="915"/>
                </a:lnTo>
                <a:lnTo>
                  <a:pt x="308" y="825"/>
                </a:lnTo>
                <a:lnTo>
                  <a:pt x="368" y="740"/>
                </a:lnTo>
                <a:lnTo>
                  <a:pt x="433" y="658"/>
                </a:lnTo>
                <a:lnTo>
                  <a:pt x="504" y="579"/>
                </a:lnTo>
                <a:lnTo>
                  <a:pt x="578" y="505"/>
                </a:lnTo>
                <a:lnTo>
                  <a:pt x="656" y="435"/>
                </a:lnTo>
                <a:lnTo>
                  <a:pt x="738" y="369"/>
                </a:lnTo>
                <a:lnTo>
                  <a:pt x="824" y="309"/>
                </a:lnTo>
                <a:lnTo>
                  <a:pt x="913" y="253"/>
                </a:lnTo>
                <a:lnTo>
                  <a:pt x="1006" y="202"/>
                </a:lnTo>
                <a:lnTo>
                  <a:pt x="1102" y="156"/>
                </a:lnTo>
                <a:lnTo>
                  <a:pt x="1201" y="116"/>
                </a:lnTo>
                <a:lnTo>
                  <a:pt x="1302" y="81"/>
                </a:lnTo>
                <a:lnTo>
                  <a:pt x="1406" y="53"/>
                </a:lnTo>
                <a:lnTo>
                  <a:pt x="1512" y="31"/>
                </a:lnTo>
                <a:lnTo>
                  <a:pt x="1621" y="14"/>
                </a:lnTo>
                <a:lnTo>
                  <a:pt x="1732" y="4"/>
                </a:lnTo>
                <a:lnTo>
                  <a:pt x="184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r>
              <a:rPr>
                <a:latin typeface="Arial"/>
              </a:rPr>
              <a:t/>
            </a:r>
          </a:p>
        </p:txBody>
      </p:sp>
      <p:grpSp>
        <p:nvGrpSpPr>
          <p:cNvPr id="18" name="Group 9"/>
          <p:cNvGrpSpPr>
            <a:grpSpLocks noChangeAspect="1"/>
          </p:cNvGrpSpPr>
          <p:nvPr/>
        </p:nvGrpSpPr>
        <p:grpSpPr bwMode="auto">
          <a:xfrm>
            <a:off x="6419369" y="4851100"/>
            <a:ext cx="639762" cy="890587"/>
            <a:chOff x="3977" y="3069"/>
            <a:chExt cx="403" cy="561"/>
          </a:xfrm>
          <a:solidFill>
            <a:schemeClr val="bg1"/>
          </a:solidFill>
        </p:grpSpPr>
        <p:sp>
          <p:nvSpPr>
            <p:cNvPr id="21" name="Freeform 11"/>
            <p:cNvSpPr>
              <a:spLocks/>
            </p:cNvSpPr>
            <p:nvPr/>
          </p:nvSpPr>
          <p:spPr bwMode="auto">
            <a:xfrm>
              <a:off x="4155" y="3348"/>
              <a:ext cx="46" cy="149"/>
            </a:xfrm>
            <a:custGeom>
              <a:avLst/>
              <a:gdLst>
                <a:gd name="T0" fmla="*/ 136 w 275"/>
                <a:gd name="T1" fmla="*/ 0 h 894"/>
                <a:gd name="T2" fmla="*/ 165 w 275"/>
                <a:gd name="T3" fmla="*/ 3 h 894"/>
                <a:gd name="T4" fmla="*/ 190 w 275"/>
                <a:gd name="T5" fmla="*/ 11 h 894"/>
                <a:gd name="T6" fmla="*/ 214 w 275"/>
                <a:gd name="T7" fmla="*/ 23 h 894"/>
                <a:gd name="T8" fmla="*/ 234 w 275"/>
                <a:gd name="T9" fmla="*/ 41 h 894"/>
                <a:gd name="T10" fmla="*/ 252 w 275"/>
                <a:gd name="T11" fmla="*/ 61 h 894"/>
                <a:gd name="T12" fmla="*/ 264 w 275"/>
                <a:gd name="T13" fmla="*/ 85 h 894"/>
                <a:gd name="T14" fmla="*/ 272 w 275"/>
                <a:gd name="T15" fmla="*/ 110 h 894"/>
                <a:gd name="T16" fmla="*/ 275 w 275"/>
                <a:gd name="T17" fmla="*/ 138 h 894"/>
                <a:gd name="T18" fmla="*/ 275 w 275"/>
                <a:gd name="T19" fmla="*/ 845 h 894"/>
                <a:gd name="T20" fmla="*/ 0 w 275"/>
                <a:gd name="T21" fmla="*/ 894 h 894"/>
                <a:gd name="T22" fmla="*/ 0 w 275"/>
                <a:gd name="T23" fmla="*/ 138 h 894"/>
                <a:gd name="T24" fmla="*/ 3 w 275"/>
                <a:gd name="T25" fmla="*/ 110 h 894"/>
                <a:gd name="T26" fmla="*/ 11 w 275"/>
                <a:gd name="T27" fmla="*/ 85 h 894"/>
                <a:gd name="T28" fmla="*/ 23 w 275"/>
                <a:gd name="T29" fmla="*/ 61 h 894"/>
                <a:gd name="T30" fmla="*/ 41 w 275"/>
                <a:gd name="T31" fmla="*/ 41 h 894"/>
                <a:gd name="T32" fmla="*/ 61 w 275"/>
                <a:gd name="T33" fmla="*/ 23 h 894"/>
                <a:gd name="T34" fmla="*/ 85 w 275"/>
                <a:gd name="T35" fmla="*/ 11 h 894"/>
                <a:gd name="T36" fmla="*/ 110 w 275"/>
                <a:gd name="T37" fmla="*/ 3 h 894"/>
                <a:gd name="T38" fmla="*/ 136 w 275"/>
                <a:gd name="T39" fmla="*/ 0 h 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5" h="894">
                  <a:moveTo>
                    <a:pt x="136" y="0"/>
                  </a:moveTo>
                  <a:lnTo>
                    <a:pt x="165" y="3"/>
                  </a:lnTo>
                  <a:lnTo>
                    <a:pt x="190" y="11"/>
                  </a:lnTo>
                  <a:lnTo>
                    <a:pt x="214" y="23"/>
                  </a:lnTo>
                  <a:lnTo>
                    <a:pt x="234" y="41"/>
                  </a:lnTo>
                  <a:lnTo>
                    <a:pt x="252" y="61"/>
                  </a:lnTo>
                  <a:lnTo>
                    <a:pt x="264" y="85"/>
                  </a:lnTo>
                  <a:lnTo>
                    <a:pt x="272" y="110"/>
                  </a:lnTo>
                  <a:lnTo>
                    <a:pt x="275" y="138"/>
                  </a:lnTo>
                  <a:lnTo>
                    <a:pt x="275" y="845"/>
                  </a:lnTo>
                  <a:lnTo>
                    <a:pt x="0" y="894"/>
                  </a:lnTo>
                  <a:lnTo>
                    <a:pt x="0" y="138"/>
                  </a:lnTo>
                  <a:lnTo>
                    <a:pt x="3" y="110"/>
                  </a:lnTo>
                  <a:lnTo>
                    <a:pt x="11" y="85"/>
                  </a:lnTo>
                  <a:lnTo>
                    <a:pt x="23" y="61"/>
                  </a:lnTo>
                  <a:lnTo>
                    <a:pt x="41" y="41"/>
                  </a:lnTo>
                  <a:lnTo>
                    <a:pt x="61" y="23"/>
                  </a:lnTo>
                  <a:lnTo>
                    <a:pt x="85" y="11"/>
                  </a:lnTo>
                  <a:lnTo>
                    <a:pt x="110" y="3"/>
                  </a:lnTo>
                  <a:lnTo>
                    <a:pt x="1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r>
                <a:rPr>
                  <a:latin typeface="Arial"/>
                </a:rPr>
                <a:t/>
              </a:r>
            </a:p>
          </p:txBody>
        </p:sp>
        <p:sp>
          <p:nvSpPr>
            <p:cNvPr id="22" name="Freeform 12"/>
            <p:cNvSpPr>
              <a:spLocks/>
            </p:cNvSpPr>
            <p:nvPr/>
          </p:nvSpPr>
          <p:spPr bwMode="auto">
            <a:xfrm>
              <a:off x="4105" y="3550"/>
              <a:ext cx="146" cy="42"/>
            </a:xfrm>
            <a:custGeom>
              <a:avLst/>
              <a:gdLst>
                <a:gd name="T0" fmla="*/ 817 w 877"/>
                <a:gd name="T1" fmla="*/ 0 h 255"/>
                <a:gd name="T2" fmla="*/ 833 w 877"/>
                <a:gd name="T3" fmla="*/ 3 h 255"/>
                <a:gd name="T4" fmla="*/ 848 w 877"/>
                <a:gd name="T5" fmla="*/ 9 h 255"/>
                <a:gd name="T6" fmla="*/ 861 w 877"/>
                <a:gd name="T7" fmla="*/ 20 h 255"/>
                <a:gd name="T8" fmla="*/ 871 w 877"/>
                <a:gd name="T9" fmla="*/ 33 h 255"/>
                <a:gd name="T10" fmla="*/ 876 w 877"/>
                <a:gd name="T11" fmla="*/ 51 h 255"/>
                <a:gd name="T12" fmla="*/ 877 w 877"/>
                <a:gd name="T13" fmla="*/ 67 h 255"/>
                <a:gd name="T14" fmla="*/ 873 w 877"/>
                <a:gd name="T15" fmla="*/ 82 h 255"/>
                <a:gd name="T16" fmla="*/ 865 w 877"/>
                <a:gd name="T17" fmla="*/ 95 h 255"/>
                <a:gd name="T18" fmla="*/ 855 w 877"/>
                <a:gd name="T19" fmla="*/ 108 h 255"/>
                <a:gd name="T20" fmla="*/ 842 w 877"/>
                <a:gd name="T21" fmla="*/ 116 h 255"/>
                <a:gd name="T22" fmla="*/ 827 w 877"/>
                <a:gd name="T23" fmla="*/ 121 h 255"/>
                <a:gd name="T24" fmla="*/ 72 w 877"/>
                <a:gd name="T25" fmla="*/ 255 h 255"/>
                <a:gd name="T26" fmla="*/ 66 w 877"/>
                <a:gd name="T27" fmla="*/ 255 h 255"/>
                <a:gd name="T28" fmla="*/ 60 w 877"/>
                <a:gd name="T29" fmla="*/ 255 h 255"/>
                <a:gd name="T30" fmla="*/ 44 w 877"/>
                <a:gd name="T31" fmla="*/ 253 h 255"/>
                <a:gd name="T32" fmla="*/ 29 w 877"/>
                <a:gd name="T33" fmla="*/ 245 h 255"/>
                <a:gd name="T34" fmla="*/ 16 w 877"/>
                <a:gd name="T35" fmla="*/ 235 h 255"/>
                <a:gd name="T36" fmla="*/ 6 w 877"/>
                <a:gd name="T37" fmla="*/ 221 h 255"/>
                <a:gd name="T38" fmla="*/ 1 w 877"/>
                <a:gd name="T39" fmla="*/ 205 h 255"/>
                <a:gd name="T40" fmla="*/ 0 w 877"/>
                <a:gd name="T41" fmla="*/ 188 h 255"/>
                <a:gd name="T42" fmla="*/ 3 w 877"/>
                <a:gd name="T43" fmla="*/ 173 h 255"/>
                <a:gd name="T44" fmla="*/ 11 w 877"/>
                <a:gd name="T45" fmla="*/ 159 h 255"/>
                <a:gd name="T46" fmla="*/ 22 w 877"/>
                <a:gd name="T47" fmla="*/ 147 h 255"/>
                <a:gd name="T48" fmla="*/ 35 w 877"/>
                <a:gd name="T49" fmla="*/ 139 h 255"/>
                <a:gd name="T50" fmla="*/ 50 w 877"/>
                <a:gd name="T51" fmla="*/ 134 h 255"/>
                <a:gd name="T52" fmla="*/ 805 w 877"/>
                <a:gd name="T53" fmla="*/ 1 h 255"/>
                <a:gd name="T54" fmla="*/ 810 w 877"/>
                <a:gd name="T55" fmla="*/ 1 h 255"/>
                <a:gd name="T56" fmla="*/ 817 w 877"/>
                <a:gd name="T57"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77" h="255">
                  <a:moveTo>
                    <a:pt x="817" y="0"/>
                  </a:moveTo>
                  <a:lnTo>
                    <a:pt x="833" y="3"/>
                  </a:lnTo>
                  <a:lnTo>
                    <a:pt x="848" y="9"/>
                  </a:lnTo>
                  <a:lnTo>
                    <a:pt x="861" y="20"/>
                  </a:lnTo>
                  <a:lnTo>
                    <a:pt x="871" y="33"/>
                  </a:lnTo>
                  <a:lnTo>
                    <a:pt x="876" y="51"/>
                  </a:lnTo>
                  <a:lnTo>
                    <a:pt x="877" y="67"/>
                  </a:lnTo>
                  <a:lnTo>
                    <a:pt x="873" y="82"/>
                  </a:lnTo>
                  <a:lnTo>
                    <a:pt x="865" y="95"/>
                  </a:lnTo>
                  <a:lnTo>
                    <a:pt x="855" y="108"/>
                  </a:lnTo>
                  <a:lnTo>
                    <a:pt x="842" y="116"/>
                  </a:lnTo>
                  <a:lnTo>
                    <a:pt x="827" y="121"/>
                  </a:lnTo>
                  <a:lnTo>
                    <a:pt x="72" y="255"/>
                  </a:lnTo>
                  <a:lnTo>
                    <a:pt x="66" y="255"/>
                  </a:lnTo>
                  <a:lnTo>
                    <a:pt x="60" y="255"/>
                  </a:lnTo>
                  <a:lnTo>
                    <a:pt x="44" y="253"/>
                  </a:lnTo>
                  <a:lnTo>
                    <a:pt x="29" y="245"/>
                  </a:lnTo>
                  <a:lnTo>
                    <a:pt x="16" y="235"/>
                  </a:lnTo>
                  <a:lnTo>
                    <a:pt x="6" y="221"/>
                  </a:lnTo>
                  <a:lnTo>
                    <a:pt x="1" y="205"/>
                  </a:lnTo>
                  <a:lnTo>
                    <a:pt x="0" y="188"/>
                  </a:lnTo>
                  <a:lnTo>
                    <a:pt x="3" y="173"/>
                  </a:lnTo>
                  <a:lnTo>
                    <a:pt x="11" y="159"/>
                  </a:lnTo>
                  <a:lnTo>
                    <a:pt x="22" y="147"/>
                  </a:lnTo>
                  <a:lnTo>
                    <a:pt x="35" y="139"/>
                  </a:lnTo>
                  <a:lnTo>
                    <a:pt x="50" y="134"/>
                  </a:lnTo>
                  <a:lnTo>
                    <a:pt x="805" y="1"/>
                  </a:lnTo>
                  <a:lnTo>
                    <a:pt x="810" y="1"/>
                  </a:lnTo>
                  <a:lnTo>
                    <a:pt x="8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r>
                <a:rPr>
                  <a:latin typeface="Arial"/>
                </a:rPr>
                <a:t/>
              </a:r>
            </a:p>
          </p:txBody>
        </p:sp>
        <p:sp>
          <p:nvSpPr>
            <p:cNvPr id="23" name="Freeform 13"/>
            <p:cNvSpPr>
              <a:spLocks/>
            </p:cNvSpPr>
            <p:nvPr/>
          </p:nvSpPr>
          <p:spPr bwMode="auto">
            <a:xfrm>
              <a:off x="4098" y="3504"/>
              <a:ext cx="160" cy="45"/>
            </a:xfrm>
            <a:custGeom>
              <a:avLst/>
              <a:gdLst>
                <a:gd name="T0" fmla="*/ 899 w 959"/>
                <a:gd name="T1" fmla="*/ 0 h 271"/>
                <a:gd name="T2" fmla="*/ 916 w 959"/>
                <a:gd name="T3" fmla="*/ 3 h 271"/>
                <a:gd name="T4" fmla="*/ 931 w 959"/>
                <a:gd name="T5" fmla="*/ 9 h 271"/>
                <a:gd name="T6" fmla="*/ 944 w 959"/>
                <a:gd name="T7" fmla="*/ 21 h 271"/>
                <a:gd name="T8" fmla="*/ 953 w 959"/>
                <a:gd name="T9" fmla="*/ 34 h 271"/>
                <a:gd name="T10" fmla="*/ 958 w 959"/>
                <a:gd name="T11" fmla="*/ 51 h 271"/>
                <a:gd name="T12" fmla="*/ 959 w 959"/>
                <a:gd name="T13" fmla="*/ 68 h 271"/>
                <a:gd name="T14" fmla="*/ 956 w 959"/>
                <a:gd name="T15" fmla="*/ 83 h 271"/>
                <a:gd name="T16" fmla="*/ 949 w 959"/>
                <a:gd name="T17" fmla="*/ 96 h 271"/>
                <a:gd name="T18" fmla="*/ 938 w 959"/>
                <a:gd name="T19" fmla="*/ 108 h 271"/>
                <a:gd name="T20" fmla="*/ 925 w 959"/>
                <a:gd name="T21" fmla="*/ 117 h 271"/>
                <a:gd name="T22" fmla="*/ 909 w 959"/>
                <a:gd name="T23" fmla="*/ 122 h 271"/>
                <a:gd name="T24" fmla="*/ 71 w 959"/>
                <a:gd name="T25" fmla="*/ 270 h 271"/>
                <a:gd name="T26" fmla="*/ 65 w 959"/>
                <a:gd name="T27" fmla="*/ 271 h 271"/>
                <a:gd name="T28" fmla="*/ 60 w 959"/>
                <a:gd name="T29" fmla="*/ 271 h 271"/>
                <a:gd name="T30" fmla="*/ 43 w 959"/>
                <a:gd name="T31" fmla="*/ 268 h 271"/>
                <a:gd name="T32" fmla="*/ 28 w 959"/>
                <a:gd name="T33" fmla="*/ 261 h 271"/>
                <a:gd name="T34" fmla="*/ 15 w 959"/>
                <a:gd name="T35" fmla="*/ 250 h 271"/>
                <a:gd name="T36" fmla="*/ 6 w 959"/>
                <a:gd name="T37" fmla="*/ 237 h 271"/>
                <a:gd name="T38" fmla="*/ 0 w 959"/>
                <a:gd name="T39" fmla="*/ 221 h 271"/>
                <a:gd name="T40" fmla="*/ 0 w 959"/>
                <a:gd name="T41" fmla="*/ 204 h 271"/>
                <a:gd name="T42" fmla="*/ 3 w 959"/>
                <a:gd name="T43" fmla="*/ 188 h 271"/>
                <a:gd name="T44" fmla="*/ 10 w 959"/>
                <a:gd name="T45" fmla="*/ 175 h 271"/>
                <a:gd name="T46" fmla="*/ 21 w 959"/>
                <a:gd name="T47" fmla="*/ 163 h 271"/>
                <a:gd name="T48" fmla="*/ 34 w 959"/>
                <a:gd name="T49" fmla="*/ 154 h 271"/>
                <a:gd name="T50" fmla="*/ 49 w 959"/>
                <a:gd name="T51" fmla="*/ 149 h 271"/>
                <a:gd name="T52" fmla="*/ 888 w 959"/>
                <a:gd name="T53" fmla="*/ 1 h 271"/>
                <a:gd name="T54" fmla="*/ 894 w 959"/>
                <a:gd name="T55" fmla="*/ 0 h 271"/>
                <a:gd name="T56" fmla="*/ 899 w 959"/>
                <a:gd name="T57"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9" h="271">
                  <a:moveTo>
                    <a:pt x="899" y="0"/>
                  </a:moveTo>
                  <a:lnTo>
                    <a:pt x="916" y="3"/>
                  </a:lnTo>
                  <a:lnTo>
                    <a:pt x="931" y="9"/>
                  </a:lnTo>
                  <a:lnTo>
                    <a:pt x="944" y="21"/>
                  </a:lnTo>
                  <a:lnTo>
                    <a:pt x="953" y="34"/>
                  </a:lnTo>
                  <a:lnTo>
                    <a:pt x="958" y="51"/>
                  </a:lnTo>
                  <a:lnTo>
                    <a:pt x="959" y="68"/>
                  </a:lnTo>
                  <a:lnTo>
                    <a:pt x="956" y="83"/>
                  </a:lnTo>
                  <a:lnTo>
                    <a:pt x="949" y="96"/>
                  </a:lnTo>
                  <a:lnTo>
                    <a:pt x="938" y="108"/>
                  </a:lnTo>
                  <a:lnTo>
                    <a:pt x="925" y="117"/>
                  </a:lnTo>
                  <a:lnTo>
                    <a:pt x="909" y="122"/>
                  </a:lnTo>
                  <a:lnTo>
                    <a:pt x="71" y="270"/>
                  </a:lnTo>
                  <a:lnTo>
                    <a:pt x="65" y="271"/>
                  </a:lnTo>
                  <a:lnTo>
                    <a:pt x="60" y="271"/>
                  </a:lnTo>
                  <a:lnTo>
                    <a:pt x="43" y="268"/>
                  </a:lnTo>
                  <a:lnTo>
                    <a:pt x="28" y="261"/>
                  </a:lnTo>
                  <a:lnTo>
                    <a:pt x="15" y="250"/>
                  </a:lnTo>
                  <a:lnTo>
                    <a:pt x="6" y="237"/>
                  </a:lnTo>
                  <a:lnTo>
                    <a:pt x="0" y="221"/>
                  </a:lnTo>
                  <a:lnTo>
                    <a:pt x="0" y="204"/>
                  </a:lnTo>
                  <a:lnTo>
                    <a:pt x="3" y="188"/>
                  </a:lnTo>
                  <a:lnTo>
                    <a:pt x="10" y="175"/>
                  </a:lnTo>
                  <a:lnTo>
                    <a:pt x="21" y="163"/>
                  </a:lnTo>
                  <a:lnTo>
                    <a:pt x="34" y="154"/>
                  </a:lnTo>
                  <a:lnTo>
                    <a:pt x="49" y="149"/>
                  </a:lnTo>
                  <a:lnTo>
                    <a:pt x="888" y="1"/>
                  </a:lnTo>
                  <a:lnTo>
                    <a:pt x="894" y="0"/>
                  </a:lnTo>
                  <a:lnTo>
                    <a:pt x="8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r>
                <a:rPr>
                  <a:latin typeface="Arial"/>
                </a:rPr>
                <a:t/>
              </a:r>
            </a:p>
          </p:txBody>
        </p:sp>
        <p:sp>
          <p:nvSpPr>
            <p:cNvPr id="24" name="Freeform 14"/>
            <p:cNvSpPr>
              <a:spLocks/>
            </p:cNvSpPr>
            <p:nvPr/>
          </p:nvSpPr>
          <p:spPr bwMode="auto">
            <a:xfrm>
              <a:off x="4132" y="3594"/>
              <a:ext cx="109" cy="36"/>
            </a:xfrm>
            <a:custGeom>
              <a:avLst/>
              <a:gdLst>
                <a:gd name="T0" fmla="*/ 654 w 654"/>
                <a:gd name="T1" fmla="*/ 0 h 217"/>
                <a:gd name="T2" fmla="*/ 626 w 654"/>
                <a:gd name="T3" fmla="*/ 43 h 217"/>
                <a:gd name="T4" fmla="*/ 595 w 654"/>
                <a:gd name="T5" fmla="*/ 81 h 217"/>
                <a:gd name="T6" fmla="*/ 562 w 654"/>
                <a:gd name="T7" fmla="*/ 114 h 217"/>
                <a:gd name="T8" fmla="*/ 527 w 654"/>
                <a:gd name="T9" fmla="*/ 143 h 217"/>
                <a:gd name="T10" fmla="*/ 489 w 654"/>
                <a:gd name="T11" fmla="*/ 166 h 217"/>
                <a:gd name="T12" fmla="*/ 451 w 654"/>
                <a:gd name="T13" fmla="*/ 184 h 217"/>
                <a:gd name="T14" fmla="*/ 410 w 654"/>
                <a:gd name="T15" fmla="*/ 199 h 217"/>
                <a:gd name="T16" fmla="*/ 368 w 654"/>
                <a:gd name="T17" fmla="*/ 209 h 217"/>
                <a:gd name="T18" fmla="*/ 324 w 654"/>
                <a:gd name="T19" fmla="*/ 215 h 217"/>
                <a:gd name="T20" fmla="*/ 279 w 654"/>
                <a:gd name="T21" fmla="*/ 217 h 217"/>
                <a:gd name="T22" fmla="*/ 237 w 654"/>
                <a:gd name="T23" fmla="*/ 215 h 217"/>
                <a:gd name="T24" fmla="*/ 193 w 654"/>
                <a:gd name="T25" fmla="*/ 209 h 217"/>
                <a:gd name="T26" fmla="*/ 152 w 654"/>
                <a:gd name="T27" fmla="*/ 199 h 217"/>
                <a:gd name="T28" fmla="*/ 111 w 654"/>
                <a:gd name="T29" fmla="*/ 184 h 217"/>
                <a:gd name="T30" fmla="*/ 73 w 654"/>
                <a:gd name="T31" fmla="*/ 166 h 217"/>
                <a:gd name="T32" fmla="*/ 36 w 654"/>
                <a:gd name="T33" fmla="*/ 143 h 217"/>
                <a:gd name="T34" fmla="*/ 0 w 654"/>
                <a:gd name="T35" fmla="*/ 115 h 217"/>
                <a:gd name="T36" fmla="*/ 654 w 654"/>
                <a:gd name="T37"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54" h="217">
                  <a:moveTo>
                    <a:pt x="654" y="0"/>
                  </a:moveTo>
                  <a:lnTo>
                    <a:pt x="626" y="43"/>
                  </a:lnTo>
                  <a:lnTo>
                    <a:pt x="595" y="81"/>
                  </a:lnTo>
                  <a:lnTo>
                    <a:pt x="562" y="114"/>
                  </a:lnTo>
                  <a:lnTo>
                    <a:pt x="527" y="143"/>
                  </a:lnTo>
                  <a:lnTo>
                    <a:pt x="489" y="166"/>
                  </a:lnTo>
                  <a:lnTo>
                    <a:pt x="451" y="184"/>
                  </a:lnTo>
                  <a:lnTo>
                    <a:pt x="410" y="199"/>
                  </a:lnTo>
                  <a:lnTo>
                    <a:pt x="368" y="209"/>
                  </a:lnTo>
                  <a:lnTo>
                    <a:pt x="324" y="215"/>
                  </a:lnTo>
                  <a:lnTo>
                    <a:pt x="279" y="217"/>
                  </a:lnTo>
                  <a:lnTo>
                    <a:pt x="237" y="215"/>
                  </a:lnTo>
                  <a:lnTo>
                    <a:pt x="193" y="209"/>
                  </a:lnTo>
                  <a:lnTo>
                    <a:pt x="152" y="199"/>
                  </a:lnTo>
                  <a:lnTo>
                    <a:pt x="111" y="184"/>
                  </a:lnTo>
                  <a:lnTo>
                    <a:pt x="73" y="166"/>
                  </a:lnTo>
                  <a:lnTo>
                    <a:pt x="36" y="143"/>
                  </a:lnTo>
                  <a:lnTo>
                    <a:pt x="0" y="115"/>
                  </a:lnTo>
                  <a:lnTo>
                    <a:pt x="6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r>
                <a:rPr>
                  <a:latin typeface="Arial"/>
                </a:rPr>
                <a:t/>
              </a:r>
            </a:p>
          </p:txBody>
        </p:sp>
        <p:sp>
          <p:nvSpPr>
            <p:cNvPr id="25" name="Freeform 15"/>
            <p:cNvSpPr>
              <a:spLocks/>
            </p:cNvSpPr>
            <p:nvPr/>
          </p:nvSpPr>
          <p:spPr bwMode="auto">
            <a:xfrm>
              <a:off x="3977" y="3069"/>
              <a:ext cx="403" cy="454"/>
            </a:xfrm>
            <a:custGeom>
              <a:avLst/>
              <a:gdLst>
                <a:gd name="T0" fmla="*/ 1381 w 2419"/>
                <a:gd name="T1" fmla="*/ 12 h 2725"/>
                <a:gd name="T2" fmla="*/ 1623 w 2419"/>
                <a:gd name="T3" fmla="*/ 71 h 2725"/>
                <a:gd name="T4" fmla="*/ 1843 w 2419"/>
                <a:gd name="T5" fmla="*/ 176 h 2725"/>
                <a:gd name="T6" fmla="*/ 2036 w 2419"/>
                <a:gd name="T7" fmla="*/ 321 h 2725"/>
                <a:gd name="T8" fmla="*/ 2195 w 2419"/>
                <a:gd name="T9" fmla="*/ 502 h 2725"/>
                <a:gd name="T10" fmla="*/ 2316 w 2419"/>
                <a:gd name="T11" fmla="*/ 710 h 2725"/>
                <a:gd name="T12" fmla="*/ 2393 w 2419"/>
                <a:gd name="T13" fmla="*/ 942 h 2725"/>
                <a:gd name="T14" fmla="*/ 2419 w 2419"/>
                <a:gd name="T15" fmla="*/ 1193 h 2725"/>
                <a:gd name="T16" fmla="*/ 2395 w 2419"/>
                <a:gd name="T17" fmla="*/ 1432 h 2725"/>
                <a:gd name="T18" fmla="*/ 2325 w 2419"/>
                <a:gd name="T19" fmla="*/ 1654 h 2725"/>
                <a:gd name="T20" fmla="*/ 2214 w 2419"/>
                <a:gd name="T21" fmla="*/ 1856 h 2725"/>
                <a:gd name="T22" fmla="*/ 2121 w 2419"/>
                <a:gd name="T23" fmla="*/ 1977 h 2725"/>
                <a:gd name="T24" fmla="*/ 2057 w 2419"/>
                <a:gd name="T25" fmla="*/ 2043 h 2725"/>
                <a:gd name="T26" fmla="*/ 1973 w 2419"/>
                <a:gd name="T27" fmla="*/ 2155 h 2725"/>
                <a:gd name="T28" fmla="*/ 1898 w 2419"/>
                <a:gd name="T29" fmla="*/ 2294 h 2725"/>
                <a:gd name="T30" fmla="*/ 1840 w 2419"/>
                <a:gd name="T31" fmla="*/ 2465 h 2725"/>
                <a:gd name="T32" fmla="*/ 1797 w 2419"/>
                <a:gd name="T33" fmla="*/ 2569 h 2725"/>
                <a:gd name="T34" fmla="*/ 1727 w 2419"/>
                <a:gd name="T35" fmla="*/ 2501 h 2725"/>
                <a:gd name="T36" fmla="*/ 1629 w 2419"/>
                <a:gd name="T37" fmla="*/ 2476 h 2725"/>
                <a:gd name="T38" fmla="*/ 1484 w 2419"/>
                <a:gd name="T39" fmla="*/ 1814 h 2725"/>
                <a:gd name="T40" fmla="*/ 1458 w 2419"/>
                <a:gd name="T41" fmla="*/ 1697 h 2725"/>
                <a:gd name="T42" fmla="*/ 1390 w 2419"/>
                <a:gd name="T43" fmla="*/ 1607 h 2725"/>
                <a:gd name="T44" fmla="*/ 1289 w 2419"/>
                <a:gd name="T45" fmla="*/ 1550 h 2725"/>
                <a:gd name="T46" fmla="*/ 1169 w 2419"/>
                <a:gd name="T47" fmla="*/ 1541 h 2725"/>
                <a:gd name="T48" fmla="*/ 1060 w 2419"/>
                <a:gd name="T49" fmla="*/ 1583 h 2725"/>
                <a:gd name="T50" fmla="*/ 979 w 2419"/>
                <a:gd name="T51" fmla="*/ 1664 h 2725"/>
                <a:gd name="T52" fmla="*/ 937 w 2419"/>
                <a:gd name="T53" fmla="*/ 1773 h 2725"/>
                <a:gd name="T54" fmla="*/ 755 w 2419"/>
                <a:gd name="T55" fmla="*/ 2627 h 2725"/>
                <a:gd name="T56" fmla="*/ 670 w 2419"/>
                <a:gd name="T57" fmla="*/ 2663 h 2725"/>
                <a:gd name="T58" fmla="*/ 616 w 2419"/>
                <a:gd name="T59" fmla="*/ 2725 h 2725"/>
                <a:gd name="T60" fmla="*/ 587 w 2419"/>
                <a:gd name="T61" fmla="*/ 2512 h 2725"/>
                <a:gd name="T62" fmla="*/ 535 w 2419"/>
                <a:gd name="T63" fmla="*/ 2336 h 2725"/>
                <a:gd name="T64" fmla="*/ 468 w 2419"/>
                <a:gd name="T65" fmla="*/ 2192 h 2725"/>
                <a:gd name="T66" fmla="*/ 388 w 2419"/>
                <a:gd name="T67" fmla="*/ 2076 h 2725"/>
                <a:gd name="T68" fmla="*/ 299 w 2419"/>
                <a:gd name="T69" fmla="*/ 1978 h 2725"/>
                <a:gd name="T70" fmla="*/ 249 w 2419"/>
                <a:gd name="T71" fmla="*/ 1919 h 2725"/>
                <a:gd name="T72" fmla="*/ 126 w 2419"/>
                <a:gd name="T73" fmla="*/ 1725 h 2725"/>
                <a:gd name="T74" fmla="*/ 43 w 2419"/>
                <a:gd name="T75" fmla="*/ 1509 h 2725"/>
                <a:gd name="T76" fmla="*/ 3 w 2419"/>
                <a:gd name="T77" fmla="*/ 1274 h 2725"/>
                <a:gd name="T78" fmla="*/ 12 w 2419"/>
                <a:gd name="T79" fmla="*/ 1024 h 2725"/>
                <a:gd name="T80" fmla="*/ 72 w 2419"/>
                <a:gd name="T81" fmla="*/ 785 h 2725"/>
                <a:gd name="T82" fmla="*/ 179 w 2419"/>
                <a:gd name="T83" fmla="*/ 568 h 2725"/>
                <a:gd name="T84" fmla="*/ 326 w 2419"/>
                <a:gd name="T85" fmla="*/ 378 h 2725"/>
                <a:gd name="T86" fmla="*/ 508 w 2419"/>
                <a:gd name="T87" fmla="*/ 220 h 2725"/>
                <a:gd name="T88" fmla="*/ 719 w 2419"/>
                <a:gd name="T89" fmla="*/ 102 h 2725"/>
                <a:gd name="T90" fmla="*/ 956 w 2419"/>
                <a:gd name="T91" fmla="*/ 27 h 2725"/>
                <a:gd name="T92" fmla="*/ 1208 w 2419"/>
                <a:gd name="T93" fmla="*/ 0 h 2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19" h="2725">
                  <a:moveTo>
                    <a:pt x="1208" y="0"/>
                  </a:moveTo>
                  <a:lnTo>
                    <a:pt x="1296" y="3"/>
                  </a:lnTo>
                  <a:lnTo>
                    <a:pt x="1381" y="12"/>
                  </a:lnTo>
                  <a:lnTo>
                    <a:pt x="1463" y="27"/>
                  </a:lnTo>
                  <a:lnTo>
                    <a:pt x="1545" y="46"/>
                  </a:lnTo>
                  <a:lnTo>
                    <a:pt x="1623" y="71"/>
                  </a:lnTo>
                  <a:lnTo>
                    <a:pt x="1699" y="102"/>
                  </a:lnTo>
                  <a:lnTo>
                    <a:pt x="1772" y="137"/>
                  </a:lnTo>
                  <a:lnTo>
                    <a:pt x="1843" y="176"/>
                  </a:lnTo>
                  <a:lnTo>
                    <a:pt x="1911" y="220"/>
                  </a:lnTo>
                  <a:lnTo>
                    <a:pt x="1975" y="269"/>
                  </a:lnTo>
                  <a:lnTo>
                    <a:pt x="2036" y="321"/>
                  </a:lnTo>
                  <a:lnTo>
                    <a:pt x="2093" y="378"/>
                  </a:lnTo>
                  <a:lnTo>
                    <a:pt x="2146" y="438"/>
                  </a:lnTo>
                  <a:lnTo>
                    <a:pt x="2195" y="502"/>
                  </a:lnTo>
                  <a:lnTo>
                    <a:pt x="2240" y="568"/>
                  </a:lnTo>
                  <a:lnTo>
                    <a:pt x="2280" y="638"/>
                  </a:lnTo>
                  <a:lnTo>
                    <a:pt x="2316" y="710"/>
                  </a:lnTo>
                  <a:lnTo>
                    <a:pt x="2347" y="785"/>
                  </a:lnTo>
                  <a:lnTo>
                    <a:pt x="2372" y="863"/>
                  </a:lnTo>
                  <a:lnTo>
                    <a:pt x="2393" y="942"/>
                  </a:lnTo>
                  <a:lnTo>
                    <a:pt x="2407" y="1024"/>
                  </a:lnTo>
                  <a:lnTo>
                    <a:pt x="2416" y="1108"/>
                  </a:lnTo>
                  <a:lnTo>
                    <a:pt x="2419" y="1193"/>
                  </a:lnTo>
                  <a:lnTo>
                    <a:pt x="2416" y="1274"/>
                  </a:lnTo>
                  <a:lnTo>
                    <a:pt x="2408" y="1354"/>
                  </a:lnTo>
                  <a:lnTo>
                    <a:pt x="2395" y="1432"/>
                  </a:lnTo>
                  <a:lnTo>
                    <a:pt x="2376" y="1509"/>
                  </a:lnTo>
                  <a:lnTo>
                    <a:pt x="2353" y="1583"/>
                  </a:lnTo>
                  <a:lnTo>
                    <a:pt x="2325" y="1654"/>
                  </a:lnTo>
                  <a:lnTo>
                    <a:pt x="2293" y="1725"/>
                  </a:lnTo>
                  <a:lnTo>
                    <a:pt x="2256" y="1792"/>
                  </a:lnTo>
                  <a:lnTo>
                    <a:pt x="2214" y="1856"/>
                  </a:lnTo>
                  <a:lnTo>
                    <a:pt x="2169" y="1919"/>
                  </a:lnTo>
                  <a:lnTo>
                    <a:pt x="2121" y="1977"/>
                  </a:lnTo>
                  <a:lnTo>
                    <a:pt x="2121" y="1977"/>
                  </a:lnTo>
                  <a:lnTo>
                    <a:pt x="2119" y="1978"/>
                  </a:lnTo>
                  <a:lnTo>
                    <a:pt x="2089" y="2011"/>
                  </a:lnTo>
                  <a:lnTo>
                    <a:pt x="2057" y="2043"/>
                  </a:lnTo>
                  <a:lnTo>
                    <a:pt x="2029" y="2078"/>
                  </a:lnTo>
                  <a:lnTo>
                    <a:pt x="2000" y="2115"/>
                  </a:lnTo>
                  <a:lnTo>
                    <a:pt x="1973" y="2155"/>
                  </a:lnTo>
                  <a:lnTo>
                    <a:pt x="1947" y="2198"/>
                  </a:lnTo>
                  <a:lnTo>
                    <a:pt x="1922" y="2244"/>
                  </a:lnTo>
                  <a:lnTo>
                    <a:pt x="1898" y="2294"/>
                  </a:lnTo>
                  <a:lnTo>
                    <a:pt x="1877" y="2347"/>
                  </a:lnTo>
                  <a:lnTo>
                    <a:pt x="1858" y="2404"/>
                  </a:lnTo>
                  <a:lnTo>
                    <a:pt x="1840" y="2465"/>
                  </a:lnTo>
                  <a:lnTo>
                    <a:pt x="1825" y="2531"/>
                  </a:lnTo>
                  <a:lnTo>
                    <a:pt x="1813" y="2600"/>
                  </a:lnTo>
                  <a:lnTo>
                    <a:pt x="1797" y="2569"/>
                  </a:lnTo>
                  <a:lnTo>
                    <a:pt x="1778" y="2543"/>
                  </a:lnTo>
                  <a:lnTo>
                    <a:pt x="1754" y="2519"/>
                  </a:lnTo>
                  <a:lnTo>
                    <a:pt x="1727" y="2501"/>
                  </a:lnTo>
                  <a:lnTo>
                    <a:pt x="1697" y="2487"/>
                  </a:lnTo>
                  <a:lnTo>
                    <a:pt x="1664" y="2478"/>
                  </a:lnTo>
                  <a:lnTo>
                    <a:pt x="1629" y="2476"/>
                  </a:lnTo>
                  <a:lnTo>
                    <a:pt x="1595" y="2478"/>
                  </a:lnTo>
                  <a:lnTo>
                    <a:pt x="1484" y="2498"/>
                  </a:lnTo>
                  <a:lnTo>
                    <a:pt x="1484" y="1814"/>
                  </a:lnTo>
                  <a:lnTo>
                    <a:pt x="1481" y="1773"/>
                  </a:lnTo>
                  <a:lnTo>
                    <a:pt x="1472" y="1734"/>
                  </a:lnTo>
                  <a:lnTo>
                    <a:pt x="1458" y="1697"/>
                  </a:lnTo>
                  <a:lnTo>
                    <a:pt x="1440" y="1664"/>
                  </a:lnTo>
                  <a:lnTo>
                    <a:pt x="1416" y="1633"/>
                  </a:lnTo>
                  <a:lnTo>
                    <a:pt x="1390" y="1607"/>
                  </a:lnTo>
                  <a:lnTo>
                    <a:pt x="1358" y="1583"/>
                  </a:lnTo>
                  <a:lnTo>
                    <a:pt x="1325" y="1565"/>
                  </a:lnTo>
                  <a:lnTo>
                    <a:pt x="1289" y="1550"/>
                  </a:lnTo>
                  <a:lnTo>
                    <a:pt x="1250" y="1541"/>
                  </a:lnTo>
                  <a:lnTo>
                    <a:pt x="1208" y="1539"/>
                  </a:lnTo>
                  <a:lnTo>
                    <a:pt x="1169" y="1541"/>
                  </a:lnTo>
                  <a:lnTo>
                    <a:pt x="1130" y="1550"/>
                  </a:lnTo>
                  <a:lnTo>
                    <a:pt x="1093" y="1565"/>
                  </a:lnTo>
                  <a:lnTo>
                    <a:pt x="1060" y="1583"/>
                  </a:lnTo>
                  <a:lnTo>
                    <a:pt x="1029" y="1607"/>
                  </a:lnTo>
                  <a:lnTo>
                    <a:pt x="1003" y="1633"/>
                  </a:lnTo>
                  <a:lnTo>
                    <a:pt x="979" y="1664"/>
                  </a:lnTo>
                  <a:lnTo>
                    <a:pt x="961" y="1697"/>
                  </a:lnTo>
                  <a:lnTo>
                    <a:pt x="947" y="1734"/>
                  </a:lnTo>
                  <a:lnTo>
                    <a:pt x="937" y="1773"/>
                  </a:lnTo>
                  <a:lnTo>
                    <a:pt x="935" y="1814"/>
                  </a:lnTo>
                  <a:lnTo>
                    <a:pt x="935" y="2595"/>
                  </a:lnTo>
                  <a:lnTo>
                    <a:pt x="755" y="2627"/>
                  </a:lnTo>
                  <a:lnTo>
                    <a:pt x="725" y="2634"/>
                  </a:lnTo>
                  <a:lnTo>
                    <a:pt x="697" y="2646"/>
                  </a:lnTo>
                  <a:lnTo>
                    <a:pt x="670" y="2663"/>
                  </a:lnTo>
                  <a:lnTo>
                    <a:pt x="648" y="2684"/>
                  </a:lnTo>
                  <a:lnTo>
                    <a:pt x="628" y="2708"/>
                  </a:lnTo>
                  <a:lnTo>
                    <a:pt x="616" y="2725"/>
                  </a:lnTo>
                  <a:lnTo>
                    <a:pt x="609" y="2650"/>
                  </a:lnTo>
                  <a:lnTo>
                    <a:pt x="599" y="2579"/>
                  </a:lnTo>
                  <a:lnTo>
                    <a:pt x="587" y="2512"/>
                  </a:lnTo>
                  <a:lnTo>
                    <a:pt x="572" y="2449"/>
                  </a:lnTo>
                  <a:lnTo>
                    <a:pt x="554" y="2391"/>
                  </a:lnTo>
                  <a:lnTo>
                    <a:pt x="535" y="2336"/>
                  </a:lnTo>
                  <a:lnTo>
                    <a:pt x="515" y="2285"/>
                  </a:lnTo>
                  <a:lnTo>
                    <a:pt x="491" y="2237"/>
                  </a:lnTo>
                  <a:lnTo>
                    <a:pt x="468" y="2192"/>
                  </a:lnTo>
                  <a:lnTo>
                    <a:pt x="442" y="2151"/>
                  </a:lnTo>
                  <a:lnTo>
                    <a:pt x="416" y="2112"/>
                  </a:lnTo>
                  <a:lnTo>
                    <a:pt x="388" y="2076"/>
                  </a:lnTo>
                  <a:lnTo>
                    <a:pt x="360" y="2042"/>
                  </a:lnTo>
                  <a:lnTo>
                    <a:pt x="329" y="2010"/>
                  </a:lnTo>
                  <a:lnTo>
                    <a:pt x="299" y="1978"/>
                  </a:lnTo>
                  <a:lnTo>
                    <a:pt x="298" y="1977"/>
                  </a:lnTo>
                  <a:lnTo>
                    <a:pt x="298" y="1977"/>
                  </a:lnTo>
                  <a:lnTo>
                    <a:pt x="249" y="1919"/>
                  </a:lnTo>
                  <a:lnTo>
                    <a:pt x="204" y="1856"/>
                  </a:lnTo>
                  <a:lnTo>
                    <a:pt x="163" y="1792"/>
                  </a:lnTo>
                  <a:lnTo>
                    <a:pt x="126" y="1725"/>
                  </a:lnTo>
                  <a:lnTo>
                    <a:pt x="94" y="1654"/>
                  </a:lnTo>
                  <a:lnTo>
                    <a:pt x="66" y="1583"/>
                  </a:lnTo>
                  <a:lnTo>
                    <a:pt x="43" y="1509"/>
                  </a:lnTo>
                  <a:lnTo>
                    <a:pt x="24" y="1432"/>
                  </a:lnTo>
                  <a:lnTo>
                    <a:pt x="11" y="1354"/>
                  </a:lnTo>
                  <a:lnTo>
                    <a:pt x="3" y="1274"/>
                  </a:lnTo>
                  <a:lnTo>
                    <a:pt x="0" y="1193"/>
                  </a:lnTo>
                  <a:lnTo>
                    <a:pt x="3" y="1108"/>
                  </a:lnTo>
                  <a:lnTo>
                    <a:pt x="12" y="1024"/>
                  </a:lnTo>
                  <a:lnTo>
                    <a:pt x="26" y="942"/>
                  </a:lnTo>
                  <a:lnTo>
                    <a:pt x="47" y="863"/>
                  </a:lnTo>
                  <a:lnTo>
                    <a:pt x="72" y="785"/>
                  </a:lnTo>
                  <a:lnTo>
                    <a:pt x="103" y="710"/>
                  </a:lnTo>
                  <a:lnTo>
                    <a:pt x="139" y="638"/>
                  </a:lnTo>
                  <a:lnTo>
                    <a:pt x="179" y="568"/>
                  </a:lnTo>
                  <a:lnTo>
                    <a:pt x="224" y="502"/>
                  </a:lnTo>
                  <a:lnTo>
                    <a:pt x="273" y="438"/>
                  </a:lnTo>
                  <a:lnTo>
                    <a:pt x="326" y="378"/>
                  </a:lnTo>
                  <a:lnTo>
                    <a:pt x="383" y="321"/>
                  </a:lnTo>
                  <a:lnTo>
                    <a:pt x="444" y="269"/>
                  </a:lnTo>
                  <a:lnTo>
                    <a:pt x="508" y="220"/>
                  </a:lnTo>
                  <a:lnTo>
                    <a:pt x="576" y="176"/>
                  </a:lnTo>
                  <a:lnTo>
                    <a:pt x="646" y="137"/>
                  </a:lnTo>
                  <a:lnTo>
                    <a:pt x="719" y="102"/>
                  </a:lnTo>
                  <a:lnTo>
                    <a:pt x="796" y="71"/>
                  </a:lnTo>
                  <a:lnTo>
                    <a:pt x="874" y="46"/>
                  </a:lnTo>
                  <a:lnTo>
                    <a:pt x="956" y="27"/>
                  </a:lnTo>
                  <a:lnTo>
                    <a:pt x="1038" y="12"/>
                  </a:lnTo>
                  <a:lnTo>
                    <a:pt x="1123" y="3"/>
                  </a:lnTo>
                  <a:lnTo>
                    <a:pt x="120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r>
                <a:rPr>
                  <a:latin typeface="Arial"/>
                </a:rPr>
                <a:t/>
              </a:r>
            </a:p>
          </p:txBody>
        </p:sp>
      </p:grpSp>
      <p:grpSp>
        <p:nvGrpSpPr>
          <p:cNvPr id="28" name="Group 27"/>
          <p:cNvGrpSpPr/>
          <p:nvPr/>
        </p:nvGrpSpPr>
        <p:grpSpPr>
          <a:xfrm>
            <a:off x="0" y="6476870"/>
            <a:ext cx="12192000" cy="423333"/>
            <a:chOff x="0" y="6434667"/>
            <a:chExt cx="12192000" cy="423333"/>
          </a:xfrm>
          <a:solidFill>
            <a:schemeClr val="accent4"/>
          </a:solidFill>
        </p:grpSpPr>
        <p:sp>
          <p:nvSpPr>
            <p:cNvPr id="29" name="Rectangle 28"/>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
              </a:r>
            </a:p>
          </p:txBody>
        </p:sp>
        <p:sp>
          <p:nvSpPr>
            <p:cNvPr id="30" name="TextBox 29"/>
            <p:cNvSpPr txBox="1"/>
            <p:nvPr/>
          </p:nvSpPr>
          <p:spPr>
            <a:xfrm>
              <a:off x="80189" y="6461667"/>
              <a:ext cx="2995629" cy="369332"/>
            </a:xfrm>
            <a:prstGeom prst="rect">
              <a:avLst/>
            </a:prstGeom>
            <a:grpFill/>
          </p:spPr>
          <p:txBody>
            <a:bodyPr wrap="square" rtlCol="0">
              <a:spAutoFit/>
            </a:bodyPr>
            <a:lstStyle/>
            <a:p>
              <a:pPr/>
              <a:r>
                <a:rPr>
                  <a:solidFill>
                    <a:srgbClr val="000000"/>
                  </a:solidFill>
                  <a:latin typeface="Arial Narrow"/>
                </a:rPr>
                <a:t>INSÉRER LE LOGO ICI</a:t>
              </a:r>
            </a:p>
          </p:txBody>
        </p:sp>
        <p:pic>
          <p:nvPicPr>
            <p:cNvPr id="31" name="Picture 2" descr="E:\cloud\drive\websites\slidemodel\logo\sebastian\slidemodel-logo-trans.pn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0636250" y="6498991"/>
              <a:ext cx="1386402" cy="262447"/>
            </a:xfrm>
            <a:prstGeom prst="rect">
              <a:avLst/>
            </a:prstGeom>
            <a:grpFill/>
            <a:extLst/>
          </p:spPr>
        </p:pic>
      </p:grpSp>
    </p:spTree>
    <p:extLst>
      <p:ext uri="{BB962C8B-B14F-4D97-AF65-F5344CB8AC3E}">
        <p14:creationId xmlns:p14="http://schemas.microsoft.com/office/powerpoint/2010/main" val="621387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7" name="Rectangle 6"/>
          <p:cNvSpPr/>
          <p:nvPr/>
        </p:nvSpPr>
        <p:spPr>
          <a:xfrm>
            <a:off x="4785756" y="3955207"/>
            <a:ext cx="3990109" cy="41563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
            </a:r>
          </a:p>
        </p:txBody>
      </p:sp>
      <p:sp>
        <p:nvSpPr>
          <p:cNvPr id="3" name="Rectangle 2"/>
          <p:cNvSpPr/>
          <p:nvPr/>
        </p:nvSpPr>
        <p:spPr>
          <a:xfrm>
            <a:off x="4785757" y="4641007"/>
            <a:ext cx="3115598" cy="41563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
            </a:r>
          </a:p>
        </p:txBody>
      </p:sp>
      <p:sp>
        <p:nvSpPr>
          <p:cNvPr id="4" name="Rectangle 3"/>
          <p:cNvSpPr/>
          <p:nvPr/>
        </p:nvSpPr>
        <p:spPr>
          <a:xfrm>
            <a:off x="4785756" y="5326806"/>
            <a:ext cx="3725197" cy="4156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
            </a:r>
          </a:p>
        </p:txBody>
      </p:sp>
      <p:cxnSp>
        <p:nvCxnSpPr>
          <p:cNvPr id="5" name="Straight Connector 4"/>
          <p:cNvCxnSpPr/>
          <p:nvPr/>
        </p:nvCxnSpPr>
        <p:spPr>
          <a:xfrm>
            <a:off x="4785756" y="3707157"/>
            <a:ext cx="0" cy="22833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8858726" y="4001511"/>
            <a:ext cx="577402" cy="369332"/>
          </a:xfrm>
          <a:prstGeom prst="rect">
            <a:avLst/>
          </a:prstGeom>
        </p:spPr>
        <p:txBody>
          <a:bodyPr wrap="none">
            <a:spAutoFit/>
          </a:bodyPr>
          <a:lstStyle/>
          <a:p>
            <a:pPr/>
            <a:r>
              <a:rPr>
                <a:solidFill>
                  <a:srgbClr val="000000"/>
                </a:solidFill>
                <a:latin typeface="Arial"/>
              </a:rPr>
              <a:t>70%</a:t>
            </a:r>
          </a:p>
        </p:txBody>
      </p:sp>
      <p:sp>
        <p:nvSpPr>
          <p:cNvPr id="10" name="Rectangle 9"/>
          <p:cNvSpPr/>
          <p:nvPr/>
        </p:nvSpPr>
        <p:spPr>
          <a:xfrm>
            <a:off x="7901355" y="4662826"/>
            <a:ext cx="577402" cy="369332"/>
          </a:xfrm>
          <a:prstGeom prst="rect">
            <a:avLst/>
          </a:prstGeom>
        </p:spPr>
        <p:txBody>
          <a:bodyPr wrap="none">
            <a:spAutoFit/>
          </a:bodyPr>
          <a:lstStyle/>
          <a:p>
            <a:pPr/>
            <a:r>
              <a:rPr>
                <a:solidFill>
                  <a:srgbClr val="000000"/>
                </a:solidFill>
                <a:latin typeface="Arial"/>
              </a:rPr>
              <a:t>60%</a:t>
            </a:r>
          </a:p>
        </p:txBody>
      </p:sp>
      <p:sp>
        <p:nvSpPr>
          <p:cNvPr id="11" name="Rectangle 10"/>
          <p:cNvSpPr/>
          <p:nvPr/>
        </p:nvSpPr>
        <p:spPr>
          <a:xfrm>
            <a:off x="8541405" y="5349958"/>
            <a:ext cx="577402" cy="369332"/>
          </a:xfrm>
          <a:prstGeom prst="rect">
            <a:avLst/>
          </a:prstGeom>
        </p:spPr>
        <p:txBody>
          <a:bodyPr wrap="none">
            <a:spAutoFit/>
          </a:bodyPr>
          <a:lstStyle/>
          <a:p>
            <a:pPr/>
            <a:r>
              <a:rPr>
                <a:solidFill>
                  <a:srgbClr val="000000"/>
                </a:solidFill>
                <a:latin typeface="Arial"/>
              </a:rPr>
              <a:t>68%</a:t>
            </a:r>
          </a:p>
        </p:txBody>
      </p:sp>
      <p:sp>
        <p:nvSpPr>
          <p:cNvPr id="12" name="Rectangle 11"/>
          <p:cNvSpPr/>
          <p:nvPr/>
        </p:nvSpPr>
        <p:spPr>
          <a:xfrm>
            <a:off x="0" y="1078524"/>
            <a:ext cx="12192000" cy="23328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
            </a:r>
          </a:p>
        </p:txBody>
      </p:sp>
      <p:sp>
        <p:nvSpPr>
          <p:cNvPr id="13" name="Rectangle 12"/>
          <p:cNvSpPr/>
          <p:nvPr/>
        </p:nvSpPr>
        <p:spPr>
          <a:xfrm>
            <a:off x="3494857" y="1516560"/>
            <a:ext cx="5202286" cy="769441"/>
          </a:xfrm>
          <a:prstGeom prst="rect">
            <a:avLst/>
          </a:prstGeom>
        </p:spPr>
        <p:txBody>
          <a:bodyPr wrap="square">
            <a:spAutoFit/>
          </a:bodyPr>
          <a:lstStyle/>
          <a:p>
            <a:pPr/>
            <a:r>
              <a:rPr sz="4400">
                <a:solidFill>
                  <a:srgbClr val="000000"/>
                </a:solidFill>
                <a:latin typeface="Arial"/>
              </a:rPr>
              <a:t>Titre va ici</a:t>
            </a:r>
          </a:p>
        </p:txBody>
      </p:sp>
      <p:grpSp>
        <p:nvGrpSpPr>
          <p:cNvPr id="15" name="Group 4"/>
          <p:cNvGrpSpPr>
            <a:grpSpLocks noChangeAspect="1"/>
          </p:cNvGrpSpPr>
          <p:nvPr/>
        </p:nvGrpSpPr>
        <p:grpSpPr bwMode="auto">
          <a:xfrm>
            <a:off x="1874839" y="1447251"/>
            <a:ext cx="1035050" cy="1595438"/>
            <a:chOff x="1181" y="956"/>
            <a:chExt cx="652" cy="1005"/>
          </a:xfrm>
          <a:solidFill>
            <a:schemeClr val="bg1"/>
          </a:solidFill>
        </p:grpSpPr>
        <p:sp>
          <p:nvSpPr>
            <p:cNvPr id="18" name="Freeform 6"/>
            <p:cNvSpPr>
              <a:spLocks/>
            </p:cNvSpPr>
            <p:nvPr/>
          </p:nvSpPr>
          <p:spPr bwMode="auto">
            <a:xfrm>
              <a:off x="1476" y="1566"/>
              <a:ext cx="60" cy="34"/>
            </a:xfrm>
            <a:custGeom>
              <a:avLst/>
              <a:gdLst>
                <a:gd name="T0" fmla="*/ 0 w 240"/>
                <a:gd name="T1" fmla="*/ 0 h 134"/>
                <a:gd name="T2" fmla="*/ 60 w 240"/>
                <a:gd name="T3" fmla="*/ 9 h 134"/>
                <a:gd name="T4" fmla="*/ 120 w 240"/>
                <a:gd name="T5" fmla="*/ 12 h 134"/>
                <a:gd name="T6" fmla="*/ 180 w 240"/>
                <a:gd name="T7" fmla="*/ 9 h 134"/>
                <a:gd name="T8" fmla="*/ 240 w 240"/>
                <a:gd name="T9" fmla="*/ 0 h 134"/>
                <a:gd name="T10" fmla="*/ 240 w 240"/>
                <a:gd name="T11" fmla="*/ 134 h 134"/>
                <a:gd name="T12" fmla="*/ 0 w 240"/>
                <a:gd name="T13" fmla="*/ 134 h 134"/>
                <a:gd name="T14" fmla="*/ 0 w 240"/>
                <a:gd name="T15" fmla="*/ 0 h 1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134">
                  <a:moveTo>
                    <a:pt x="0" y="0"/>
                  </a:moveTo>
                  <a:lnTo>
                    <a:pt x="60" y="9"/>
                  </a:lnTo>
                  <a:lnTo>
                    <a:pt x="120" y="12"/>
                  </a:lnTo>
                  <a:lnTo>
                    <a:pt x="180" y="9"/>
                  </a:lnTo>
                  <a:lnTo>
                    <a:pt x="240" y="0"/>
                  </a:lnTo>
                  <a:lnTo>
                    <a:pt x="240" y="134"/>
                  </a:lnTo>
                  <a:lnTo>
                    <a:pt x="0" y="13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r>
                <a:rPr>
                  <a:latin typeface="Arial"/>
                </a:rPr>
                <a:t/>
              </a:r>
            </a:p>
          </p:txBody>
        </p:sp>
        <p:sp>
          <p:nvSpPr>
            <p:cNvPr id="19" name="Freeform 7"/>
            <p:cNvSpPr>
              <a:spLocks/>
            </p:cNvSpPr>
            <p:nvPr/>
          </p:nvSpPr>
          <p:spPr bwMode="auto">
            <a:xfrm>
              <a:off x="1181" y="1482"/>
              <a:ext cx="652" cy="479"/>
            </a:xfrm>
            <a:custGeom>
              <a:avLst/>
              <a:gdLst>
                <a:gd name="T0" fmla="*/ 2424 w 2608"/>
                <a:gd name="T1" fmla="*/ 147 h 1915"/>
                <a:gd name="T2" fmla="*/ 2498 w 2608"/>
                <a:gd name="T3" fmla="*/ 183 h 1915"/>
                <a:gd name="T4" fmla="*/ 2557 w 2608"/>
                <a:gd name="T5" fmla="*/ 240 h 1915"/>
                <a:gd name="T6" fmla="*/ 2595 w 2608"/>
                <a:gd name="T7" fmla="*/ 312 h 1915"/>
                <a:gd name="T8" fmla="*/ 2608 w 2608"/>
                <a:gd name="T9" fmla="*/ 395 h 1915"/>
                <a:gd name="T10" fmla="*/ 2604 w 2608"/>
                <a:gd name="T11" fmla="*/ 707 h 1915"/>
                <a:gd name="T12" fmla="*/ 2576 w 2608"/>
                <a:gd name="T13" fmla="*/ 895 h 1915"/>
                <a:gd name="T14" fmla="*/ 2523 w 2608"/>
                <a:gd name="T15" fmla="*/ 1075 h 1915"/>
                <a:gd name="T16" fmla="*/ 2446 w 2608"/>
                <a:gd name="T17" fmla="*/ 1241 h 1915"/>
                <a:gd name="T18" fmla="*/ 2345 w 2608"/>
                <a:gd name="T19" fmla="*/ 1395 h 1915"/>
                <a:gd name="T20" fmla="*/ 2226 w 2608"/>
                <a:gd name="T21" fmla="*/ 1532 h 1915"/>
                <a:gd name="T22" fmla="*/ 2089 w 2608"/>
                <a:gd name="T23" fmla="*/ 1652 h 1915"/>
                <a:gd name="T24" fmla="*/ 1936 w 2608"/>
                <a:gd name="T25" fmla="*/ 1751 h 1915"/>
                <a:gd name="T26" fmla="*/ 1768 w 2608"/>
                <a:gd name="T27" fmla="*/ 1830 h 1915"/>
                <a:gd name="T28" fmla="*/ 1590 w 2608"/>
                <a:gd name="T29" fmla="*/ 1883 h 1915"/>
                <a:gd name="T30" fmla="*/ 1402 w 2608"/>
                <a:gd name="T31" fmla="*/ 1912 h 1915"/>
                <a:gd name="T32" fmla="*/ 1206 w 2608"/>
                <a:gd name="T33" fmla="*/ 1912 h 1915"/>
                <a:gd name="T34" fmla="*/ 1018 w 2608"/>
                <a:gd name="T35" fmla="*/ 1883 h 1915"/>
                <a:gd name="T36" fmla="*/ 839 w 2608"/>
                <a:gd name="T37" fmla="*/ 1830 h 1915"/>
                <a:gd name="T38" fmla="*/ 672 w 2608"/>
                <a:gd name="T39" fmla="*/ 1751 h 1915"/>
                <a:gd name="T40" fmla="*/ 519 w 2608"/>
                <a:gd name="T41" fmla="*/ 1652 h 1915"/>
                <a:gd name="T42" fmla="*/ 382 w 2608"/>
                <a:gd name="T43" fmla="*/ 1532 h 1915"/>
                <a:gd name="T44" fmla="*/ 263 w 2608"/>
                <a:gd name="T45" fmla="*/ 1395 h 1915"/>
                <a:gd name="T46" fmla="*/ 162 w 2608"/>
                <a:gd name="T47" fmla="*/ 1241 h 1915"/>
                <a:gd name="T48" fmla="*/ 85 w 2608"/>
                <a:gd name="T49" fmla="*/ 1075 h 1915"/>
                <a:gd name="T50" fmla="*/ 32 w 2608"/>
                <a:gd name="T51" fmla="*/ 895 h 1915"/>
                <a:gd name="T52" fmla="*/ 3 w 2608"/>
                <a:gd name="T53" fmla="*/ 707 h 1915"/>
                <a:gd name="T54" fmla="*/ 0 w 2608"/>
                <a:gd name="T55" fmla="*/ 395 h 1915"/>
                <a:gd name="T56" fmla="*/ 13 w 2608"/>
                <a:gd name="T57" fmla="*/ 312 h 1915"/>
                <a:gd name="T58" fmla="*/ 51 w 2608"/>
                <a:gd name="T59" fmla="*/ 240 h 1915"/>
                <a:gd name="T60" fmla="*/ 110 w 2608"/>
                <a:gd name="T61" fmla="*/ 183 h 1915"/>
                <a:gd name="T62" fmla="*/ 184 w 2608"/>
                <a:gd name="T63" fmla="*/ 147 h 1915"/>
                <a:gd name="T64" fmla="*/ 722 w 2608"/>
                <a:gd name="T65" fmla="*/ 57 h 1915"/>
                <a:gd name="T66" fmla="*/ 644 w 2608"/>
                <a:gd name="T67" fmla="*/ 148 h 1915"/>
                <a:gd name="T68" fmla="*/ 671 w 2608"/>
                <a:gd name="T69" fmla="*/ 254 h 1915"/>
                <a:gd name="T70" fmla="*/ 704 w 2608"/>
                <a:gd name="T71" fmla="*/ 385 h 1915"/>
                <a:gd name="T72" fmla="*/ 740 w 2608"/>
                <a:gd name="T73" fmla="*/ 533 h 1915"/>
                <a:gd name="T74" fmla="*/ 781 w 2608"/>
                <a:gd name="T75" fmla="*/ 695 h 1915"/>
                <a:gd name="T76" fmla="*/ 822 w 2608"/>
                <a:gd name="T77" fmla="*/ 865 h 1915"/>
                <a:gd name="T78" fmla="*/ 864 w 2608"/>
                <a:gd name="T79" fmla="*/ 1037 h 1915"/>
                <a:gd name="T80" fmla="*/ 904 w 2608"/>
                <a:gd name="T81" fmla="*/ 1206 h 1915"/>
                <a:gd name="T82" fmla="*/ 942 w 2608"/>
                <a:gd name="T83" fmla="*/ 1366 h 1915"/>
                <a:gd name="T84" fmla="*/ 976 w 2608"/>
                <a:gd name="T85" fmla="*/ 1514 h 1915"/>
                <a:gd name="T86" fmla="*/ 1004 w 2608"/>
                <a:gd name="T87" fmla="*/ 1642 h 1915"/>
                <a:gd name="T88" fmla="*/ 1026 w 2608"/>
                <a:gd name="T89" fmla="*/ 1746 h 1915"/>
                <a:gd name="T90" fmla="*/ 1134 w 2608"/>
                <a:gd name="T91" fmla="*/ 1768 h 1915"/>
                <a:gd name="T92" fmla="*/ 1051 w 2608"/>
                <a:gd name="T93" fmla="*/ 1449 h 1915"/>
                <a:gd name="T94" fmla="*/ 1425 w 2608"/>
                <a:gd name="T95" fmla="*/ 560 h 1915"/>
                <a:gd name="T96" fmla="*/ 1419 w 2608"/>
                <a:gd name="T97" fmla="*/ 1776 h 1915"/>
                <a:gd name="T98" fmla="*/ 1579 w 2608"/>
                <a:gd name="T99" fmla="*/ 1748 h 1915"/>
                <a:gd name="T100" fmla="*/ 1601 w 2608"/>
                <a:gd name="T101" fmla="*/ 1644 h 1915"/>
                <a:gd name="T102" fmla="*/ 1629 w 2608"/>
                <a:gd name="T103" fmla="*/ 1515 h 1915"/>
                <a:gd name="T104" fmla="*/ 1663 w 2608"/>
                <a:gd name="T105" fmla="*/ 1367 h 1915"/>
                <a:gd name="T106" fmla="*/ 1701 w 2608"/>
                <a:gd name="T107" fmla="*/ 1206 h 1915"/>
                <a:gd name="T108" fmla="*/ 1742 w 2608"/>
                <a:gd name="T109" fmla="*/ 1037 h 1915"/>
                <a:gd name="T110" fmla="*/ 1783 w 2608"/>
                <a:gd name="T111" fmla="*/ 865 h 1915"/>
                <a:gd name="T112" fmla="*/ 1825 w 2608"/>
                <a:gd name="T113" fmla="*/ 695 h 1915"/>
                <a:gd name="T114" fmla="*/ 1865 w 2608"/>
                <a:gd name="T115" fmla="*/ 533 h 1915"/>
                <a:gd name="T116" fmla="*/ 1902 w 2608"/>
                <a:gd name="T117" fmla="*/ 384 h 1915"/>
                <a:gd name="T118" fmla="*/ 1935 w 2608"/>
                <a:gd name="T119" fmla="*/ 254 h 1915"/>
                <a:gd name="T120" fmla="*/ 1962 w 2608"/>
                <a:gd name="T121" fmla="*/ 148 h 1915"/>
                <a:gd name="T122" fmla="*/ 1883 w 2608"/>
                <a:gd name="T123" fmla="*/ 57 h 1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08" h="1915">
                  <a:moveTo>
                    <a:pt x="1932" y="0"/>
                  </a:moveTo>
                  <a:lnTo>
                    <a:pt x="2424" y="147"/>
                  </a:lnTo>
                  <a:lnTo>
                    <a:pt x="2463" y="161"/>
                  </a:lnTo>
                  <a:lnTo>
                    <a:pt x="2498" y="183"/>
                  </a:lnTo>
                  <a:lnTo>
                    <a:pt x="2530" y="209"/>
                  </a:lnTo>
                  <a:lnTo>
                    <a:pt x="2557" y="240"/>
                  </a:lnTo>
                  <a:lnTo>
                    <a:pt x="2579" y="274"/>
                  </a:lnTo>
                  <a:lnTo>
                    <a:pt x="2595" y="312"/>
                  </a:lnTo>
                  <a:lnTo>
                    <a:pt x="2604" y="352"/>
                  </a:lnTo>
                  <a:lnTo>
                    <a:pt x="2608" y="395"/>
                  </a:lnTo>
                  <a:lnTo>
                    <a:pt x="2608" y="610"/>
                  </a:lnTo>
                  <a:lnTo>
                    <a:pt x="2604" y="707"/>
                  </a:lnTo>
                  <a:lnTo>
                    <a:pt x="2593" y="802"/>
                  </a:lnTo>
                  <a:lnTo>
                    <a:pt x="2576" y="895"/>
                  </a:lnTo>
                  <a:lnTo>
                    <a:pt x="2553" y="987"/>
                  </a:lnTo>
                  <a:lnTo>
                    <a:pt x="2523" y="1075"/>
                  </a:lnTo>
                  <a:lnTo>
                    <a:pt x="2487" y="1159"/>
                  </a:lnTo>
                  <a:lnTo>
                    <a:pt x="2446" y="1241"/>
                  </a:lnTo>
                  <a:lnTo>
                    <a:pt x="2398" y="1321"/>
                  </a:lnTo>
                  <a:lnTo>
                    <a:pt x="2345" y="1395"/>
                  </a:lnTo>
                  <a:lnTo>
                    <a:pt x="2288" y="1466"/>
                  </a:lnTo>
                  <a:lnTo>
                    <a:pt x="2226" y="1532"/>
                  </a:lnTo>
                  <a:lnTo>
                    <a:pt x="2160" y="1595"/>
                  </a:lnTo>
                  <a:lnTo>
                    <a:pt x="2089" y="1652"/>
                  </a:lnTo>
                  <a:lnTo>
                    <a:pt x="2014" y="1705"/>
                  </a:lnTo>
                  <a:lnTo>
                    <a:pt x="1936" y="1751"/>
                  </a:lnTo>
                  <a:lnTo>
                    <a:pt x="1854" y="1793"/>
                  </a:lnTo>
                  <a:lnTo>
                    <a:pt x="1768" y="1830"/>
                  </a:lnTo>
                  <a:lnTo>
                    <a:pt x="1680" y="1859"/>
                  </a:lnTo>
                  <a:lnTo>
                    <a:pt x="1590" y="1883"/>
                  </a:lnTo>
                  <a:lnTo>
                    <a:pt x="1497" y="1901"/>
                  </a:lnTo>
                  <a:lnTo>
                    <a:pt x="1402" y="1912"/>
                  </a:lnTo>
                  <a:lnTo>
                    <a:pt x="1304" y="1915"/>
                  </a:lnTo>
                  <a:lnTo>
                    <a:pt x="1206" y="1912"/>
                  </a:lnTo>
                  <a:lnTo>
                    <a:pt x="1111" y="1901"/>
                  </a:lnTo>
                  <a:lnTo>
                    <a:pt x="1018" y="1883"/>
                  </a:lnTo>
                  <a:lnTo>
                    <a:pt x="927" y="1859"/>
                  </a:lnTo>
                  <a:lnTo>
                    <a:pt x="839" y="1830"/>
                  </a:lnTo>
                  <a:lnTo>
                    <a:pt x="754" y="1793"/>
                  </a:lnTo>
                  <a:lnTo>
                    <a:pt x="672" y="1751"/>
                  </a:lnTo>
                  <a:lnTo>
                    <a:pt x="594" y="1705"/>
                  </a:lnTo>
                  <a:lnTo>
                    <a:pt x="519" y="1652"/>
                  </a:lnTo>
                  <a:lnTo>
                    <a:pt x="448" y="1595"/>
                  </a:lnTo>
                  <a:lnTo>
                    <a:pt x="382" y="1532"/>
                  </a:lnTo>
                  <a:lnTo>
                    <a:pt x="320" y="1466"/>
                  </a:lnTo>
                  <a:lnTo>
                    <a:pt x="263" y="1395"/>
                  </a:lnTo>
                  <a:lnTo>
                    <a:pt x="210" y="1321"/>
                  </a:lnTo>
                  <a:lnTo>
                    <a:pt x="162" y="1241"/>
                  </a:lnTo>
                  <a:lnTo>
                    <a:pt x="121" y="1159"/>
                  </a:lnTo>
                  <a:lnTo>
                    <a:pt x="85" y="1075"/>
                  </a:lnTo>
                  <a:lnTo>
                    <a:pt x="55" y="987"/>
                  </a:lnTo>
                  <a:lnTo>
                    <a:pt x="32" y="895"/>
                  </a:lnTo>
                  <a:lnTo>
                    <a:pt x="14" y="802"/>
                  </a:lnTo>
                  <a:lnTo>
                    <a:pt x="3" y="707"/>
                  </a:lnTo>
                  <a:lnTo>
                    <a:pt x="0" y="610"/>
                  </a:lnTo>
                  <a:lnTo>
                    <a:pt x="0" y="395"/>
                  </a:lnTo>
                  <a:lnTo>
                    <a:pt x="3" y="352"/>
                  </a:lnTo>
                  <a:lnTo>
                    <a:pt x="13" y="312"/>
                  </a:lnTo>
                  <a:lnTo>
                    <a:pt x="29" y="274"/>
                  </a:lnTo>
                  <a:lnTo>
                    <a:pt x="51" y="240"/>
                  </a:lnTo>
                  <a:lnTo>
                    <a:pt x="78" y="209"/>
                  </a:lnTo>
                  <a:lnTo>
                    <a:pt x="110" y="183"/>
                  </a:lnTo>
                  <a:lnTo>
                    <a:pt x="145" y="161"/>
                  </a:lnTo>
                  <a:lnTo>
                    <a:pt x="184" y="147"/>
                  </a:lnTo>
                  <a:lnTo>
                    <a:pt x="673" y="1"/>
                  </a:lnTo>
                  <a:lnTo>
                    <a:pt x="722" y="57"/>
                  </a:lnTo>
                  <a:lnTo>
                    <a:pt x="773" y="110"/>
                  </a:lnTo>
                  <a:lnTo>
                    <a:pt x="644" y="148"/>
                  </a:lnTo>
                  <a:lnTo>
                    <a:pt x="657" y="198"/>
                  </a:lnTo>
                  <a:lnTo>
                    <a:pt x="671" y="254"/>
                  </a:lnTo>
                  <a:lnTo>
                    <a:pt x="687" y="317"/>
                  </a:lnTo>
                  <a:lnTo>
                    <a:pt x="704" y="385"/>
                  </a:lnTo>
                  <a:lnTo>
                    <a:pt x="722" y="457"/>
                  </a:lnTo>
                  <a:lnTo>
                    <a:pt x="740" y="533"/>
                  </a:lnTo>
                  <a:lnTo>
                    <a:pt x="760" y="613"/>
                  </a:lnTo>
                  <a:lnTo>
                    <a:pt x="781" y="695"/>
                  </a:lnTo>
                  <a:lnTo>
                    <a:pt x="802" y="779"/>
                  </a:lnTo>
                  <a:lnTo>
                    <a:pt x="822" y="865"/>
                  </a:lnTo>
                  <a:lnTo>
                    <a:pt x="843" y="950"/>
                  </a:lnTo>
                  <a:lnTo>
                    <a:pt x="864" y="1037"/>
                  </a:lnTo>
                  <a:lnTo>
                    <a:pt x="885" y="1121"/>
                  </a:lnTo>
                  <a:lnTo>
                    <a:pt x="904" y="1206"/>
                  </a:lnTo>
                  <a:lnTo>
                    <a:pt x="924" y="1288"/>
                  </a:lnTo>
                  <a:lnTo>
                    <a:pt x="942" y="1366"/>
                  </a:lnTo>
                  <a:lnTo>
                    <a:pt x="959" y="1442"/>
                  </a:lnTo>
                  <a:lnTo>
                    <a:pt x="976" y="1514"/>
                  </a:lnTo>
                  <a:lnTo>
                    <a:pt x="991" y="1581"/>
                  </a:lnTo>
                  <a:lnTo>
                    <a:pt x="1004" y="1642"/>
                  </a:lnTo>
                  <a:lnTo>
                    <a:pt x="1017" y="1699"/>
                  </a:lnTo>
                  <a:lnTo>
                    <a:pt x="1026" y="1746"/>
                  </a:lnTo>
                  <a:lnTo>
                    <a:pt x="1079" y="1759"/>
                  </a:lnTo>
                  <a:lnTo>
                    <a:pt x="1134" y="1768"/>
                  </a:lnTo>
                  <a:lnTo>
                    <a:pt x="1189" y="1776"/>
                  </a:lnTo>
                  <a:lnTo>
                    <a:pt x="1051" y="1449"/>
                  </a:lnTo>
                  <a:lnTo>
                    <a:pt x="1184" y="560"/>
                  </a:lnTo>
                  <a:lnTo>
                    <a:pt x="1425" y="560"/>
                  </a:lnTo>
                  <a:lnTo>
                    <a:pt x="1557" y="1449"/>
                  </a:lnTo>
                  <a:lnTo>
                    <a:pt x="1419" y="1776"/>
                  </a:lnTo>
                  <a:lnTo>
                    <a:pt x="1500" y="1765"/>
                  </a:lnTo>
                  <a:lnTo>
                    <a:pt x="1579" y="1748"/>
                  </a:lnTo>
                  <a:lnTo>
                    <a:pt x="1589" y="1699"/>
                  </a:lnTo>
                  <a:lnTo>
                    <a:pt x="1601" y="1644"/>
                  </a:lnTo>
                  <a:lnTo>
                    <a:pt x="1614" y="1581"/>
                  </a:lnTo>
                  <a:lnTo>
                    <a:pt x="1629" y="1515"/>
                  </a:lnTo>
                  <a:lnTo>
                    <a:pt x="1646" y="1443"/>
                  </a:lnTo>
                  <a:lnTo>
                    <a:pt x="1663" y="1367"/>
                  </a:lnTo>
                  <a:lnTo>
                    <a:pt x="1682" y="1288"/>
                  </a:lnTo>
                  <a:lnTo>
                    <a:pt x="1701" y="1206"/>
                  </a:lnTo>
                  <a:lnTo>
                    <a:pt x="1721" y="1123"/>
                  </a:lnTo>
                  <a:lnTo>
                    <a:pt x="1742" y="1037"/>
                  </a:lnTo>
                  <a:lnTo>
                    <a:pt x="1762" y="950"/>
                  </a:lnTo>
                  <a:lnTo>
                    <a:pt x="1783" y="865"/>
                  </a:lnTo>
                  <a:lnTo>
                    <a:pt x="1804" y="779"/>
                  </a:lnTo>
                  <a:lnTo>
                    <a:pt x="1825" y="695"/>
                  </a:lnTo>
                  <a:lnTo>
                    <a:pt x="1845" y="613"/>
                  </a:lnTo>
                  <a:lnTo>
                    <a:pt x="1865" y="533"/>
                  </a:lnTo>
                  <a:lnTo>
                    <a:pt x="1883" y="456"/>
                  </a:lnTo>
                  <a:lnTo>
                    <a:pt x="1902" y="384"/>
                  </a:lnTo>
                  <a:lnTo>
                    <a:pt x="1919" y="317"/>
                  </a:lnTo>
                  <a:lnTo>
                    <a:pt x="1935" y="254"/>
                  </a:lnTo>
                  <a:lnTo>
                    <a:pt x="1948" y="197"/>
                  </a:lnTo>
                  <a:lnTo>
                    <a:pt x="1962" y="148"/>
                  </a:lnTo>
                  <a:lnTo>
                    <a:pt x="1833" y="109"/>
                  </a:lnTo>
                  <a:lnTo>
                    <a:pt x="1883" y="57"/>
                  </a:lnTo>
                  <a:lnTo>
                    <a:pt x="19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r>
                <a:rPr>
                  <a:latin typeface="Arial"/>
                </a:rPr>
                <a:t/>
              </a:r>
            </a:p>
          </p:txBody>
        </p:sp>
        <p:sp>
          <p:nvSpPr>
            <p:cNvPr id="20" name="Freeform 8"/>
            <p:cNvSpPr>
              <a:spLocks noEditPoints="1"/>
            </p:cNvSpPr>
            <p:nvPr/>
          </p:nvSpPr>
          <p:spPr bwMode="auto">
            <a:xfrm>
              <a:off x="1259" y="956"/>
              <a:ext cx="495" cy="580"/>
            </a:xfrm>
            <a:custGeom>
              <a:avLst/>
              <a:gdLst>
                <a:gd name="T0" fmla="*/ 947 w 1980"/>
                <a:gd name="T1" fmla="*/ 575 h 2320"/>
                <a:gd name="T2" fmla="*/ 705 w 1980"/>
                <a:gd name="T3" fmla="*/ 735 h 2320"/>
                <a:gd name="T4" fmla="*/ 610 w 1980"/>
                <a:gd name="T5" fmla="*/ 767 h 2320"/>
                <a:gd name="T6" fmla="*/ 731 w 1980"/>
                <a:gd name="T7" fmla="*/ 592 h 2320"/>
                <a:gd name="T8" fmla="*/ 655 w 1980"/>
                <a:gd name="T9" fmla="*/ 609 h 2320"/>
                <a:gd name="T10" fmla="*/ 489 w 1980"/>
                <a:gd name="T11" fmla="*/ 695 h 2320"/>
                <a:gd name="T12" fmla="*/ 327 w 1980"/>
                <a:gd name="T13" fmla="*/ 904 h 2320"/>
                <a:gd name="T14" fmla="*/ 266 w 1980"/>
                <a:gd name="T15" fmla="*/ 1137 h 2320"/>
                <a:gd name="T16" fmla="*/ 206 w 1980"/>
                <a:gd name="T17" fmla="*/ 1166 h 2320"/>
                <a:gd name="T18" fmla="*/ 145 w 1980"/>
                <a:gd name="T19" fmla="*/ 1234 h 2320"/>
                <a:gd name="T20" fmla="*/ 152 w 1980"/>
                <a:gd name="T21" fmla="*/ 1424 h 2320"/>
                <a:gd name="T22" fmla="*/ 282 w 1980"/>
                <a:gd name="T23" fmla="*/ 1588 h 2320"/>
                <a:gd name="T24" fmla="*/ 391 w 1980"/>
                <a:gd name="T25" fmla="*/ 1639 h 2320"/>
                <a:gd name="T26" fmla="*/ 575 w 1980"/>
                <a:gd name="T27" fmla="*/ 1947 h 2320"/>
                <a:gd name="T28" fmla="*/ 837 w 1980"/>
                <a:gd name="T29" fmla="*/ 2157 h 2320"/>
                <a:gd name="T30" fmla="*/ 1143 w 1980"/>
                <a:gd name="T31" fmla="*/ 2157 h 2320"/>
                <a:gd name="T32" fmla="*/ 1404 w 1980"/>
                <a:gd name="T33" fmla="*/ 1947 h 2320"/>
                <a:gd name="T34" fmla="*/ 1589 w 1980"/>
                <a:gd name="T35" fmla="*/ 1639 h 2320"/>
                <a:gd name="T36" fmla="*/ 1696 w 1980"/>
                <a:gd name="T37" fmla="*/ 1588 h 2320"/>
                <a:gd name="T38" fmla="*/ 1827 w 1980"/>
                <a:gd name="T39" fmla="*/ 1424 h 2320"/>
                <a:gd name="T40" fmla="*/ 1826 w 1980"/>
                <a:gd name="T41" fmla="*/ 1215 h 2320"/>
                <a:gd name="T42" fmla="*/ 1765 w 1980"/>
                <a:gd name="T43" fmla="*/ 1165 h 2320"/>
                <a:gd name="T44" fmla="*/ 1701 w 1980"/>
                <a:gd name="T45" fmla="*/ 1101 h 2320"/>
                <a:gd name="T46" fmla="*/ 1498 w 1980"/>
                <a:gd name="T47" fmla="*/ 932 h 2320"/>
                <a:gd name="T48" fmla="*/ 1160 w 1980"/>
                <a:gd name="T49" fmla="*/ 704 h 2320"/>
                <a:gd name="T50" fmla="*/ 1303 w 1980"/>
                <a:gd name="T51" fmla="*/ 13 h 2320"/>
                <a:gd name="T52" fmla="*/ 1389 w 1980"/>
                <a:gd name="T53" fmla="*/ 58 h 2320"/>
                <a:gd name="T54" fmla="*/ 1260 w 1980"/>
                <a:gd name="T55" fmla="*/ 112 h 2320"/>
                <a:gd name="T56" fmla="*/ 1337 w 1980"/>
                <a:gd name="T57" fmla="*/ 119 h 2320"/>
                <a:gd name="T58" fmla="*/ 1550 w 1980"/>
                <a:gd name="T59" fmla="*/ 71 h 2320"/>
                <a:gd name="T60" fmla="*/ 1578 w 1980"/>
                <a:gd name="T61" fmla="*/ 164 h 2320"/>
                <a:gd name="T62" fmla="*/ 1614 w 1980"/>
                <a:gd name="T63" fmla="*/ 344 h 2320"/>
                <a:gd name="T64" fmla="*/ 1678 w 1980"/>
                <a:gd name="T65" fmla="*/ 150 h 2320"/>
                <a:gd name="T66" fmla="*/ 1746 w 1980"/>
                <a:gd name="T67" fmla="*/ 305 h 2320"/>
                <a:gd name="T68" fmla="*/ 1825 w 1980"/>
                <a:gd name="T69" fmla="*/ 602 h 2320"/>
                <a:gd name="T70" fmla="*/ 1833 w 1980"/>
                <a:gd name="T71" fmla="*/ 1045 h 2320"/>
                <a:gd name="T72" fmla="*/ 1966 w 1980"/>
                <a:gd name="T73" fmla="*/ 1207 h 2320"/>
                <a:gd name="T74" fmla="*/ 1953 w 1980"/>
                <a:gd name="T75" fmla="*/ 1468 h 2320"/>
                <a:gd name="T76" fmla="*/ 1773 w 1980"/>
                <a:gd name="T77" fmla="*/ 1698 h 2320"/>
                <a:gd name="T78" fmla="*/ 1561 w 1980"/>
                <a:gd name="T79" fmla="*/ 1958 h 2320"/>
                <a:gd name="T80" fmla="*/ 1283 w 1980"/>
                <a:gd name="T81" fmla="*/ 2232 h 2320"/>
                <a:gd name="T82" fmla="*/ 927 w 1980"/>
                <a:gd name="T83" fmla="*/ 2317 h 2320"/>
                <a:gd name="T84" fmla="*/ 595 w 1980"/>
                <a:gd name="T85" fmla="*/ 2157 h 2320"/>
                <a:gd name="T86" fmla="*/ 346 w 1980"/>
                <a:gd name="T87" fmla="*/ 1845 h 2320"/>
                <a:gd name="T88" fmla="*/ 133 w 1980"/>
                <a:gd name="T89" fmla="*/ 1640 h 2320"/>
                <a:gd name="T90" fmla="*/ 3 w 1980"/>
                <a:gd name="T91" fmla="*/ 1364 h 2320"/>
                <a:gd name="T92" fmla="*/ 63 w 1980"/>
                <a:gd name="T93" fmla="*/ 1110 h 2320"/>
                <a:gd name="T94" fmla="*/ 149 w 1980"/>
                <a:gd name="T95" fmla="*/ 942 h 2320"/>
                <a:gd name="T96" fmla="*/ 187 w 1980"/>
                <a:gd name="T97" fmla="*/ 623 h 2320"/>
                <a:gd name="T98" fmla="*/ 299 w 1980"/>
                <a:gd name="T99" fmla="*/ 316 h 2320"/>
                <a:gd name="T100" fmla="*/ 393 w 1980"/>
                <a:gd name="T101" fmla="*/ 382 h 2320"/>
                <a:gd name="T102" fmla="*/ 440 w 1980"/>
                <a:gd name="T103" fmla="*/ 309 h 2320"/>
                <a:gd name="T104" fmla="*/ 584 w 1980"/>
                <a:gd name="T105" fmla="*/ 151 h 2320"/>
                <a:gd name="T106" fmla="*/ 831 w 1980"/>
                <a:gd name="T107" fmla="*/ 44 h 2320"/>
                <a:gd name="T108" fmla="*/ 787 w 1980"/>
                <a:gd name="T109" fmla="*/ 117 h 2320"/>
                <a:gd name="T110" fmla="*/ 988 w 1980"/>
                <a:gd name="T111" fmla="*/ 22 h 2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80" h="2320">
                  <a:moveTo>
                    <a:pt x="998" y="520"/>
                  </a:moveTo>
                  <a:lnTo>
                    <a:pt x="997" y="523"/>
                  </a:lnTo>
                  <a:lnTo>
                    <a:pt x="991" y="530"/>
                  </a:lnTo>
                  <a:lnTo>
                    <a:pt x="981" y="542"/>
                  </a:lnTo>
                  <a:lnTo>
                    <a:pt x="966" y="557"/>
                  </a:lnTo>
                  <a:lnTo>
                    <a:pt x="947" y="575"/>
                  </a:lnTo>
                  <a:lnTo>
                    <a:pt x="921" y="597"/>
                  </a:lnTo>
                  <a:lnTo>
                    <a:pt x="891" y="622"/>
                  </a:lnTo>
                  <a:lnTo>
                    <a:pt x="854" y="647"/>
                  </a:lnTo>
                  <a:lnTo>
                    <a:pt x="811" y="675"/>
                  </a:lnTo>
                  <a:lnTo>
                    <a:pt x="762" y="706"/>
                  </a:lnTo>
                  <a:lnTo>
                    <a:pt x="705" y="735"/>
                  </a:lnTo>
                  <a:lnTo>
                    <a:pt x="641" y="766"/>
                  </a:lnTo>
                  <a:lnTo>
                    <a:pt x="570" y="798"/>
                  </a:lnTo>
                  <a:lnTo>
                    <a:pt x="573" y="795"/>
                  </a:lnTo>
                  <a:lnTo>
                    <a:pt x="581" y="790"/>
                  </a:lnTo>
                  <a:lnTo>
                    <a:pt x="594" y="781"/>
                  </a:lnTo>
                  <a:lnTo>
                    <a:pt x="610" y="767"/>
                  </a:lnTo>
                  <a:lnTo>
                    <a:pt x="628" y="749"/>
                  </a:lnTo>
                  <a:lnTo>
                    <a:pt x="647" y="727"/>
                  </a:lnTo>
                  <a:lnTo>
                    <a:pt x="668" y="700"/>
                  </a:lnTo>
                  <a:lnTo>
                    <a:pt x="690" y="669"/>
                  </a:lnTo>
                  <a:lnTo>
                    <a:pt x="711" y="633"/>
                  </a:lnTo>
                  <a:lnTo>
                    <a:pt x="731" y="592"/>
                  </a:lnTo>
                  <a:lnTo>
                    <a:pt x="728" y="592"/>
                  </a:lnTo>
                  <a:lnTo>
                    <a:pt x="721" y="594"/>
                  </a:lnTo>
                  <a:lnTo>
                    <a:pt x="710" y="596"/>
                  </a:lnTo>
                  <a:lnTo>
                    <a:pt x="694" y="598"/>
                  </a:lnTo>
                  <a:lnTo>
                    <a:pt x="676" y="603"/>
                  </a:lnTo>
                  <a:lnTo>
                    <a:pt x="655" y="609"/>
                  </a:lnTo>
                  <a:lnTo>
                    <a:pt x="630" y="617"/>
                  </a:lnTo>
                  <a:lnTo>
                    <a:pt x="605" y="628"/>
                  </a:lnTo>
                  <a:lnTo>
                    <a:pt x="577" y="640"/>
                  </a:lnTo>
                  <a:lnTo>
                    <a:pt x="547" y="656"/>
                  </a:lnTo>
                  <a:lnTo>
                    <a:pt x="518" y="673"/>
                  </a:lnTo>
                  <a:lnTo>
                    <a:pt x="489" y="695"/>
                  </a:lnTo>
                  <a:lnTo>
                    <a:pt x="459" y="719"/>
                  </a:lnTo>
                  <a:lnTo>
                    <a:pt x="430" y="749"/>
                  </a:lnTo>
                  <a:lnTo>
                    <a:pt x="402" y="781"/>
                  </a:lnTo>
                  <a:lnTo>
                    <a:pt x="375" y="817"/>
                  </a:lnTo>
                  <a:lnTo>
                    <a:pt x="349" y="859"/>
                  </a:lnTo>
                  <a:lnTo>
                    <a:pt x="327" y="904"/>
                  </a:lnTo>
                  <a:lnTo>
                    <a:pt x="308" y="956"/>
                  </a:lnTo>
                  <a:lnTo>
                    <a:pt x="291" y="1012"/>
                  </a:lnTo>
                  <a:lnTo>
                    <a:pt x="282" y="1056"/>
                  </a:lnTo>
                  <a:lnTo>
                    <a:pt x="278" y="1101"/>
                  </a:lnTo>
                  <a:lnTo>
                    <a:pt x="275" y="1119"/>
                  </a:lnTo>
                  <a:lnTo>
                    <a:pt x="266" y="1137"/>
                  </a:lnTo>
                  <a:lnTo>
                    <a:pt x="254" y="1150"/>
                  </a:lnTo>
                  <a:lnTo>
                    <a:pt x="237" y="1160"/>
                  </a:lnTo>
                  <a:lnTo>
                    <a:pt x="218" y="1163"/>
                  </a:lnTo>
                  <a:lnTo>
                    <a:pt x="215" y="1165"/>
                  </a:lnTo>
                  <a:lnTo>
                    <a:pt x="210" y="1165"/>
                  </a:lnTo>
                  <a:lnTo>
                    <a:pt x="206" y="1166"/>
                  </a:lnTo>
                  <a:lnTo>
                    <a:pt x="203" y="1166"/>
                  </a:lnTo>
                  <a:lnTo>
                    <a:pt x="184" y="1176"/>
                  </a:lnTo>
                  <a:lnTo>
                    <a:pt x="171" y="1188"/>
                  </a:lnTo>
                  <a:lnTo>
                    <a:pt x="160" y="1203"/>
                  </a:lnTo>
                  <a:lnTo>
                    <a:pt x="151" y="1218"/>
                  </a:lnTo>
                  <a:lnTo>
                    <a:pt x="145" y="1234"/>
                  </a:lnTo>
                  <a:lnTo>
                    <a:pt x="140" y="1248"/>
                  </a:lnTo>
                  <a:lnTo>
                    <a:pt x="134" y="1281"/>
                  </a:lnTo>
                  <a:lnTo>
                    <a:pt x="133" y="1315"/>
                  </a:lnTo>
                  <a:lnTo>
                    <a:pt x="135" y="1351"/>
                  </a:lnTo>
                  <a:lnTo>
                    <a:pt x="141" y="1387"/>
                  </a:lnTo>
                  <a:lnTo>
                    <a:pt x="152" y="1424"/>
                  </a:lnTo>
                  <a:lnTo>
                    <a:pt x="168" y="1464"/>
                  </a:lnTo>
                  <a:lnTo>
                    <a:pt x="189" y="1500"/>
                  </a:lnTo>
                  <a:lnTo>
                    <a:pt x="211" y="1529"/>
                  </a:lnTo>
                  <a:lnTo>
                    <a:pt x="234" y="1555"/>
                  </a:lnTo>
                  <a:lnTo>
                    <a:pt x="259" y="1574"/>
                  </a:lnTo>
                  <a:lnTo>
                    <a:pt x="282" y="1588"/>
                  </a:lnTo>
                  <a:lnTo>
                    <a:pt x="305" y="1596"/>
                  </a:lnTo>
                  <a:lnTo>
                    <a:pt x="327" y="1599"/>
                  </a:lnTo>
                  <a:lnTo>
                    <a:pt x="347" y="1603"/>
                  </a:lnTo>
                  <a:lnTo>
                    <a:pt x="365" y="1610"/>
                  </a:lnTo>
                  <a:lnTo>
                    <a:pt x="381" y="1622"/>
                  </a:lnTo>
                  <a:lnTo>
                    <a:pt x="391" y="1639"/>
                  </a:lnTo>
                  <a:lnTo>
                    <a:pt x="415" y="1692"/>
                  </a:lnTo>
                  <a:lnTo>
                    <a:pt x="443" y="1746"/>
                  </a:lnTo>
                  <a:lnTo>
                    <a:pt x="473" y="1798"/>
                  </a:lnTo>
                  <a:lnTo>
                    <a:pt x="504" y="1850"/>
                  </a:lnTo>
                  <a:lnTo>
                    <a:pt x="539" y="1900"/>
                  </a:lnTo>
                  <a:lnTo>
                    <a:pt x="575" y="1947"/>
                  </a:lnTo>
                  <a:lnTo>
                    <a:pt x="614" y="1991"/>
                  </a:lnTo>
                  <a:lnTo>
                    <a:pt x="655" y="2033"/>
                  </a:lnTo>
                  <a:lnTo>
                    <a:pt x="698" y="2071"/>
                  </a:lnTo>
                  <a:lnTo>
                    <a:pt x="743" y="2105"/>
                  </a:lnTo>
                  <a:lnTo>
                    <a:pt x="789" y="2133"/>
                  </a:lnTo>
                  <a:lnTo>
                    <a:pt x="837" y="2157"/>
                  </a:lnTo>
                  <a:lnTo>
                    <a:pt x="887" y="2174"/>
                  </a:lnTo>
                  <a:lnTo>
                    <a:pt x="937" y="2185"/>
                  </a:lnTo>
                  <a:lnTo>
                    <a:pt x="990" y="2188"/>
                  </a:lnTo>
                  <a:lnTo>
                    <a:pt x="1042" y="2185"/>
                  </a:lnTo>
                  <a:lnTo>
                    <a:pt x="1094" y="2174"/>
                  </a:lnTo>
                  <a:lnTo>
                    <a:pt x="1143" y="2157"/>
                  </a:lnTo>
                  <a:lnTo>
                    <a:pt x="1190" y="2133"/>
                  </a:lnTo>
                  <a:lnTo>
                    <a:pt x="1237" y="2105"/>
                  </a:lnTo>
                  <a:lnTo>
                    <a:pt x="1282" y="2071"/>
                  </a:lnTo>
                  <a:lnTo>
                    <a:pt x="1325" y="2033"/>
                  </a:lnTo>
                  <a:lnTo>
                    <a:pt x="1365" y="1991"/>
                  </a:lnTo>
                  <a:lnTo>
                    <a:pt x="1404" y="1947"/>
                  </a:lnTo>
                  <a:lnTo>
                    <a:pt x="1441" y="1900"/>
                  </a:lnTo>
                  <a:lnTo>
                    <a:pt x="1475" y="1850"/>
                  </a:lnTo>
                  <a:lnTo>
                    <a:pt x="1507" y="1798"/>
                  </a:lnTo>
                  <a:lnTo>
                    <a:pt x="1537" y="1746"/>
                  </a:lnTo>
                  <a:lnTo>
                    <a:pt x="1564" y="1692"/>
                  </a:lnTo>
                  <a:lnTo>
                    <a:pt x="1589" y="1639"/>
                  </a:lnTo>
                  <a:lnTo>
                    <a:pt x="1598" y="1623"/>
                  </a:lnTo>
                  <a:lnTo>
                    <a:pt x="1612" y="1611"/>
                  </a:lnTo>
                  <a:lnTo>
                    <a:pt x="1629" y="1604"/>
                  </a:lnTo>
                  <a:lnTo>
                    <a:pt x="1651" y="1599"/>
                  </a:lnTo>
                  <a:lnTo>
                    <a:pt x="1673" y="1596"/>
                  </a:lnTo>
                  <a:lnTo>
                    <a:pt x="1696" y="1588"/>
                  </a:lnTo>
                  <a:lnTo>
                    <a:pt x="1721" y="1574"/>
                  </a:lnTo>
                  <a:lnTo>
                    <a:pt x="1745" y="1555"/>
                  </a:lnTo>
                  <a:lnTo>
                    <a:pt x="1770" y="1529"/>
                  </a:lnTo>
                  <a:lnTo>
                    <a:pt x="1792" y="1500"/>
                  </a:lnTo>
                  <a:lnTo>
                    <a:pt x="1811" y="1464"/>
                  </a:lnTo>
                  <a:lnTo>
                    <a:pt x="1827" y="1424"/>
                  </a:lnTo>
                  <a:lnTo>
                    <a:pt x="1839" y="1384"/>
                  </a:lnTo>
                  <a:lnTo>
                    <a:pt x="1845" y="1343"/>
                  </a:lnTo>
                  <a:lnTo>
                    <a:pt x="1847" y="1307"/>
                  </a:lnTo>
                  <a:lnTo>
                    <a:pt x="1844" y="1271"/>
                  </a:lnTo>
                  <a:lnTo>
                    <a:pt x="1837" y="1240"/>
                  </a:lnTo>
                  <a:lnTo>
                    <a:pt x="1826" y="1215"/>
                  </a:lnTo>
                  <a:lnTo>
                    <a:pt x="1812" y="1193"/>
                  </a:lnTo>
                  <a:lnTo>
                    <a:pt x="1796" y="1177"/>
                  </a:lnTo>
                  <a:lnTo>
                    <a:pt x="1778" y="1166"/>
                  </a:lnTo>
                  <a:lnTo>
                    <a:pt x="1773" y="1166"/>
                  </a:lnTo>
                  <a:lnTo>
                    <a:pt x="1770" y="1165"/>
                  </a:lnTo>
                  <a:lnTo>
                    <a:pt x="1765" y="1165"/>
                  </a:lnTo>
                  <a:lnTo>
                    <a:pt x="1761" y="1163"/>
                  </a:lnTo>
                  <a:lnTo>
                    <a:pt x="1743" y="1160"/>
                  </a:lnTo>
                  <a:lnTo>
                    <a:pt x="1727" y="1150"/>
                  </a:lnTo>
                  <a:lnTo>
                    <a:pt x="1713" y="1137"/>
                  </a:lnTo>
                  <a:lnTo>
                    <a:pt x="1705" y="1119"/>
                  </a:lnTo>
                  <a:lnTo>
                    <a:pt x="1701" y="1101"/>
                  </a:lnTo>
                  <a:lnTo>
                    <a:pt x="1696" y="1053"/>
                  </a:lnTo>
                  <a:lnTo>
                    <a:pt x="1688" y="1007"/>
                  </a:lnTo>
                  <a:lnTo>
                    <a:pt x="1646" y="993"/>
                  </a:lnTo>
                  <a:lnTo>
                    <a:pt x="1600" y="976"/>
                  </a:lnTo>
                  <a:lnTo>
                    <a:pt x="1551" y="957"/>
                  </a:lnTo>
                  <a:lnTo>
                    <a:pt x="1498" y="932"/>
                  </a:lnTo>
                  <a:lnTo>
                    <a:pt x="1444" y="905"/>
                  </a:lnTo>
                  <a:lnTo>
                    <a:pt x="1388" y="874"/>
                  </a:lnTo>
                  <a:lnTo>
                    <a:pt x="1331" y="838"/>
                  </a:lnTo>
                  <a:lnTo>
                    <a:pt x="1273" y="798"/>
                  </a:lnTo>
                  <a:lnTo>
                    <a:pt x="1216" y="754"/>
                  </a:lnTo>
                  <a:lnTo>
                    <a:pt x="1160" y="704"/>
                  </a:lnTo>
                  <a:lnTo>
                    <a:pt x="1103" y="649"/>
                  </a:lnTo>
                  <a:lnTo>
                    <a:pt x="1050" y="587"/>
                  </a:lnTo>
                  <a:lnTo>
                    <a:pt x="998" y="520"/>
                  </a:lnTo>
                  <a:close/>
                  <a:moveTo>
                    <a:pt x="1185" y="0"/>
                  </a:moveTo>
                  <a:lnTo>
                    <a:pt x="1243" y="4"/>
                  </a:lnTo>
                  <a:lnTo>
                    <a:pt x="1303" y="13"/>
                  </a:lnTo>
                  <a:lnTo>
                    <a:pt x="1366" y="25"/>
                  </a:lnTo>
                  <a:lnTo>
                    <a:pt x="1433" y="44"/>
                  </a:lnTo>
                  <a:lnTo>
                    <a:pt x="1431" y="46"/>
                  </a:lnTo>
                  <a:lnTo>
                    <a:pt x="1421" y="48"/>
                  </a:lnTo>
                  <a:lnTo>
                    <a:pt x="1408" y="52"/>
                  </a:lnTo>
                  <a:lnTo>
                    <a:pt x="1389" y="58"/>
                  </a:lnTo>
                  <a:lnTo>
                    <a:pt x="1369" y="64"/>
                  </a:lnTo>
                  <a:lnTo>
                    <a:pt x="1347" y="72"/>
                  </a:lnTo>
                  <a:lnTo>
                    <a:pt x="1323" y="81"/>
                  </a:lnTo>
                  <a:lnTo>
                    <a:pt x="1300" y="91"/>
                  </a:lnTo>
                  <a:lnTo>
                    <a:pt x="1279" y="101"/>
                  </a:lnTo>
                  <a:lnTo>
                    <a:pt x="1260" y="112"/>
                  </a:lnTo>
                  <a:lnTo>
                    <a:pt x="1243" y="121"/>
                  </a:lnTo>
                  <a:lnTo>
                    <a:pt x="1248" y="121"/>
                  </a:lnTo>
                  <a:lnTo>
                    <a:pt x="1260" y="121"/>
                  </a:lnTo>
                  <a:lnTo>
                    <a:pt x="1281" y="121"/>
                  </a:lnTo>
                  <a:lnTo>
                    <a:pt x="1306" y="120"/>
                  </a:lnTo>
                  <a:lnTo>
                    <a:pt x="1337" y="119"/>
                  </a:lnTo>
                  <a:lnTo>
                    <a:pt x="1370" y="115"/>
                  </a:lnTo>
                  <a:lnTo>
                    <a:pt x="1407" y="112"/>
                  </a:lnTo>
                  <a:lnTo>
                    <a:pt x="1443" y="104"/>
                  </a:lnTo>
                  <a:lnTo>
                    <a:pt x="1481" y="96"/>
                  </a:lnTo>
                  <a:lnTo>
                    <a:pt x="1517" y="86"/>
                  </a:lnTo>
                  <a:lnTo>
                    <a:pt x="1550" y="71"/>
                  </a:lnTo>
                  <a:lnTo>
                    <a:pt x="1551" y="75"/>
                  </a:lnTo>
                  <a:lnTo>
                    <a:pt x="1554" y="84"/>
                  </a:lnTo>
                  <a:lnTo>
                    <a:pt x="1558" y="98"/>
                  </a:lnTo>
                  <a:lnTo>
                    <a:pt x="1564" y="117"/>
                  </a:lnTo>
                  <a:lnTo>
                    <a:pt x="1570" y="139"/>
                  </a:lnTo>
                  <a:lnTo>
                    <a:pt x="1578" y="164"/>
                  </a:lnTo>
                  <a:lnTo>
                    <a:pt x="1585" y="192"/>
                  </a:lnTo>
                  <a:lnTo>
                    <a:pt x="1592" y="222"/>
                  </a:lnTo>
                  <a:lnTo>
                    <a:pt x="1598" y="252"/>
                  </a:lnTo>
                  <a:lnTo>
                    <a:pt x="1605" y="284"/>
                  </a:lnTo>
                  <a:lnTo>
                    <a:pt x="1609" y="315"/>
                  </a:lnTo>
                  <a:lnTo>
                    <a:pt x="1614" y="344"/>
                  </a:lnTo>
                  <a:lnTo>
                    <a:pt x="1616" y="357"/>
                  </a:lnTo>
                  <a:lnTo>
                    <a:pt x="1617" y="371"/>
                  </a:lnTo>
                  <a:lnTo>
                    <a:pt x="1622" y="350"/>
                  </a:lnTo>
                  <a:lnTo>
                    <a:pt x="1672" y="139"/>
                  </a:lnTo>
                  <a:lnTo>
                    <a:pt x="1673" y="141"/>
                  </a:lnTo>
                  <a:lnTo>
                    <a:pt x="1678" y="150"/>
                  </a:lnTo>
                  <a:lnTo>
                    <a:pt x="1685" y="163"/>
                  </a:lnTo>
                  <a:lnTo>
                    <a:pt x="1694" y="183"/>
                  </a:lnTo>
                  <a:lnTo>
                    <a:pt x="1705" y="207"/>
                  </a:lnTo>
                  <a:lnTo>
                    <a:pt x="1718" y="235"/>
                  </a:lnTo>
                  <a:lnTo>
                    <a:pt x="1732" y="268"/>
                  </a:lnTo>
                  <a:lnTo>
                    <a:pt x="1746" y="305"/>
                  </a:lnTo>
                  <a:lnTo>
                    <a:pt x="1760" y="346"/>
                  </a:lnTo>
                  <a:lnTo>
                    <a:pt x="1774" y="392"/>
                  </a:lnTo>
                  <a:lnTo>
                    <a:pt x="1789" y="439"/>
                  </a:lnTo>
                  <a:lnTo>
                    <a:pt x="1803" y="491"/>
                  </a:lnTo>
                  <a:lnTo>
                    <a:pt x="1815" y="546"/>
                  </a:lnTo>
                  <a:lnTo>
                    <a:pt x="1825" y="602"/>
                  </a:lnTo>
                  <a:lnTo>
                    <a:pt x="1834" y="669"/>
                  </a:lnTo>
                  <a:lnTo>
                    <a:pt x="1842" y="740"/>
                  </a:lnTo>
                  <a:lnTo>
                    <a:pt x="1845" y="815"/>
                  </a:lnTo>
                  <a:lnTo>
                    <a:pt x="1847" y="891"/>
                  </a:lnTo>
                  <a:lnTo>
                    <a:pt x="1842" y="969"/>
                  </a:lnTo>
                  <a:lnTo>
                    <a:pt x="1833" y="1045"/>
                  </a:lnTo>
                  <a:lnTo>
                    <a:pt x="1864" y="1062"/>
                  </a:lnTo>
                  <a:lnTo>
                    <a:pt x="1892" y="1083"/>
                  </a:lnTo>
                  <a:lnTo>
                    <a:pt x="1916" y="1108"/>
                  </a:lnTo>
                  <a:lnTo>
                    <a:pt x="1937" y="1138"/>
                  </a:lnTo>
                  <a:lnTo>
                    <a:pt x="1953" y="1171"/>
                  </a:lnTo>
                  <a:lnTo>
                    <a:pt x="1966" y="1207"/>
                  </a:lnTo>
                  <a:lnTo>
                    <a:pt x="1975" y="1247"/>
                  </a:lnTo>
                  <a:lnTo>
                    <a:pt x="1980" y="1288"/>
                  </a:lnTo>
                  <a:lnTo>
                    <a:pt x="1980" y="1331"/>
                  </a:lnTo>
                  <a:lnTo>
                    <a:pt x="1976" y="1376"/>
                  </a:lnTo>
                  <a:lnTo>
                    <a:pt x="1966" y="1421"/>
                  </a:lnTo>
                  <a:lnTo>
                    <a:pt x="1953" y="1468"/>
                  </a:lnTo>
                  <a:lnTo>
                    <a:pt x="1932" y="1518"/>
                  </a:lnTo>
                  <a:lnTo>
                    <a:pt x="1908" y="1563"/>
                  </a:lnTo>
                  <a:lnTo>
                    <a:pt x="1878" y="1605"/>
                  </a:lnTo>
                  <a:lnTo>
                    <a:pt x="1847" y="1642"/>
                  </a:lnTo>
                  <a:lnTo>
                    <a:pt x="1811" y="1672"/>
                  </a:lnTo>
                  <a:lnTo>
                    <a:pt x="1773" y="1698"/>
                  </a:lnTo>
                  <a:lnTo>
                    <a:pt x="1734" y="1716"/>
                  </a:lnTo>
                  <a:lnTo>
                    <a:pt x="1694" y="1728"/>
                  </a:lnTo>
                  <a:lnTo>
                    <a:pt x="1664" y="1787"/>
                  </a:lnTo>
                  <a:lnTo>
                    <a:pt x="1633" y="1845"/>
                  </a:lnTo>
                  <a:lnTo>
                    <a:pt x="1598" y="1902"/>
                  </a:lnTo>
                  <a:lnTo>
                    <a:pt x="1561" y="1958"/>
                  </a:lnTo>
                  <a:lnTo>
                    <a:pt x="1521" y="2012"/>
                  </a:lnTo>
                  <a:lnTo>
                    <a:pt x="1479" y="2064"/>
                  </a:lnTo>
                  <a:lnTo>
                    <a:pt x="1432" y="2111"/>
                  </a:lnTo>
                  <a:lnTo>
                    <a:pt x="1385" y="2157"/>
                  </a:lnTo>
                  <a:lnTo>
                    <a:pt x="1334" y="2197"/>
                  </a:lnTo>
                  <a:lnTo>
                    <a:pt x="1283" y="2232"/>
                  </a:lnTo>
                  <a:lnTo>
                    <a:pt x="1228" y="2263"/>
                  </a:lnTo>
                  <a:lnTo>
                    <a:pt x="1172" y="2287"/>
                  </a:lnTo>
                  <a:lnTo>
                    <a:pt x="1113" y="2306"/>
                  </a:lnTo>
                  <a:lnTo>
                    <a:pt x="1052" y="2317"/>
                  </a:lnTo>
                  <a:lnTo>
                    <a:pt x="990" y="2320"/>
                  </a:lnTo>
                  <a:lnTo>
                    <a:pt x="927" y="2317"/>
                  </a:lnTo>
                  <a:lnTo>
                    <a:pt x="866" y="2306"/>
                  </a:lnTo>
                  <a:lnTo>
                    <a:pt x="808" y="2287"/>
                  </a:lnTo>
                  <a:lnTo>
                    <a:pt x="751" y="2263"/>
                  </a:lnTo>
                  <a:lnTo>
                    <a:pt x="696" y="2232"/>
                  </a:lnTo>
                  <a:lnTo>
                    <a:pt x="645" y="2197"/>
                  </a:lnTo>
                  <a:lnTo>
                    <a:pt x="595" y="2157"/>
                  </a:lnTo>
                  <a:lnTo>
                    <a:pt x="546" y="2111"/>
                  </a:lnTo>
                  <a:lnTo>
                    <a:pt x="501" y="2062"/>
                  </a:lnTo>
                  <a:lnTo>
                    <a:pt x="458" y="2011"/>
                  </a:lnTo>
                  <a:lnTo>
                    <a:pt x="418" y="1957"/>
                  </a:lnTo>
                  <a:lnTo>
                    <a:pt x="381" y="1902"/>
                  </a:lnTo>
                  <a:lnTo>
                    <a:pt x="346" y="1845"/>
                  </a:lnTo>
                  <a:lnTo>
                    <a:pt x="314" y="1786"/>
                  </a:lnTo>
                  <a:lnTo>
                    <a:pt x="286" y="1727"/>
                  </a:lnTo>
                  <a:lnTo>
                    <a:pt x="244" y="1715"/>
                  </a:lnTo>
                  <a:lnTo>
                    <a:pt x="205" y="1697"/>
                  </a:lnTo>
                  <a:lnTo>
                    <a:pt x="168" y="1671"/>
                  </a:lnTo>
                  <a:lnTo>
                    <a:pt x="133" y="1640"/>
                  </a:lnTo>
                  <a:lnTo>
                    <a:pt x="101" y="1604"/>
                  </a:lnTo>
                  <a:lnTo>
                    <a:pt x="72" y="1563"/>
                  </a:lnTo>
                  <a:lnTo>
                    <a:pt x="47" y="1518"/>
                  </a:lnTo>
                  <a:lnTo>
                    <a:pt x="27" y="1468"/>
                  </a:lnTo>
                  <a:lnTo>
                    <a:pt x="12" y="1417"/>
                  </a:lnTo>
                  <a:lnTo>
                    <a:pt x="3" y="1364"/>
                  </a:lnTo>
                  <a:lnTo>
                    <a:pt x="0" y="1313"/>
                  </a:lnTo>
                  <a:lnTo>
                    <a:pt x="3" y="1263"/>
                  </a:lnTo>
                  <a:lnTo>
                    <a:pt x="12" y="1214"/>
                  </a:lnTo>
                  <a:lnTo>
                    <a:pt x="25" y="1176"/>
                  </a:lnTo>
                  <a:lnTo>
                    <a:pt x="42" y="1140"/>
                  </a:lnTo>
                  <a:lnTo>
                    <a:pt x="63" y="1110"/>
                  </a:lnTo>
                  <a:lnTo>
                    <a:pt x="89" y="1083"/>
                  </a:lnTo>
                  <a:lnTo>
                    <a:pt x="117" y="1061"/>
                  </a:lnTo>
                  <a:lnTo>
                    <a:pt x="148" y="1045"/>
                  </a:lnTo>
                  <a:lnTo>
                    <a:pt x="148" y="1018"/>
                  </a:lnTo>
                  <a:lnTo>
                    <a:pt x="148" y="982"/>
                  </a:lnTo>
                  <a:lnTo>
                    <a:pt x="149" y="942"/>
                  </a:lnTo>
                  <a:lnTo>
                    <a:pt x="151" y="897"/>
                  </a:lnTo>
                  <a:lnTo>
                    <a:pt x="155" y="847"/>
                  </a:lnTo>
                  <a:lnTo>
                    <a:pt x="160" y="794"/>
                  </a:lnTo>
                  <a:lnTo>
                    <a:pt x="167" y="738"/>
                  </a:lnTo>
                  <a:lnTo>
                    <a:pt x="176" y="680"/>
                  </a:lnTo>
                  <a:lnTo>
                    <a:pt x="187" y="623"/>
                  </a:lnTo>
                  <a:lnTo>
                    <a:pt x="199" y="567"/>
                  </a:lnTo>
                  <a:lnTo>
                    <a:pt x="215" y="510"/>
                  </a:lnTo>
                  <a:lnTo>
                    <a:pt x="232" y="460"/>
                  </a:lnTo>
                  <a:lnTo>
                    <a:pt x="251" y="411"/>
                  </a:lnTo>
                  <a:lnTo>
                    <a:pt x="273" y="362"/>
                  </a:lnTo>
                  <a:lnTo>
                    <a:pt x="299" y="316"/>
                  </a:lnTo>
                  <a:lnTo>
                    <a:pt x="328" y="272"/>
                  </a:lnTo>
                  <a:lnTo>
                    <a:pt x="361" y="229"/>
                  </a:lnTo>
                  <a:lnTo>
                    <a:pt x="397" y="191"/>
                  </a:lnTo>
                  <a:lnTo>
                    <a:pt x="437" y="154"/>
                  </a:lnTo>
                  <a:lnTo>
                    <a:pt x="407" y="310"/>
                  </a:lnTo>
                  <a:lnTo>
                    <a:pt x="393" y="382"/>
                  </a:lnTo>
                  <a:lnTo>
                    <a:pt x="394" y="379"/>
                  </a:lnTo>
                  <a:lnTo>
                    <a:pt x="398" y="372"/>
                  </a:lnTo>
                  <a:lnTo>
                    <a:pt x="405" y="361"/>
                  </a:lnTo>
                  <a:lnTo>
                    <a:pt x="414" y="346"/>
                  </a:lnTo>
                  <a:lnTo>
                    <a:pt x="426" y="328"/>
                  </a:lnTo>
                  <a:lnTo>
                    <a:pt x="440" y="309"/>
                  </a:lnTo>
                  <a:lnTo>
                    <a:pt x="456" y="285"/>
                  </a:lnTo>
                  <a:lnTo>
                    <a:pt x="474" y="262"/>
                  </a:lnTo>
                  <a:lnTo>
                    <a:pt x="497" y="234"/>
                  </a:lnTo>
                  <a:lnTo>
                    <a:pt x="524" y="206"/>
                  </a:lnTo>
                  <a:lnTo>
                    <a:pt x="552" y="178"/>
                  </a:lnTo>
                  <a:lnTo>
                    <a:pt x="584" y="151"/>
                  </a:lnTo>
                  <a:lnTo>
                    <a:pt x="618" y="125"/>
                  </a:lnTo>
                  <a:lnTo>
                    <a:pt x="655" y="102"/>
                  </a:lnTo>
                  <a:lnTo>
                    <a:pt x="695" y="81"/>
                  </a:lnTo>
                  <a:lnTo>
                    <a:pt x="738" y="64"/>
                  </a:lnTo>
                  <a:lnTo>
                    <a:pt x="783" y="52"/>
                  </a:lnTo>
                  <a:lnTo>
                    <a:pt x="831" y="44"/>
                  </a:lnTo>
                  <a:lnTo>
                    <a:pt x="749" y="137"/>
                  </a:lnTo>
                  <a:lnTo>
                    <a:pt x="710" y="183"/>
                  </a:lnTo>
                  <a:lnTo>
                    <a:pt x="724" y="169"/>
                  </a:lnTo>
                  <a:lnTo>
                    <a:pt x="743" y="152"/>
                  </a:lnTo>
                  <a:lnTo>
                    <a:pt x="764" y="135"/>
                  </a:lnTo>
                  <a:lnTo>
                    <a:pt x="787" y="117"/>
                  </a:lnTo>
                  <a:lnTo>
                    <a:pt x="812" y="99"/>
                  </a:lnTo>
                  <a:lnTo>
                    <a:pt x="842" y="82"/>
                  </a:lnTo>
                  <a:lnTo>
                    <a:pt x="874" y="65"/>
                  </a:lnTo>
                  <a:lnTo>
                    <a:pt x="909" y="49"/>
                  </a:lnTo>
                  <a:lnTo>
                    <a:pt x="947" y="35"/>
                  </a:lnTo>
                  <a:lnTo>
                    <a:pt x="988" y="22"/>
                  </a:lnTo>
                  <a:lnTo>
                    <a:pt x="1033" y="11"/>
                  </a:lnTo>
                  <a:lnTo>
                    <a:pt x="1080" y="4"/>
                  </a:lnTo>
                  <a:lnTo>
                    <a:pt x="1132" y="0"/>
                  </a:lnTo>
                  <a:lnTo>
                    <a:pt x="11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r>
                <a:rPr>
                  <a:latin typeface="Arial"/>
                </a:rPr>
                <a:t/>
              </a:r>
            </a:p>
          </p:txBody>
        </p:sp>
      </p:grpSp>
      <p:sp>
        <p:nvSpPr>
          <p:cNvPr id="21" name="Rectangle 20"/>
          <p:cNvSpPr/>
          <p:nvPr/>
        </p:nvSpPr>
        <p:spPr>
          <a:xfrm>
            <a:off x="3494856" y="2190351"/>
            <a:ext cx="8005481" cy="872034"/>
          </a:xfrm>
          <a:prstGeom prst="rect">
            <a:avLst/>
          </a:prstGeom>
        </p:spPr>
        <p:txBody>
          <a:bodyPr wrap="square">
            <a:spAutoFit/>
          </a:bodyPr>
          <a:lstStyle/>
          <a:p>
            <a:pPr>
              <a:lnSpc>
                <a:spcPct val="150000"/>
              </a:lnSpc>
            </a:pPr>
            <a:r>
              <a:rPr>
                <a:solidFill>
                  <a:srgbClr val="000000"/>
                </a:solidFill>
                <a:latin typeface="Arial"/>
              </a:rPr>
              <a:t>Ceci est un texte d'exemple. Vous pouvez remplacer ce texte. Entrez votre texte ici. Ceci est un texte d'exemple. Vous pouvez remplacer ce texte. Entrez votre texte ici.</a:t>
            </a:r>
          </a:p>
        </p:txBody>
      </p:sp>
      <p:sp>
        <p:nvSpPr>
          <p:cNvPr id="22" name="Rectangle 21"/>
          <p:cNvSpPr/>
          <p:nvPr/>
        </p:nvSpPr>
        <p:spPr>
          <a:xfrm>
            <a:off x="2343152" y="3955207"/>
            <a:ext cx="2274982" cy="369332"/>
          </a:xfrm>
          <a:prstGeom prst="rect">
            <a:avLst/>
          </a:prstGeom>
        </p:spPr>
        <p:txBody>
          <a:bodyPr wrap="none">
            <a:spAutoFit/>
          </a:bodyPr>
          <a:lstStyle/>
          <a:p>
            <a:pPr/>
            <a:r>
              <a:rPr>
                <a:solidFill>
                  <a:srgbClr val="000000"/>
                </a:solidFill>
                <a:latin typeface="Arial"/>
              </a:rPr>
              <a:t>Entrez votre texte ici.</a:t>
            </a:r>
          </a:p>
        </p:txBody>
      </p:sp>
      <p:sp>
        <p:nvSpPr>
          <p:cNvPr id="23" name="Rectangle 22"/>
          <p:cNvSpPr/>
          <p:nvPr/>
        </p:nvSpPr>
        <p:spPr>
          <a:xfrm>
            <a:off x="2343152" y="4641007"/>
            <a:ext cx="2274982" cy="369332"/>
          </a:xfrm>
          <a:prstGeom prst="rect">
            <a:avLst/>
          </a:prstGeom>
        </p:spPr>
        <p:txBody>
          <a:bodyPr wrap="none">
            <a:spAutoFit/>
          </a:bodyPr>
          <a:lstStyle/>
          <a:p>
            <a:pPr/>
            <a:r>
              <a:rPr>
                <a:solidFill>
                  <a:srgbClr val="000000"/>
                </a:solidFill>
                <a:latin typeface="Arial"/>
              </a:rPr>
              <a:t>Entrez votre texte ici.</a:t>
            </a:r>
          </a:p>
        </p:txBody>
      </p:sp>
      <p:sp>
        <p:nvSpPr>
          <p:cNvPr id="24" name="Rectangle 23"/>
          <p:cNvSpPr/>
          <p:nvPr/>
        </p:nvSpPr>
        <p:spPr>
          <a:xfrm>
            <a:off x="2343152" y="5326806"/>
            <a:ext cx="2274982" cy="369332"/>
          </a:xfrm>
          <a:prstGeom prst="rect">
            <a:avLst/>
          </a:prstGeom>
        </p:spPr>
        <p:txBody>
          <a:bodyPr wrap="none">
            <a:spAutoFit/>
          </a:bodyPr>
          <a:lstStyle/>
          <a:p>
            <a:pPr/>
            <a:r>
              <a:rPr>
                <a:solidFill>
                  <a:srgbClr val="000000"/>
                </a:solidFill>
                <a:latin typeface="Arial"/>
              </a:rPr>
              <a:t>Entrez votre texte ici.</a:t>
            </a:r>
          </a:p>
        </p:txBody>
      </p:sp>
      <p:grpSp>
        <p:nvGrpSpPr>
          <p:cNvPr id="25" name="Group 24"/>
          <p:cNvGrpSpPr/>
          <p:nvPr/>
        </p:nvGrpSpPr>
        <p:grpSpPr>
          <a:xfrm>
            <a:off x="0" y="6476870"/>
            <a:ext cx="12192000" cy="423333"/>
            <a:chOff x="0" y="6434667"/>
            <a:chExt cx="12192000" cy="423333"/>
          </a:xfrm>
          <a:solidFill>
            <a:schemeClr val="accent4"/>
          </a:solidFill>
        </p:grpSpPr>
        <p:sp>
          <p:nvSpPr>
            <p:cNvPr id="26" name="Rectangle 2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
              </a:r>
            </a:p>
          </p:txBody>
        </p:sp>
        <p:sp>
          <p:nvSpPr>
            <p:cNvPr id="27" name="TextBox 26"/>
            <p:cNvSpPr txBox="1"/>
            <p:nvPr/>
          </p:nvSpPr>
          <p:spPr>
            <a:xfrm>
              <a:off x="80189" y="6461667"/>
              <a:ext cx="2995629" cy="369332"/>
            </a:xfrm>
            <a:prstGeom prst="rect">
              <a:avLst/>
            </a:prstGeom>
            <a:grpFill/>
          </p:spPr>
          <p:txBody>
            <a:bodyPr wrap="square" rtlCol="0">
              <a:spAutoFit/>
            </a:bodyPr>
            <a:lstStyle/>
            <a:p>
              <a:pPr/>
              <a:r>
                <a:rPr>
                  <a:solidFill>
                    <a:srgbClr val="000000"/>
                  </a:solidFill>
                  <a:latin typeface="Arial Narrow"/>
                </a:rPr>
                <a:t>INSÉRER LE LOGO ICI</a:t>
              </a:r>
            </a:p>
          </p:txBody>
        </p:sp>
        <p:pic>
          <p:nvPicPr>
            <p:cNvPr id="28" name="Picture 2" descr="E:\cloud\drive\websites\slidemodel\logo\sebastian\slidemodel-logo-tran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0636250" y="6498991"/>
              <a:ext cx="1386402" cy="262447"/>
            </a:xfrm>
            <a:prstGeom prst="rect">
              <a:avLst/>
            </a:prstGeom>
            <a:grpFill/>
            <a:extLst/>
          </p:spPr>
        </p:pic>
      </p:grpSp>
    </p:spTree>
    <p:extLst>
      <p:ext uri="{BB962C8B-B14F-4D97-AF65-F5344CB8AC3E}">
        <p14:creationId xmlns:p14="http://schemas.microsoft.com/office/powerpoint/2010/main" val="22729829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588" y="0"/>
            <a:ext cx="12188825" cy="686980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
            </a:r>
          </a:p>
        </p:txBody>
      </p:sp>
      <p:sp>
        <p:nvSpPr>
          <p:cNvPr id="20" name="Up Ribbon 19"/>
          <p:cNvSpPr/>
          <p:nvPr/>
        </p:nvSpPr>
        <p:spPr>
          <a:xfrm>
            <a:off x="6171614" y="1841491"/>
            <a:ext cx="5589692" cy="1368579"/>
          </a:xfrm>
          <a:prstGeom prst="ribbon2">
            <a:avLst>
              <a:gd name="adj1" fmla="val 16667"/>
              <a:gd name="adj2" fmla="val 75000"/>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a:latin typeface="Arial"/>
              </a:rPr>
              <a:t/>
            </a:r>
          </a:p>
        </p:txBody>
      </p:sp>
      <p:sp>
        <p:nvSpPr>
          <p:cNvPr id="14" name="Rounded Rectangle 13">
            <a:hlinkClick r:id="rId3"/>
          </p:cNvPr>
          <p:cNvSpPr/>
          <p:nvPr/>
        </p:nvSpPr>
        <p:spPr>
          <a:xfrm>
            <a:off x="7467243" y="4650732"/>
            <a:ext cx="2839082" cy="609441"/>
          </a:xfrm>
          <a:prstGeom prst="round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sz="1694" b="1">
                <a:solidFill>
                  <a:srgbClr val="000000"/>
                </a:solidFill>
                <a:latin typeface="Arial"/>
              </a:rPr>
              <a:t>ABONNEZ-VOUS MAINTENANT</a:t>
            </a:r>
          </a:p>
        </p:txBody>
      </p:sp>
      <p:pic>
        <p:nvPicPr>
          <p:cNvPr id="16" name="Picture 2" descr="E:\cloud\drive\websites\slidemodel\logo\sebastian\slidemodel-logo-trans.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547404" y="762001"/>
            <a:ext cx="2791118" cy="528361"/>
          </a:xfrm>
          <a:prstGeom prst="rect">
            <a:avLst/>
          </a:prstGeom>
          <a:noFill/>
          <a:extLst>
            <a:ext uri="{909E8E84-426E-40DD-AFC4-6F175D3DCCD1}">
              <a14:hiddenFill xmlns:a14="http://schemas.microsoft.com/office/drawing/2010/main">
                <a:solidFill>
                  <a:srgbClr val="FFFFFF"/>
                </a:solidFill>
              </a14:hiddenFill>
            </a:ext>
          </a:extLst>
        </p:spPr>
      </p:pic>
      <p:sp>
        <p:nvSpPr>
          <p:cNvPr id="17" name="Freeform 19"/>
          <p:cNvSpPr>
            <a:spLocks noChangeAspect="1" noEditPoints="1"/>
          </p:cNvSpPr>
          <p:nvPr/>
        </p:nvSpPr>
        <p:spPr bwMode="auto">
          <a:xfrm rot="7401880">
            <a:off x="10479107" y="4034841"/>
            <a:ext cx="1844195" cy="742757"/>
          </a:xfrm>
          <a:custGeom>
            <a:avLst/>
            <a:gdLst>
              <a:gd name="T0" fmla="*/ 715 w 868"/>
              <a:gd name="T1" fmla="*/ 128 h 351"/>
              <a:gd name="T2" fmla="*/ 363 w 868"/>
              <a:gd name="T3" fmla="*/ 50 h 351"/>
              <a:gd name="T4" fmla="*/ 226 w 868"/>
              <a:gd name="T5" fmla="*/ 94 h 351"/>
              <a:gd name="T6" fmla="*/ 155 w 868"/>
              <a:gd name="T7" fmla="*/ 112 h 351"/>
              <a:gd name="T8" fmla="*/ 111 w 868"/>
              <a:gd name="T9" fmla="*/ 138 h 351"/>
              <a:gd name="T10" fmla="*/ 85 w 868"/>
              <a:gd name="T11" fmla="*/ 163 h 351"/>
              <a:gd name="T12" fmla="*/ 104 w 868"/>
              <a:gd name="T13" fmla="*/ 185 h 351"/>
              <a:gd name="T14" fmla="*/ 69 w 868"/>
              <a:gd name="T15" fmla="*/ 174 h 351"/>
              <a:gd name="T16" fmla="*/ 92 w 868"/>
              <a:gd name="T17" fmla="*/ 203 h 351"/>
              <a:gd name="T18" fmla="*/ 66 w 868"/>
              <a:gd name="T19" fmla="*/ 192 h 351"/>
              <a:gd name="T20" fmla="*/ 75 w 868"/>
              <a:gd name="T21" fmla="*/ 207 h 351"/>
              <a:gd name="T22" fmla="*/ 72 w 868"/>
              <a:gd name="T23" fmla="*/ 224 h 351"/>
              <a:gd name="T24" fmla="*/ 64 w 868"/>
              <a:gd name="T25" fmla="*/ 228 h 351"/>
              <a:gd name="T26" fmla="*/ 29 w 868"/>
              <a:gd name="T27" fmla="*/ 217 h 351"/>
              <a:gd name="T28" fmla="*/ 31 w 868"/>
              <a:gd name="T29" fmla="*/ 228 h 351"/>
              <a:gd name="T30" fmla="*/ 53 w 868"/>
              <a:gd name="T31" fmla="*/ 253 h 351"/>
              <a:gd name="T32" fmla="*/ 36 w 868"/>
              <a:gd name="T33" fmla="*/ 257 h 351"/>
              <a:gd name="T34" fmla="*/ 774 w 868"/>
              <a:gd name="T35" fmla="*/ 258 h 351"/>
              <a:gd name="T36" fmla="*/ 640 w 868"/>
              <a:gd name="T37" fmla="*/ 136 h 351"/>
              <a:gd name="T38" fmla="*/ 376 w 868"/>
              <a:gd name="T39" fmla="*/ 47 h 351"/>
              <a:gd name="T40" fmla="*/ 235 w 868"/>
              <a:gd name="T41" fmla="*/ 76 h 351"/>
              <a:gd name="T42" fmla="*/ 221 w 868"/>
              <a:gd name="T43" fmla="*/ 70 h 351"/>
              <a:gd name="T44" fmla="*/ 180 w 868"/>
              <a:gd name="T45" fmla="*/ 89 h 351"/>
              <a:gd name="T46" fmla="*/ 168 w 868"/>
              <a:gd name="T47" fmla="*/ 110 h 351"/>
              <a:gd name="T48" fmla="*/ 140 w 868"/>
              <a:gd name="T49" fmla="*/ 145 h 351"/>
              <a:gd name="T50" fmla="*/ 81 w 868"/>
              <a:gd name="T51" fmla="*/ 192 h 351"/>
              <a:gd name="T52" fmla="*/ 126 w 868"/>
              <a:gd name="T53" fmla="*/ 134 h 351"/>
              <a:gd name="T54" fmla="*/ 253 w 868"/>
              <a:gd name="T55" fmla="*/ 36 h 351"/>
              <a:gd name="T56" fmla="*/ 399 w 868"/>
              <a:gd name="T57" fmla="*/ 2 h 351"/>
              <a:gd name="T58" fmla="*/ 510 w 868"/>
              <a:gd name="T59" fmla="*/ 14 h 351"/>
              <a:gd name="T60" fmla="*/ 732 w 868"/>
              <a:gd name="T61" fmla="*/ 145 h 351"/>
              <a:gd name="T62" fmla="*/ 794 w 868"/>
              <a:gd name="T63" fmla="*/ 260 h 351"/>
              <a:gd name="T64" fmla="*/ 787 w 868"/>
              <a:gd name="T65" fmla="*/ 222 h 351"/>
              <a:gd name="T66" fmla="*/ 721 w 868"/>
              <a:gd name="T67" fmla="*/ 150 h 351"/>
              <a:gd name="T68" fmla="*/ 533 w 868"/>
              <a:gd name="T69" fmla="*/ 22 h 351"/>
              <a:gd name="T70" fmla="*/ 380 w 868"/>
              <a:gd name="T71" fmla="*/ 47 h 351"/>
              <a:gd name="T72" fmla="*/ 307 w 868"/>
              <a:gd name="T73" fmla="*/ 53 h 351"/>
              <a:gd name="T74" fmla="*/ 281 w 868"/>
              <a:gd name="T75" fmla="*/ 47 h 351"/>
              <a:gd name="T76" fmla="*/ 242 w 868"/>
              <a:gd name="T77" fmla="*/ 43 h 351"/>
              <a:gd name="T78" fmla="*/ 222 w 868"/>
              <a:gd name="T79" fmla="*/ 51 h 351"/>
              <a:gd name="T80" fmla="*/ 197 w 868"/>
              <a:gd name="T81" fmla="*/ 73 h 351"/>
              <a:gd name="T82" fmla="*/ 164 w 868"/>
              <a:gd name="T83" fmla="*/ 99 h 351"/>
              <a:gd name="T84" fmla="*/ 142 w 868"/>
              <a:gd name="T85" fmla="*/ 117 h 351"/>
              <a:gd name="T86" fmla="*/ 141 w 868"/>
              <a:gd name="T87" fmla="*/ 138 h 351"/>
              <a:gd name="T88" fmla="*/ 124 w 868"/>
              <a:gd name="T89" fmla="*/ 129 h 351"/>
              <a:gd name="T90" fmla="*/ 113 w 868"/>
              <a:gd name="T91" fmla="*/ 142 h 351"/>
              <a:gd name="T92" fmla="*/ 337 w 868"/>
              <a:gd name="T93" fmla="*/ 9 h 351"/>
              <a:gd name="T94" fmla="*/ 168 w 868"/>
              <a:gd name="T95" fmla="*/ 125 h 351"/>
              <a:gd name="T96" fmla="*/ 197 w 868"/>
              <a:gd name="T97" fmla="*/ 105 h 351"/>
              <a:gd name="T98" fmla="*/ 131 w 868"/>
              <a:gd name="T99" fmla="*/ 159 h 351"/>
              <a:gd name="T100" fmla="*/ 88 w 868"/>
              <a:gd name="T101" fmla="*/ 171 h 351"/>
              <a:gd name="T102" fmla="*/ 85 w 868"/>
              <a:gd name="T103" fmla="*/ 191 h 351"/>
              <a:gd name="T104" fmla="*/ 79 w 868"/>
              <a:gd name="T105" fmla="*/ 215 h 351"/>
              <a:gd name="T106" fmla="*/ 48 w 868"/>
              <a:gd name="T107" fmla="*/ 193 h 351"/>
              <a:gd name="T108" fmla="*/ 64 w 868"/>
              <a:gd name="T109" fmla="*/ 238 h 351"/>
              <a:gd name="T110" fmla="*/ 17 w 868"/>
              <a:gd name="T111" fmla="*/ 235 h 351"/>
              <a:gd name="T112" fmla="*/ 87 w 868"/>
              <a:gd name="T113" fmla="*/ 158 h 351"/>
              <a:gd name="T114" fmla="*/ 865 w 868"/>
              <a:gd name="T115" fmla="*/ 172 h 351"/>
              <a:gd name="T116" fmla="*/ 859 w 868"/>
              <a:gd name="T117" fmla="*/ 117 h 351"/>
              <a:gd name="T118" fmla="*/ 782 w 868"/>
              <a:gd name="T119" fmla="*/ 277 h 351"/>
              <a:gd name="T120" fmla="*/ 841 w 868"/>
              <a:gd name="T121" fmla="*/ 164 h 351"/>
              <a:gd name="T122" fmla="*/ 861 w 868"/>
              <a:gd name="T123" fmla="*/ 201 h 351"/>
              <a:gd name="T124" fmla="*/ 666 w 868"/>
              <a:gd name="T125" fmla="*/ 296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68" h="351">
                <a:moveTo>
                  <a:pt x="813" y="278"/>
                </a:moveTo>
                <a:cubicBezTo>
                  <a:pt x="812" y="276"/>
                  <a:pt x="811" y="275"/>
                  <a:pt x="812" y="275"/>
                </a:cubicBezTo>
                <a:cubicBezTo>
                  <a:pt x="813" y="277"/>
                  <a:pt x="813" y="278"/>
                  <a:pt x="813" y="278"/>
                </a:cubicBezTo>
                <a:close/>
                <a:moveTo>
                  <a:pt x="812" y="266"/>
                </a:moveTo>
                <a:cubicBezTo>
                  <a:pt x="813" y="269"/>
                  <a:pt x="814" y="269"/>
                  <a:pt x="814" y="271"/>
                </a:cubicBezTo>
                <a:cubicBezTo>
                  <a:pt x="813" y="267"/>
                  <a:pt x="813" y="271"/>
                  <a:pt x="813" y="270"/>
                </a:cubicBezTo>
                <a:cubicBezTo>
                  <a:pt x="815" y="276"/>
                  <a:pt x="814" y="270"/>
                  <a:pt x="815" y="272"/>
                </a:cubicBezTo>
                <a:cubicBezTo>
                  <a:pt x="814" y="268"/>
                  <a:pt x="813" y="267"/>
                  <a:pt x="812" y="266"/>
                </a:cubicBezTo>
                <a:close/>
                <a:moveTo>
                  <a:pt x="781" y="282"/>
                </a:moveTo>
                <a:cubicBezTo>
                  <a:pt x="782" y="285"/>
                  <a:pt x="783" y="285"/>
                  <a:pt x="784" y="284"/>
                </a:cubicBezTo>
                <a:cubicBezTo>
                  <a:pt x="782" y="282"/>
                  <a:pt x="782" y="282"/>
                  <a:pt x="781" y="282"/>
                </a:cubicBezTo>
                <a:close/>
                <a:moveTo>
                  <a:pt x="798" y="267"/>
                </a:moveTo>
                <a:cubicBezTo>
                  <a:pt x="798" y="268"/>
                  <a:pt x="801" y="272"/>
                  <a:pt x="801" y="272"/>
                </a:cubicBezTo>
                <a:cubicBezTo>
                  <a:pt x="801" y="269"/>
                  <a:pt x="799" y="267"/>
                  <a:pt x="798" y="267"/>
                </a:cubicBezTo>
                <a:close/>
                <a:moveTo>
                  <a:pt x="791" y="270"/>
                </a:moveTo>
                <a:cubicBezTo>
                  <a:pt x="791" y="272"/>
                  <a:pt x="793" y="275"/>
                  <a:pt x="793" y="276"/>
                </a:cubicBezTo>
                <a:cubicBezTo>
                  <a:pt x="793" y="274"/>
                  <a:pt x="791" y="271"/>
                  <a:pt x="791" y="270"/>
                </a:cubicBezTo>
                <a:close/>
                <a:moveTo>
                  <a:pt x="789" y="269"/>
                </a:moveTo>
                <a:cubicBezTo>
                  <a:pt x="788" y="269"/>
                  <a:pt x="791" y="272"/>
                  <a:pt x="790" y="273"/>
                </a:cubicBezTo>
                <a:cubicBezTo>
                  <a:pt x="789" y="270"/>
                  <a:pt x="788" y="270"/>
                  <a:pt x="787" y="270"/>
                </a:cubicBezTo>
                <a:cubicBezTo>
                  <a:pt x="789" y="273"/>
                  <a:pt x="790" y="274"/>
                  <a:pt x="791" y="276"/>
                </a:cubicBezTo>
                <a:cubicBezTo>
                  <a:pt x="792" y="276"/>
                  <a:pt x="792" y="274"/>
                  <a:pt x="793" y="276"/>
                </a:cubicBezTo>
                <a:cubicBezTo>
                  <a:pt x="792" y="273"/>
                  <a:pt x="791" y="272"/>
                  <a:pt x="789" y="269"/>
                </a:cubicBezTo>
                <a:close/>
                <a:moveTo>
                  <a:pt x="801" y="266"/>
                </a:moveTo>
                <a:cubicBezTo>
                  <a:pt x="800" y="266"/>
                  <a:pt x="800" y="268"/>
                  <a:pt x="801" y="271"/>
                </a:cubicBezTo>
                <a:cubicBezTo>
                  <a:pt x="802" y="271"/>
                  <a:pt x="801" y="267"/>
                  <a:pt x="801" y="266"/>
                </a:cubicBezTo>
                <a:close/>
                <a:moveTo>
                  <a:pt x="799" y="270"/>
                </a:moveTo>
                <a:cubicBezTo>
                  <a:pt x="799" y="270"/>
                  <a:pt x="798" y="270"/>
                  <a:pt x="798" y="269"/>
                </a:cubicBezTo>
                <a:cubicBezTo>
                  <a:pt x="797" y="269"/>
                  <a:pt x="797" y="270"/>
                  <a:pt x="798" y="272"/>
                </a:cubicBezTo>
                <a:cubicBezTo>
                  <a:pt x="798" y="271"/>
                  <a:pt x="800" y="273"/>
                  <a:pt x="799" y="270"/>
                </a:cubicBezTo>
                <a:close/>
                <a:moveTo>
                  <a:pt x="770" y="269"/>
                </a:moveTo>
                <a:cubicBezTo>
                  <a:pt x="771" y="271"/>
                  <a:pt x="772" y="272"/>
                  <a:pt x="773" y="272"/>
                </a:cubicBezTo>
                <a:cubicBezTo>
                  <a:pt x="772" y="270"/>
                  <a:pt x="771" y="269"/>
                  <a:pt x="770" y="269"/>
                </a:cubicBezTo>
                <a:close/>
                <a:moveTo>
                  <a:pt x="807" y="248"/>
                </a:moveTo>
                <a:cubicBezTo>
                  <a:pt x="808" y="250"/>
                  <a:pt x="810" y="253"/>
                  <a:pt x="810" y="252"/>
                </a:cubicBezTo>
                <a:cubicBezTo>
                  <a:pt x="809" y="249"/>
                  <a:pt x="808" y="247"/>
                  <a:pt x="807" y="248"/>
                </a:cubicBezTo>
                <a:close/>
                <a:moveTo>
                  <a:pt x="802" y="246"/>
                </a:moveTo>
                <a:cubicBezTo>
                  <a:pt x="803" y="247"/>
                  <a:pt x="803" y="248"/>
                  <a:pt x="804" y="251"/>
                </a:cubicBezTo>
                <a:cubicBezTo>
                  <a:pt x="805" y="251"/>
                  <a:pt x="803" y="245"/>
                  <a:pt x="802" y="246"/>
                </a:cubicBezTo>
                <a:close/>
                <a:moveTo>
                  <a:pt x="805" y="245"/>
                </a:moveTo>
                <a:cubicBezTo>
                  <a:pt x="803" y="240"/>
                  <a:pt x="804" y="239"/>
                  <a:pt x="802" y="235"/>
                </a:cubicBezTo>
                <a:cubicBezTo>
                  <a:pt x="800" y="234"/>
                  <a:pt x="796" y="236"/>
                  <a:pt x="801" y="245"/>
                </a:cubicBezTo>
                <a:cubicBezTo>
                  <a:pt x="801" y="242"/>
                  <a:pt x="806" y="248"/>
                  <a:pt x="805" y="245"/>
                </a:cubicBezTo>
                <a:close/>
                <a:moveTo>
                  <a:pt x="759" y="246"/>
                </a:moveTo>
                <a:cubicBezTo>
                  <a:pt x="759" y="247"/>
                  <a:pt x="758" y="246"/>
                  <a:pt x="758" y="246"/>
                </a:cubicBezTo>
                <a:cubicBezTo>
                  <a:pt x="759" y="248"/>
                  <a:pt x="760" y="248"/>
                  <a:pt x="759" y="248"/>
                </a:cubicBezTo>
                <a:cubicBezTo>
                  <a:pt x="760" y="250"/>
                  <a:pt x="760" y="250"/>
                  <a:pt x="761" y="250"/>
                </a:cubicBezTo>
                <a:cubicBezTo>
                  <a:pt x="759" y="248"/>
                  <a:pt x="760" y="248"/>
                  <a:pt x="759" y="246"/>
                </a:cubicBezTo>
                <a:close/>
                <a:moveTo>
                  <a:pt x="766" y="178"/>
                </a:moveTo>
                <a:cubicBezTo>
                  <a:pt x="766" y="178"/>
                  <a:pt x="766" y="178"/>
                  <a:pt x="767" y="180"/>
                </a:cubicBezTo>
                <a:cubicBezTo>
                  <a:pt x="767" y="180"/>
                  <a:pt x="768" y="181"/>
                  <a:pt x="768" y="181"/>
                </a:cubicBezTo>
                <a:cubicBezTo>
                  <a:pt x="767" y="179"/>
                  <a:pt x="768" y="180"/>
                  <a:pt x="766" y="178"/>
                </a:cubicBezTo>
                <a:close/>
                <a:moveTo>
                  <a:pt x="756" y="167"/>
                </a:moveTo>
                <a:cubicBezTo>
                  <a:pt x="757" y="168"/>
                  <a:pt x="758" y="169"/>
                  <a:pt x="757" y="169"/>
                </a:cubicBezTo>
                <a:cubicBezTo>
                  <a:pt x="762" y="175"/>
                  <a:pt x="758" y="167"/>
                  <a:pt x="756" y="167"/>
                </a:cubicBezTo>
                <a:close/>
                <a:moveTo>
                  <a:pt x="713" y="128"/>
                </a:moveTo>
                <a:cubicBezTo>
                  <a:pt x="713" y="127"/>
                  <a:pt x="714" y="127"/>
                  <a:pt x="715" y="128"/>
                </a:cubicBezTo>
                <a:cubicBezTo>
                  <a:pt x="712" y="125"/>
                  <a:pt x="710" y="125"/>
                  <a:pt x="713" y="128"/>
                </a:cubicBezTo>
                <a:close/>
                <a:moveTo>
                  <a:pt x="640" y="70"/>
                </a:moveTo>
                <a:cubicBezTo>
                  <a:pt x="634" y="64"/>
                  <a:pt x="636" y="68"/>
                  <a:pt x="640" y="70"/>
                </a:cubicBezTo>
                <a:close/>
                <a:moveTo>
                  <a:pt x="545" y="23"/>
                </a:moveTo>
                <a:cubicBezTo>
                  <a:pt x="544" y="24"/>
                  <a:pt x="548" y="25"/>
                  <a:pt x="549" y="24"/>
                </a:cubicBezTo>
                <a:cubicBezTo>
                  <a:pt x="546" y="24"/>
                  <a:pt x="547" y="24"/>
                  <a:pt x="545" y="23"/>
                </a:cubicBezTo>
                <a:close/>
                <a:moveTo>
                  <a:pt x="539" y="20"/>
                </a:moveTo>
                <a:cubicBezTo>
                  <a:pt x="539" y="20"/>
                  <a:pt x="538" y="20"/>
                  <a:pt x="538" y="20"/>
                </a:cubicBezTo>
                <a:cubicBezTo>
                  <a:pt x="540" y="21"/>
                  <a:pt x="543" y="22"/>
                  <a:pt x="543" y="21"/>
                </a:cubicBezTo>
                <a:cubicBezTo>
                  <a:pt x="540" y="20"/>
                  <a:pt x="540" y="21"/>
                  <a:pt x="539" y="20"/>
                </a:cubicBezTo>
                <a:close/>
                <a:moveTo>
                  <a:pt x="530" y="17"/>
                </a:moveTo>
                <a:cubicBezTo>
                  <a:pt x="529" y="18"/>
                  <a:pt x="534" y="19"/>
                  <a:pt x="534" y="18"/>
                </a:cubicBezTo>
                <a:lnTo>
                  <a:pt x="530" y="17"/>
                </a:lnTo>
                <a:close/>
                <a:moveTo>
                  <a:pt x="524" y="16"/>
                </a:moveTo>
                <a:cubicBezTo>
                  <a:pt x="524" y="16"/>
                  <a:pt x="522" y="16"/>
                  <a:pt x="522" y="17"/>
                </a:cubicBezTo>
                <a:cubicBezTo>
                  <a:pt x="524" y="17"/>
                  <a:pt x="527" y="18"/>
                  <a:pt x="529" y="18"/>
                </a:cubicBezTo>
                <a:cubicBezTo>
                  <a:pt x="528" y="17"/>
                  <a:pt x="526" y="17"/>
                  <a:pt x="524" y="16"/>
                </a:cubicBezTo>
                <a:close/>
                <a:moveTo>
                  <a:pt x="498" y="10"/>
                </a:moveTo>
                <a:cubicBezTo>
                  <a:pt x="501" y="10"/>
                  <a:pt x="502" y="10"/>
                  <a:pt x="503" y="10"/>
                </a:cubicBezTo>
                <a:cubicBezTo>
                  <a:pt x="502" y="10"/>
                  <a:pt x="498" y="9"/>
                  <a:pt x="498" y="10"/>
                </a:cubicBezTo>
                <a:close/>
                <a:moveTo>
                  <a:pt x="467" y="7"/>
                </a:moveTo>
                <a:cubicBezTo>
                  <a:pt x="468" y="7"/>
                  <a:pt x="473" y="8"/>
                  <a:pt x="473" y="7"/>
                </a:cubicBezTo>
                <a:cubicBezTo>
                  <a:pt x="470" y="7"/>
                  <a:pt x="467" y="6"/>
                  <a:pt x="467" y="7"/>
                </a:cubicBezTo>
                <a:close/>
                <a:moveTo>
                  <a:pt x="443" y="52"/>
                </a:moveTo>
                <a:cubicBezTo>
                  <a:pt x="443" y="52"/>
                  <a:pt x="443" y="52"/>
                  <a:pt x="443" y="53"/>
                </a:cubicBezTo>
                <a:cubicBezTo>
                  <a:pt x="445" y="53"/>
                  <a:pt x="444" y="54"/>
                  <a:pt x="447" y="54"/>
                </a:cubicBezTo>
                <a:cubicBezTo>
                  <a:pt x="446" y="53"/>
                  <a:pt x="446" y="53"/>
                  <a:pt x="448" y="53"/>
                </a:cubicBezTo>
                <a:cubicBezTo>
                  <a:pt x="447" y="52"/>
                  <a:pt x="446" y="52"/>
                  <a:pt x="443" y="52"/>
                </a:cubicBezTo>
                <a:close/>
                <a:moveTo>
                  <a:pt x="435" y="51"/>
                </a:moveTo>
                <a:cubicBezTo>
                  <a:pt x="435" y="52"/>
                  <a:pt x="430" y="51"/>
                  <a:pt x="431" y="51"/>
                </a:cubicBezTo>
                <a:cubicBezTo>
                  <a:pt x="432" y="51"/>
                  <a:pt x="436" y="52"/>
                  <a:pt x="437" y="52"/>
                </a:cubicBezTo>
                <a:cubicBezTo>
                  <a:pt x="435" y="52"/>
                  <a:pt x="437" y="51"/>
                  <a:pt x="435" y="51"/>
                </a:cubicBezTo>
                <a:close/>
                <a:moveTo>
                  <a:pt x="402" y="50"/>
                </a:moveTo>
                <a:cubicBezTo>
                  <a:pt x="404" y="50"/>
                  <a:pt x="406" y="50"/>
                  <a:pt x="406" y="49"/>
                </a:cubicBezTo>
                <a:cubicBezTo>
                  <a:pt x="404" y="49"/>
                  <a:pt x="402" y="49"/>
                  <a:pt x="402" y="50"/>
                </a:cubicBezTo>
                <a:close/>
                <a:moveTo>
                  <a:pt x="391" y="1"/>
                </a:moveTo>
                <a:cubicBezTo>
                  <a:pt x="391" y="2"/>
                  <a:pt x="395" y="2"/>
                  <a:pt x="397" y="2"/>
                </a:cubicBezTo>
                <a:cubicBezTo>
                  <a:pt x="397" y="2"/>
                  <a:pt x="395" y="2"/>
                  <a:pt x="395" y="3"/>
                </a:cubicBezTo>
                <a:cubicBezTo>
                  <a:pt x="396" y="3"/>
                  <a:pt x="397" y="3"/>
                  <a:pt x="398" y="3"/>
                </a:cubicBezTo>
                <a:cubicBezTo>
                  <a:pt x="397" y="2"/>
                  <a:pt x="401" y="4"/>
                  <a:pt x="402" y="3"/>
                </a:cubicBezTo>
                <a:cubicBezTo>
                  <a:pt x="400" y="2"/>
                  <a:pt x="396" y="3"/>
                  <a:pt x="399" y="2"/>
                </a:cubicBezTo>
                <a:cubicBezTo>
                  <a:pt x="393" y="2"/>
                  <a:pt x="395" y="1"/>
                  <a:pt x="391" y="1"/>
                </a:cubicBezTo>
                <a:close/>
                <a:moveTo>
                  <a:pt x="394" y="3"/>
                </a:moveTo>
                <a:cubicBezTo>
                  <a:pt x="391" y="3"/>
                  <a:pt x="389" y="3"/>
                  <a:pt x="388" y="3"/>
                </a:cubicBezTo>
                <a:cubicBezTo>
                  <a:pt x="391" y="3"/>
                  <a:pt x="394" y="4"/>
                  <a:pt x="395" y="3"/>
                </a:cubicBezTo>
                <a:cubicBezTo>
                  <a:pt x="394" y="3"/>
                  <a:pt x="394" y="3"/>
                  <a:pt x="394" y="3"/>
                </a:cubicBezTo>
                <a:close/>
                <a:moveTo>
                  <a:pt x="384" y="2"/>
                </a:moveTo>
                <a:cubicBezTo>
                  <a:pt x="386" y="2"/>
                  <a:pt x="388" y="2"/>
                  <a:pt x="389" y="2"/>
                </a:cubicBezTo>
                <a:cubicBezTo>
                  <a:pt x="387" y="2"/>
                  <a:pt x="384" y="2"/>
                  <a:pt x="384" y="2"/>
                </a:cubicBezTo>
                <a:close/>
                <a:moveTo>
                  <a:pt x="371" y="5"/>
                </a:moveTo>
                <a:cubicBezTo>
                  <a:pt x="370" y="6"/>
                  <a:pt x="367" y="6"/>
                  <a:pt x="365" y="6"/>
                </a:cubicBezTo>
                <a:cubicBezTo>
                  <a:pt x="367" y="7"/>
                  <a:pt x="377" y="6"/>
                  <a:pt x="377" y="5"/>
                </a:cubicBezTo>
                <a:cubicBezTo>
                  <a:pt x="374" y="5"/>
                  <a:pt x="374" y="5"/>
                  <a:pt x="371" y="5"/>
                </a:cubicBezTo>
                <a:close/>
                <a:moveTo>
                  <a:pt x="364" y="51"/>
                </a:moveTo>
                <a:cubicBezTo>
                  <a:pt x="364" y="52"/>
                  <a:pt x="367" y="51"/>
                  <a:pt x="370" y="51"/>
                </a:cubicBezTo>
                <a:cubicBezTo>
                  <a:pt x="370" y="51"/>
                  <a:pt x="366" y="51"/>
                  <a:pt x="364" y="51"/>
                </a:cubicBezTo>
                <a:close/>
                <a:moveTo>
                  <a:pt x="363" y="50"/>
                </a:moveTo>
                <a:cubicBezTo>
                  <a:pt x="365" y="49"/>
                  <a:pt x="366" y="49"/>
                  <a:pt x="367" y="49"/>
                </a:cubicBezTo>
                <a:cubicBezTo>
                  <a:pt x="365" y="48"/>
                  <a:pt x="363" y="49"/>
                  <a:pt x="363" y="50"/>
                </a:cubicBezTo>
                <a:close/>
                <a:moveTo>
                  <a:pt x="326" y="13"/>
                </a:moveTo>
                <a:cubicBezTo>
                  <a:pt x="327" y="12"/>
                  <a:pt x="332" y="11"/>
                  <a:pt x="333" y="11"/>
                </a:cubicBezTo>
                <a:cubicBezTo>
                  <a:pt x="329" y="11"/>
                  <a:pt x="328" y="12"/>
                  <a:pt x="326" y="13"/>
                </a:cubicBezTo>
                <a:close/>
                <a:moveTo>
                  <a:pt x="321" y="10"/>
                </a:moveTo>
                <a:cubicBezTo>
                  <a:pt x="322" y="11"/>
                  <a:pt x="325" y="10"/>
                  <a:pt x="329" y="9"/>
                </a:cubicBezTo>
                <a:cubicBezTo>
                  <a:pt x="329" y="9"/>
                  <a:pt x="329" y="9"/>
                  <a:pt x="328" y="9"/>
                </a:cubicBezTo>
                <a:cubicBezTo>
                  <a:pt x="326" y="10"/>
                  <a:pt x="323" y="10"/>
                  <a:pt x="321" y="10"/>
                </a:cubicBezTo>
                <a:close/>
                <a:moveTo>
                  <a:pt x="322" y="58"/>
                </a:moveTo>
                <a:cubicBezTo>
                  <a:pt x="323" y="58"/>
                  <a:pt x="326" y="58"/>
                  <a:pt x="328" y="58"/>
                </a:cubicBezTo>
                <a:cubicBezTo>
                  <a:pt x="327" y="57"/>
                  <a:pt x="325" y="57"/>
                  <a:pt x="322" y="58"/>
                </a:cubicBezTo>
                <a:close/>
                <a:moveTo>
                  <a:pt x="313" y="59"/>
                </a:moveTo>
                <a:cubicBezTo>
                  <a:pt x="314" y="60"/>
                  <a:pt x="309" y="60"/>
                  <a:pt x="309" y="61"/>
                </a:cubicBezTo>
                <a:cubicBezTo>
                  <a:pt x="311" y="61"/>
                  <a:pt x="312" y="61"/>
                  <a:pt x="316" y="60"/>
                </a:cubicBezTo>
                <a:cubicBezTo>
                  <a:pt x="315" y="60"/>
                  <a:pt x="316" y="59"/>
                  <a:pt x="313" y="59"/>
                </a:cubicBezTo>
                <a:close/>
                <a:moveTo>
                  <a:pt x="286" y="24"/>
                </a:moveTo>
                <a:cubicBezTo>
                  <a:pt x="286" y="24"/>
                  <a:pt x="280" y="25"/>
                  <a:pt x="280" y="26"/>
                </a:cubicBezTo>
                <a:cubicBezTo>
                  <a:pt x="281" y="26"/>
                  <a:pt x="280" y="26"/>
                  <a:pt x="281" y="26"/>
                </a:cubicBezTo>
                <a:cubicBezTo>
                  <a:pt x="282" y="26"/>
                  <a:pt x="284" y="25"/>
                  <a:pt x="285" y="24"/>
                </a:cubicBezTo>
                <a:cubicBezTo>
                  <a:pt x="285" y="25"/>
                  <a:pt x="286" y="25"/>
                  <a:pt x="287" y="25"/>
                </a:cubicBezTo>
                <a:cubicBezTo>
                  <a:pt x="290" y="24"/>
                  <a:pt x="290" y="24"/>
                  <a:pt x="294" y="23"/>
                </a:cubicBezTo>
                <a:cubicBezTo>
                  <a:pt x="293" y="22"/>
                  <a:pt x="293" y="22"/>
                  <a:pt x="293" y="22"/>
                </a:cubicBezTo>
                <a:cubicBezTo>
                  <a:pt x="290" y="23"/>
                  <a:pt x="288" y="23"/>
                  <a:pt x="286" y="24"/>
                </a:cubicBezTo>
                <a:close/>
                <a:moveTo>
                  <a:pt x="287" y="68"/>
                </a:moveTo>
                <a:cubicBezTo>
                  <a:pt x="289" y="67"/>
                  <a:pt x="289" y="67"/>
                  <a:pt x="289" y="66"/>
                </a:cubicBezTo>
                <a:cubicBezTo>
                  <a:pt x="287" y="67"/>
                  <a:pt x="287" y="67"/>
                  <a:pt x="287" y="68"/>
                </a:cubicBezTo>
                <a:close/>
                <a:moveTo>
                  <a:pt x="237" y="80"/>
                </a:moveTo>
                <a:cubicBezTo>
                  <a:pt x="236" y="81"/>
                  <a:pt x="235" y="83"/>
                  <a:pt x="230" y="86"/>
                </a:cubicBezTo>
                <a:cubicBezTo>
                  <a:pt x="227" y="86"/>
                  <a:pt x="224" y="88"/>
                  <a:pt x="221" y="89"/>
                </a:cubicBezTo>
                <a:cubicBezTo>
                  <a:pt x="221" y="89"/>
                  <a:pt x="221" y="90"/>
                  <a:pt x="220" y="91"/>
                </a:cubicBezTo>
                <a:cubicBezTo>
                  <a:pt x="219" y="91"/>
                  <a:pt x="215" y="92"/>
                  <a:pt x="215" y="93"/>
                </a:cubicBezTo>
                <a:cubicBezTo>
                  <a:pt x="217" y="93"/>
                  <a:pt x="218" y="93"/>
                  <a:pt x="220" y="92"/>
                </a:cubicBezTo>
                <a:cubicBezTo>
                  <a:pt x="222" y="91"/>
                  <a:pt x="219" y="91"/>
                  <a:pt x="221" y="90"/>
                </a:cubicBezTo>
                <a:cubicBezTo>
                  <a:pt x="227" y="88"/>
                  <a:pt x="233" y="84"/>
                  <a:pt x="238" y="81"/>
                </a:cubicBezTo>
                <a:cubicBezTo>
                  <a:pt x="237" y="81"/>
                  <a:pt x="237" y="81"/>
                  <a:pt x="236" y="81"/>
                </a:cubicBezTo>
                <a:cubicBezTo>
                  <a:pt x="239" y="80"/>
                  <a:pt x="241" y="79"/>
                  <a:pt x="242" y="78"/>
                </a:cubicBezTo>
                <a:cubicBezTo>
                  <a:pt x="239" y="79"/>
                  <a:pt x="238" y="79"/>
                  <a:pt x="237" y="80"/>
                </a:cubicBezTo>
                <a:close/>
                <a:moveTo>
                  <a:pt x="228" y="79"/>
                </a:moveTo>
                <a:cubicBezTo>
                  <a:pt x="228" y="80"/>
                  <a:pt x="230" y="79"/>
                  <a:pt x="228" y="80"/>
                </a:cubicBezTo>
                <a:cubicBezTo>
                  <a:pt x="228" y="80"/>
                  <a:pt x="224" y="82"/>
                  <a:pt x="224" y="81"/>
                </a:cubicBezTo>
                <a:cubicBezTo>
                  <a:pt x="219" y="84"/>
                  <a:pt x="214" y="86"/>
                  <a:pt x="212" y="89"/>
                </a:cubicBezTo>
                <a:cubicBezTo>
                  <a:pt x="217" y="86"/>
                  <a:pt x="220" y="83"/>
                  <a:pt x="224" y="82"/>
                </a:cubicBezTo>
                <a:cubicBezTo>
                  <a:pt x="224" y="82"/>
                  <a:pt x="222" y="83"/>
                  <a:pt x="223" y="83"/>
                </a:cubicBezTo>
                <a:cubicBezTo>
                  <a:pt x="226" y="82"/>
                  <a:pt x="228" y="80"/>
                  <a:pt x="232" y="79"/>
                </a:cubicBezTo>
                <a:cubicBezTo>
                  <a:pt x="231" y="78"/>
                  <a:pt x="231" y="78"/>
                  <a:pt x="228" y="79"/>
                </a:cubicBezTo>
                <a:close/>
                <a:moveTo>
                  <a:pt x="209" y="55"/>
                </a:moveTo>
                <a:cubicBezTo>
                  <a:pt x="212" y="54"/>
                  <a:pt x="215" y="52"/>
                  <a:pt x="216" y="50"/>
                </a:cubicBezTo>
                <a:cubicBezTo>
                  <a:pt x="212" y="52"/>
                  <a:pt x="211" y="53"/>
                  <a:pt x="209" y="55"/>
                </a:cubicBezTo>
                <a:close/>
                <a:moveTo>
                  <a:pt x="220" y="66"/>
                </a:moveTo>
                <a:cubicBezTo>
                  <a:pt x="223" y="64"/>
                  <a:pt x="220" y="67"/>
                  <a:pt x="223" y="65"/>
                </a:cubicBezTo>
                <a:cubicBezTo>
                  <a:pt x="224" y="64"/>
                  <a:pt x="223" y="65"/>
                  <a:pt x="223" y="64"/>
                </a:cubicBezTo>
                <a:cubicBezTo>
                  <a:pt x="222" y="65"/>
                  <a:pt x="220" y="65"/>
                  <a:pt x="220" y="66"/>
                </a:cubicBezTo>
                <a:close/>
                <a:moveTo>
                  <a:pt x="217" y="67"/>
                </a:moveTo>
                <a:cubicBezTo>
                  <a:pt x="214" y="69"/>
                  <a:pt x="216" y="70"/>
                  <a:pt x="219" y="67"/>
                </a:cubicBezTo>
                <a:cubicBezTo>
                  <a:pt x="214" y="69"/>
                  <a:pt x="222" y="65"/>
                  <a:pt x="217" y="67"/>
                </a:cubicBezTo>
                <a:close/>
                <a:moveTo>
                  <a:pt x="226" y="94"/>
                </a:moveTo>
                <a:cubicBezTo>
                  <a:pt x="225" y="94"/>
                  <a:pt x="224" y="95"/>
                  <a:pt x="224" y="96"/>
                </a:cubicBezTo>
                <a:cubicBezTo>
                  <a:pt x="226" y="94"/>
                  <a:pt x="226" y="95"/>
                  <a:pt x="228" y="94"/>
                </a:cubicBezTo>
                <a:cubicBezTo>
                  <a:pt x="228" y="93"/>
                  <a:pt x="227" y="94"/>
                  <a:pt x="226" y="94"/>
                </a:cubicBezTo>
                <a:close/>
                <a:moveTo>
                  <a:pt x="216" y="80"/>
                </a:moveTo>
                <a:cubicBezTo>
                  <a:pt x="215" y="80"/>
                  <a:pt x="213" y="82"/>
                  <a:pt x="211" y="82"/>
                </a:cubicBezTo>
                <a:cubicBezTo>
                  <a:pt x="211" y="83"/>
                  <a:pt x="214" y="82"/>
                  <a:pt x="216" y="80"/>
                </a:cubicBezTo>
                <a:close/>
                <a:moveTo>
                  <a:pt x="206" y="79"/>
                </a:moveTo>
                <a:cubicBezTo>
                  <a:pt x="206" y="79"/>
                  <a:pt x="208" y="78"/>
                  <a:pt x="207" y="79"/>
                </a:cubicBezTo>
                <a:cubicBezTo>
                  <a:pt x="209" y="77"/>
                  <a:pt x="210" y="78"/>
                  <a:pt x="212" y="75"/>
                </a:cubicBezTo>
                <a:cubicBezTo>
                  <a:pt x="210" y="76"/>
                  <a:pt x="208" y="77"/>
                  <a:pt x="206" y="79"/>
                </a:cubicBezTo>
                <a:close/>
                <a:moveTo>
                  <a:pt x="192" y="65"/>
                </a:moveTo>
                <a:cubicBezTo>
                  <a:pt x="191" y="66"/>
                  <a:pt x="190" y="67"/>
                  <a:pt x="190" y="67"/>
                </a:cubicBezTo>
                <a:cubicBezTo>
                  <a:pt x="193" y="65"/>
                  <a:pt x="197" y="64"/>
                  <a:pt x="198" y="63"/>
                </a:cubicBezTo>
                <a:cubicBezTo>
                  <a:pt x="194" y="64"/>
                  <a:pt x="195" y="64"/>
                  <a:pt x="192" y="65"/>
                </a:cubicBezTo>
                <a:close/>
                <a:moveTo>
                  <a:pt x="208" y="90"/>
                </a:moveTo>
                <a:cubicBezTo>
                  <a:pt x="207" y="91"/>
                  <a:pt x="206" y="91"/>
                  <a:pt x="206" y="92"/>
                </a:cubicBezTo>
                <a:cubicBezTo>
                  <a:pt x="207" y="91"/>
                  <a:pt x="206" y="93"/>
                  <a:pt x="209" y="91"/>
                </a:cubicBezTo>
                <a:cubicBezTo>
                  <a:pt x="210" y="90"/>
                  <a:pt x="208" y="91"/>
                  <a:pt x="208" y="90"/>
                </a:cubicBezTo>
                <a:close/>
                <a:moveTo>
                  <a:pt x="207" y="101"/>
                </a:moveTo>
                <a:cubicBezTo>
                  <a:pt x="208" y="101"/>
                  <a:pt x="212" y="98"/>
                  <a:pt x="214" y="97"/>
                </a:cubicBezTo>
                <a:cubicBezTo>
                  <a:pt x="211" y="99"/>
                  <a:pt x="207" y="101"/>
                  <a:pt x="207" y="101"/>
                </a:cubicBezTo>
                <a:close/>
                <a:moveTo>
                  <a:pt x="190" y="86"/>
                </a:moveTo>
                <a:cubicBezTo>
                  <a:pt x="191" y="85"/>
                  <a:pt x="196" y="82"/>
                  <a:pt x="196" y="82"/>
                </a:cubicBezTo>
                <a:cubicBezTo>
                  <a:pt x="194" y="83"/>
                  <a:pt x="192" y="85"/>
                  <a:pt x="190" y="86"/>
                </a:cubicBezTo>
                <a:close/>
                <a:moveTo>
                  <a:pt x="198" y="111"/>
                </a:moveTo>
                <a:cubicBezTo>
                  <a:pt x="199" y="112"/>
                  <a:pt x="204" y="109"/>
                  <a:pt x="205" y="107"/>
                </a:cubicBezTo>
                <a:cubicBezTo>
                  <a:pt x="203" y="109"/>
                  <a:pt x="201" y="110"/>
                  <a:pt x="198" y="111"/>
                </a:cubicBezTo>
                <a:close/>
                <a:moveTo>
                  <a:pt x="185" y="86"/>
                </a:moveTo>
                <a:cubicBezTo>
                  <a:pt x="185" y="86"/>
                  <a:pt x="189" y="84"/>
                  <a:pt x="188" y="84"/>
                </a:cubicBezTo>
                <a:cubicBezTo>
                  <a:pt x="184" y="85"/>
                  <a:pt x="184" y="87"/>
                  <a:pt x="183" y="89"/>
                </a:cubicBezTo>
                <a:cubicBezTo>
                  <a:pt x="184" y="88"/>
                  <a:pt x="184" y="88"/>
                  <a:pt x="184" y="88"/>
                </a:cubicBezTo>
                <a:cubicBezTo>
                  <a:pt x="187" y="87"/>
                  <a:pt x="190" y="84"/>
                  <a:pt x="188" y="84"/>
                </a:cubicBezTo>
                <a:cubicBezTo>
                  <a:pt x="188" y="84"/>
                  <a:pt x="186" y="86"/>
                  <a:pt x="185" y="86"/>
                </a:cubicBezTo>
                <a:close/>
                <a:moveTo>
                  <a:pt x="175" y="77"/>
                </a:moveTo>
                <a:cubicBezTo>
                  <a:pt x="177" y="75"/>
                  <a:pt x="182" y="73"/>
                  <a:pt x="180" y="73"/>
                </a:cubicBezTo>
                <a:cubicBezTo>
                  <a:pt x="179" y="75"/>
                  <a:pt x="174" y="76"/>
                  <a:pt x="175" y="77"/>
                </a:cubicBezTo>
                <a:close/>
                <a:moveTo>
                  <a:pt x="186" y="115"/>
                </a:moveTo>
                <a:cubicBezTo>
                  <a:pt x="187" y="115"/>
                  <a:pt x="191" y="112"/>
                  <a:pt x="191" y="111"/>
                </a:cubicBezTo>
                <a:cubicBezTo>
                  <a:pt x="190" y="112"/>
                  <a:pt x="187" y="113"/>
                  <a:pt x="186" y="115"/>
                </a:cubicBezTo>
                <a:close/>
                <a:moveTo>
                  <a:pt x="177" y="93"/>
                </a:moveTo>
                <a:cubicBezTo>
                  <a:pt x="170" y="97"/>
                  <a:pt x="177" y="95"/>
                  <a:pt x="177" y="93"/>
                </a:cubicBezTo>
                <a:close/>
                <a:moveTo>
                  <a:pt x="183" y="114"/>
                </a:moveTo>
                <a:cubicBezTo>
                  <a:pt x="185" y="113"/>
                  <a:pt x="188" y="111"/>
                  <a:pt x="188" y="110"/>
                </a:cubicBezTo>
                <a:cubicBezTo>
                  <a:pt x="185" y="112"/>
                  <a:pt x="184" y="113"/>
                  <a:pt x="183" y="114"/>
                </a:cubicBezTo>
                <a:close/>
                <a:moveTo>
                  <a:pt x="158" y="89"/>
                </a:moveTo>
                <a:cubicBezTo>
                  <a:pt x="160" y="88"/>
                  <a:pt x="165" y="84"/>
                  <a:pt x="163" y="85"/>
                </a:cubicBezTo>
                <a:cubicBezTo>
                  <a:pt x="163" y="85"/>
                  <a:pt x="157" y="89"/>
                  <a:pt x="158" y="89"/>
                </a:cubicBezTo>
                <a:close/>
                <a:moveTo>
                  <a:pt x="166" y="104"/>
                </a:moveTo>
                <a:cubicBezTo>
                  <a:pt x="168" y="103"/>
                  <a:pt x="170" y="102"/>
                  <a:pt x="171" y="101"/>
                </a:cubicBezTo>
                <a:cubicBezTo>
                  <a:pt x="169" y="103"/>
                  <a:pt x="166" y="103"/>
                  <a:pt x="166" y="104"/>
                </a:cubicBezTo>
                <a:close/>
                <a:moveTo>
                  <a:pt x="172" y="122"/>
                </a:moveTo>
                <a:cubicBezTo>
                  <a:pt x="172" y="122"/>
                  <a:pt x="176" y="120"/>
                  <a:pt x="176" y="120"/>
                </a:cubicBezTo>
                <a:cubicBezTo>
                  <a:pt x="175" y="120"/>
                  <a:pt x="175" y="120"/>
                  <a:pt x="172" y="122"/>
                </a:cubicBezTo>
                <a:close/>
                <a:moveTo>
                  <a:pt x="142" y="97"/>
                </a:moveTo>
                <a:cubicBezTo>
                  <a:pt x="145" y="95"/>
                  <a:pt x="147" y="93"/>
                  <a:pt x="148" y="92"/>
                </a:cubicBezTo>
                <a:cubicBezTo>
                  <a:pt x="146" y="93"/>
                  <a:pt x="142" y="96"/>
                  <a:pt x="142" y="97"/>
                </a:cubicBezTo>
                <a:close/>
                <a:moveTo>
                  <a:pt x="155" y="112"/>
                </a:moveTo>
                <a:cubicBezTo>
                  <a:pt x="155" y="112"/>
                  <a:pt x="156" y="111"/>
                  <a:pt x="156" y="111"/>
                </a:cubicBezTo>
                <a:cubicBezTo>
                  <a:pt x="155" y="112"/>
                  <a:pt x="156" y="112"/>
                  <a:pt x="157" y="111"/>
                </a:cubicBezTo>
                <a:cubicBezTo>
                  <a:pt x="157" y="111"/>
                  <a:pt x="158" y="110"/>
                  <a:pt x="158" y="109"/>
                </a:cubicBezTo>
                <a:cubicBezTo>
                  <a:pt x="157" y="110"/>
                  <a:pt x="155" y="111"/>
                  <a:pt x="155" y="112"/>
                </a:cubicBezTo>
                <a:close/>
                <a:moveTo>
                  <a:pt x="164" y="129"/>
                </a:moveTo>
                <a:cubicBezTo>
                  <a:pt x="165" y="128"/>
                  <a:pt x="170" y="125"/>
                  <a:pt x="169" y="124"/>
                </a:cubicBezTo>
                <a:cubicBezTo>
                  <a:pt x="167" y="126"/>
                  <a:pt x="165" y="127"/>
                  <a:pt x="164" y="129"/>
                </a:cubicBezTo>
                <a:close/>
                <a:moveTo>
                  <a:pt x="153" y="112"/>
                </a:moveTo>
                <a:cubicBezTo>
                  <a:pt x="155" y="111"/>
                  <a:pt x="158" y="109"/>
                  <a:pt x="157" y="109"/>
                </a:cubicBezTo>
                <a:cubicBezTo>
                  <a:pt x="154" y="110"/>
                  <a:pt x="154" y="111"/>
                  <a:pt x="153" y="112"/>
                </a:cubicBezTo>
                <a:close/>
                <a:moveTo>
                  <a:pt x="164" y="125"/>
                </a:moveTo>
                <a:cubicBezTo>
                  <a:pt x="165" y="124"/>
                  <a:pt x="167" y="122"/>
                  <a:pt x="167" y="122"/>
                </a:cubicBezTo>
                <a:cubicBezTo>
                  <a:pt x="166" y="122"/>
                  <a:pt x="162" y="125"/>
                  <a:pt x="164" y="125"/>
                </a:cubicBezTo>
                <a:close/>
                <a:moveTo>
                  <a:pt x="162" y="131"/>
                </a:moveTo>
                <a:cubicBezTo>
                  <a:pt x="162" y="131"/>
                  <a:pt x="161" y="132"/>
                  <a:pt x="161" y="133"/>
                </a:cubicBezTo>
                <a:cubicBezTo>
                  <a:pt x="164" y="130"/>
                  <a:pt x="164" y="130"/>
                  <a:pt x="164" y="130"/>
                </a:cubicBezTo>
                <a:cubicBezTo>
                  <a:pt x="162" y="131"/>
                  <a:pt x="170" y="126"/>
                  <a:pt x="167" y="127"/>
                </a:cubicBezTo>
                <a:cubicBezTo>
                  <a:pt x="165" y="129"/>
                  <a:pt x="163" y="130"/>
                  <a:pt x="162" y="131"/>
                </a:cubicBezTo>
                <a:close/>
                <a:moveTo>
                  <a:pt x="153" y="115"/>
                </a:moveTo>
                <a:cubicBezTo>
                  <a:pt x="153" y="115"/>
                  <a:pt x="154" y="114"/>
                  <a:pt x="153" y="114"/>
                </a:cubicBezTo>
                <a:cubicBezTo>
                  <a:pt x="149" y="118"/>
                  <a:pt x="155" y="114"/>
                  <a:pt x="153" y="116"/>
                </a:cubicBezTo>
                <a:cubicBezTo>
                  <a:pt x="155" y="115"/>
                  <a:pt x="155" y="115"/>
                  <a:pt x="155" y="115"/>
                </a:cubicBezTo>
                <a:cubicBezTo>
                  <a:pt x="155" y="115"/>
                  <a:pt x="155" y="114"/>
                  <a:pt x="155" y="114"/>
                </a:cubicBezTo>
                <a:cubicBezTo>
                  <a:pt x="154" y="115"/>
                  <a:pt x="153" y="115"/>
                  <a:pt x="153" y="115"/>
                </a:cubicBezTo>
                <a:close/>
                <a:moveTo>
                  <a:pt x="132" y="105"/>
                </a:moveTo>
                <a:cubicBezTo>
                  <a:pt x="135" y="103"/>
                  <a:pt x="140" y="99"/>
                  <a:pt x="140" y="98"/>
                </a:cubicBezTo>
                <a:cubicBezTo>
                  <a:pt x="136" y="101"/>
                  <a:pt x="133" y="104"/>
                  <a:pt x="132" y="105"/>
                </a:cubicBezTo>
                <a:close/>
                <a:moveTo>
                  <a:pt x="158" y="134"/>
                </a:moveTo>
                <a:cubicBezTo>
                  <a:pt x="159" y="132"/>
                  <a:pt x="163" y="130"/>
                  <a:pt x="163" y="130"/>
                </a:cubicBezTo>
                <a:cubicBezTo>
                  <a:pt x="161" y="131"/>
                  <a:pt x="157" y="133"/>
                  <a:pt x="158" y="134"/>
                </a:cubicBezTo>
                <a:close/>
                <a:moveTo>
                  <a:pt x="149" y="141"/>
                </a:moveTo>
                <a:cubicBezTo>
                  <a:pt x="151" y="141"/>
                  <a:pt x="153" y="139"/>
                  <a:pt x="153" y="138"/>
                </a:cubicBezTo>
                <a:cubicBezTo>
                  <a:pt x="154" y="138"/>
                  <a:pt x="157" y="136"/>
                  <a:pt x="158" y="135"/>
                </a:cubicBezTo>
                <a:cubicBezTo>
                  <a:pt x="155" y="136"/>
                  <a:pt x="151" y="139"/>
                  <a:pt x="149" y="141"/>
                </a:cubicBezTo>
                <a:close/>
                <a:moveTo>
                  <a:pt x="132" y="110"/>
                </a:moveTo>
                <a:cubicBezTo>
                  <a:pt x="132" y="108"/>
                  <a:pt x="128" y="112"/>
                  <a:pt x="127" y="113"/>
                </a:cubicBezTo>
                <a:cubicBezTo>
                  <a:pt x="126" y="114"/>
                  <a:pt x="128" y="114"/>
                  <a:pt x="129" y="112"/>
                </a:cubicBezTo>
                <a:cubicBezTo>
                  <a:pt x="129" y="111"/>
                  <a:pt x="131" y="110"/>
                  <a:pt x="131" y="110"/>
                </a:cubicBezTo>
                <a:cubicBezTo>
                  <a:pt x="131" y="110"/>
                  <a:pt x="131" y="110"/>
                  <a:pt x="132" y="110"/>
                </a:cubicBezTo>
                <a:close/>
                <a:moveTo>
                  <a:pt x="137" y="153"/>
                </a:moveTo>
                <a:cubicBezTo>
                  <a:pt x="139" y="150"/>
                  <a:pt x="143" y="148"/>
                  <a:pt x="143" y="147"/>
                </a:cubicBezTo>
                <a:cubicBezTo>
                  <a:pt x="140" y="149"/>
                  <a:pt x="138" y="151"/>
                  <a:pt x="137" y="153"/>
                </a:cubicBezTo>
                <a:close/>
                <a:moveTo>
                  <a:pt x="105" y="131"/>
                </a:moveTo>
                <a:cubicBezTo>
                  <a:pt x="110" y="128"/>
                  <a:pt x="114" y="123"/>
                  <a:pt x="118" y="120"/>
                </a:cubicBezTo>
                <a:cubicBezTo>
                  <a:pt x="117" y="119"/>
                  <a:pt x="117" y="119"/>
                  <a:pt x="117" y="119"/>
                </a:cubicBezTo>
                <a:cubicBezTo>
                  <a:pt x="113" y="123"/>
                  <a:pt x="107" y="128"/>
                  <a:pt x="105" y="131"/>
                </a:cubicBezTo>
                <a:close/>
                <a:moveTo>
                  <a:pt x="144" y="153"/>
                </a:moveTo>
                <a:cubicBezTo>
                  <a:pt x="144" y="154"/>
                  <a:pt x="143" y="155"/>
                  <a:pt x="143" y="155"/>
                </a:cubicBezTo>
                <a:cubicBezTo>
                  <a:pt x="146" y="153"/>
                  <a:pt x="146" y="153"/>
                  <a:pt x="146" y="153"/>
                </a:cubicBezTo>
                <a:cubicBezTo>
                  <a:pt x="145" y="153"/>
                  <a:pt x="146" y="152"/>
                  <a:pt x="144" y="153"/>
                </a:cubicBezTo>
                <a:close/>
                <a:moveTo>
                  <a:pt x="124" y="137"/>
                </a:moveTo>
                <a:cubicBezTo>
                  <a:pt x="125" y="137"/>
                  <a:pt x="126" y="136"/>
                  <a:pt x="126" y="136"/>
                </a:cubicBezTo>
                <a:cubicBezTo>
                  <a:pt x="125" y="136"/>
                  <a:pt x="123" y="138"/>
                  <a:pt x="122" y="139"/>
                </a:cubicBezTo>
                <a:cubicBezTo>
                  <a:pt x="121" y="140"/>
                  <a:pt x="121" y="140"/>
                  <a:pt x="122" y="140"/>
                </a:cubicBezTo>
                <a:cubicBezTo>
                  <a:pt x="124" y="138"/>
                  <a:pt x="123" y="138"/>
                  <a:pt x="124" y="137"/>
                </a:cubicBezTo>
                <a:close/>
                <a:moveTo>
                  <a:pt x="112" y="136"/>
                </a:moveTo>
                <a:cubicBezTo>
                  <a:pt x="109" y="139"/>
                  <a:pt x="114" y="135"/>
                  <a:pt x="111" y="138"/>
                </a:cubicBezTo>
                <a:cubicBezTo>
                  <a:pt x="113" y="136"/>
                  <a:pt x="113" y="136"/>
                  <a:pt x="115" y="135"/>
                </a:cubicBezTo>
                <a:cubicBezTo>
                  <a:pt x="115" y="135"/>
                  <a:pt x="116" y="134"/>
                  <a:pt x="115" y="134"/>
                </a:cubicBezTo>
                <a:cubicBezTo>
                  <a:pt x="113" y="136"/>
                  <a:pt x="114" y="134"/>
                  <a:pt x="112" y="136"/>
                </a:cubicBezTo>
                <a:close/>
                <a:moveTo>
                  <a:pt x="125" y="156"/>
                </a:moveTo>
                <a:cubicBezTo>
                  <a:pt x="126" y="156"/>
                  <a:pt x="128" y="154"/>
                  <a:pt x="129" y="152"/>
                </a:cubicBezTo>
                <a:cubicBezTo>
                  <a:pt x="128" y="153"/>
                  <a:pt x="126" y="154"/>
                  <a:pt x="125" y="156"/>
                </a:cubicBezTo>
                <a:close/>
                <a:moveTo>
                  <a:pt x="113" y="150"/>
                </a:moveTo>
                <a:cubicBezTo>
                  <a:pt x="117" y="147"/>
                  <a:pt x="116" y="148"/>
                  <a:pt x="120" y="145"/>
                </a:cubicBezTo>
                <a:cubicBezTo>
                  <a:pt x="118" y="145"/>
                  <a:pt x="121" y="143"/>
                  <a:pt x="120" y="143"/>
                </a:cubicBezTo>
                <a:cubicBezTo>
                  <a:pt x="119" y="145"/>
                  <a:pt x="113" y="149"/>
                  <a:pt x="113" y="150"/>
                </a:cubicBezTo>
                <a:close/>
                <a:moveTo>
                  <a:pt x="112" y="138"/>
                </a:moveTo>
                <a:cubicBezTo>
                  <a:pt x="110" y="140"/>
                  <a:pt x="110" y="138"/>
                  <a:pt x="108" y="140"/>
                </a:cubicBezTo>
                <a:cubicBezTo>
                  <a:pt x="107" y="142"/>
                  <a:pt x="109" y="140"/>
                  <a:pt x="110" y="141"/>
                </a:cubicBezTo>
                <a:cubicBezTo>
                  <a:pt x="111" y="140"/>
                  <a:pt x="114" y="137"/>
                  <a:pt x="112" y="138"/>
                </a:cubicBezTo>
                <a:close/>
                <a:moveTo>
                  <a:pt x="96" y="141"/>
                </a:moveTo>
                <a:cubicBezTo>
                  <a:pt x="99" y="138"/>
                  <a:pt x="99" y="138"/>
                  <a:pt x="99" y="138"/>
                </a:cubicBezTo>
                <a:cubicBezTo>
                  <a:pt x="98" y="137"/>
                  <a:pt x="98" y="137"/>
                  <a:pt x="98" y="137"/>
                </a:cubicBezTo>
                <a:cubicBezTo>
                  <a:pt x="96" y="139"/>
                  <a:pt x="97" y="139"/>
                  <a:pt x="96" y="141"/>
                </a:cubicBezTo>
                <a:close/>
                <a:moveTo>
                  <a:pt x="119" y="170"/>
                </a:moveTo>
                <a:cubicBezTo>
                  <a:pt x="119" y="171"/>
                  <a:pt x="120" y="168"/>
                  <a:pt x="120" y="169"/>
                </a:cubicBezTo>
                <a:cubicBezTo>
                  <a:pt x="121" y="168"/>
                  <a:pt x="125" y="165"/>
                  <a:pt x="123" y="166"/>
                </a:cubicBezTo>
                <a:cubicBezTo>
                  <a:pt x="121" y="168"/>
                  <a:pt x="121" y="168"/>
                  <a:pt x="119" y="170"/>
                </a:cubicBezTo>
                <a:close/>
                <a:moveTo>
                  <a:pt x="111" y="161"/>
                </a:moveTo>
                <a:cubicBezTo>
                  <a:pt x="113" y="159"/>
                  <a:pt x="114" y="159"/>
                  <a:pt x="115" y="158"/>
                </a:cubicBezTo>
                <a:cubicBezTo>
                  <a:pt x="114" y="158"/>
                  <a:pt x="115" y="157"/>
                  <a:pt x="114" y="157"/>
                </a:cubicBezTo>
                <a:cubicBezTo>
                  <a:pt x="113" y="159"/>
                  <a:pt x="111" y="160"/>
                  <a:pt x="111" y="161"/>
                </a:cubicBezTo>
                <a:close/>
                <a:moveTo>
                  <a:pt x="85" y="151"/>
                </a:moveTo>
                <a:cubicBezTo>
                  <a:pt x="83" y="153"/>
                  <a:pt x="82" y="154"/>
                  <a:pt x="81" y="155"/>
                </a:cubicBezTo>
                <a:cubicBezTo>
                  <a:pt x="81" y="156"/>
                  <a:pt x="81" y="156"/>
                  <a:pt x="81" y="156"/>
                </a:cubicBezTo>
                <a:cubicBezTo>
                  <a:pt x="81" y="156"/>
                  <a:pt x="81" y="156"/>
                  <a:pt x="81" y="156"/>
                </a:cubicBezTo>
                <a:cubicBezTo>
                  <a:pt x="82" y="156"/>
                  <a:pt x="82" y="156"/>
                  <a:pt x="82" y="156"/>
                </a:cubicBezTo>
                <a:cubicBezTo>
                  <a:pt x="83" y="155"/>
                  <a:pt x="83" y="155"/>
                  <a:pt x="83" y="155"/>
                </a:cubicBezTo>
                <a:cubicBezTo>
                  <a:pt x="84" y="154"/>
                  <a:pt x="85" y="152"/>
                  <a:pt x="86" y="151"/>
                </a:cubicBezTo>
                <a:cubicBezTo>
                  <a:pt x="89" y="149"/>
                  <a:pt x="91" y="146"/>
                  <a:pt x="93" y="143"/>
                </a:cubicBezTo>
                <a:cubicBezTo>
                  <a:pt x="90" y="146"/>
                  <a:pt x="87" y="149"/>
                  <a:pt x="85" y="151"/>
                </a:cubicBezTo>
                <a:close/>
                <a:moveTo>
                  <a:pt x="88" y="156"/>
                </a:moveTo>
                <a:cubicBezTo>
                  <a:pt x="90" y="154"/>
                  <a:pt x="91" y="154"/>
                  <a:pt x="93" y="152"/>
                </a:cubicBezTo>
                <a:cubicBezTo>
                  <a:pt x="93" y="151"/>
                  <a:pt x="93" y="150"/>
                  <a:pt x="94" y="149"/>
                </a:cubicBezTo>
                <a:cubicBezTo>
                  <a:pt x="91" y="152"/>
                  <a:pt x="87" y="156"/>
                  <a:pt x="88" y="156"/>
                </a:cubicBezTo>
                <a:close/>
                <a:moveTo>
                  <a:pt x="86" y="154"/>
                </a:moveTo>
                <a:cubicBezTo>
                  <a:pt x="88" y="153"/>
                  <a:pt x="87" y="154"/>
                  <a:pt x="89" y="152"/>
                </a:cubicBezTo>
                <a:cubicBezTo>
                  <a:pt x="89" y="152"/>
                  <a:pt x="89" y="152"/>
                  <a:pt x="90" y="151"/>
                </a:cubicBezTo>
                <a:cubicBezTo>
                  <a:pt x="89" y="151"/>
                  <a:pt x="89" y="151"/>
                  <a:pt x="90" y="151"/>
                </a:cubicBezTo>
                <a:cubicBezTo>
                  <a:pt x="90" y="150"/>
                  <a:pt x="90" y="150"/>
                  <a:pt x="90" y="150"/>
                </a:cubicBezTo>
                <a:cubicBezTo>
                  <a:pt x="89" y="152"/>
                  <a:pt x="86" y="154"/>
                  <a:pt x="86" y="154"/>
                </a:cubicBezTo>
                <a:close/>
                <a:moveTo>
                  <a:pt x="96" y="160"/>
                </a:moveTo>
                <a:cubicBezTo>
                  <a:pt x="96" y="161"/>
                  <a:pt x="94" y="163"/>
                  <a:pt x="94" y="164"/>
                </a:cubicBezTo>
                <a:cubicBezTo>
                  <a:pt x="96" y="162"/>
                  <a:pt x="96" y="161"/>
                  <a:pt x="98" y="160"/>
                </a:cubicBezTo>
                <a:cubicBezTo>
                  <a:pt x="97" y="159"/>
                  <a:pt x="97" y="160"/>
                  <a:pt x="96" y="160"/>
                </a:cubicBezTo>
                <a:close/>
                <a:moveTo>
                  <a:pt x="95" y="158"/>
                </a:moveTo>
                <a:cubicBezTo>
                  <a:pt x="95" y="158"/>
                  <a:pt x="95" y="158"/>
                  <a:pt x="95" y="158"/>
                </a:cubicBezTo>
                <a:cubicBezTo>
                  <a:pt x="93" y="159"/>
                  <a:pt x="94" y="159"/>
                  <a:pt x="92" y="160"/>
                </a:cubicBezTo>
                <a:cubicBezTo>
                  <a:pt x="93" y="161"/>
                  <a:pt x="93" y="161"/>
                  <a:pt x="93" y="161"/>
                </a:cubicBezTo>
                <a:cubicBezTo>
                  <a:pt x="94" y="159"/>
                  <a:pt x="94" y="160"/>
                  <a:pt x="95" y="158"/>
                </a:cubicBezTo>
                <a:close/>
                <a:moveTo>
                  <a:pt x="85" y="163"/>
                </a:moveTo>
                <a:cubicBezTo>
                  <a:pt x="86" y="162"/>
                  <a:pt x="86" y="162"/>
                  <a:pt x="86" y="162"/>
                </a:cubicBezTo>
                <a:cubicBezTo>
                  <a:pt x="86" y="162"/>
                  <a:pt x="85" y="162"/>
                  <a:pt x="85" y="163"/>
                </a:cubicBezTo>
                <a:close/>
                <a:moveTo>
                  <a:pt x="91" y="167"/>
                </a:moveTo>
                <a:cubicBezTo>
                  <a:pt x="91" y="167"/>
                  <a:pt x="91" y="167"/>
                  <a:pt x="91" y="168"/>
                </a:cubicBezTo>
                <a:cubicBezTo>
                  <a:pt x="92" y="168"/>
                  <a:pt x="92" y="168"/>
                  <a:pt x="92" y="167"/>
                </a:cubicBezTo>
                <a:cubicBezTo>
                  <a:pt x="92" y="167"/>
                  <a:pt x="92" y="167"/>
                  <a:pt x="92" y="167"/>
                </a:cubicBezTo>
                <a:cubicBezTo>
                  <a:pt x="92" y="167"/>
                  <a:pt x="91" y="166"/>
                  <a:pt x="91" y="167"/>
                </a:cubicBezTo>
                <a:close/>
                <a:moveTo>
                  <a:pt x="101" y="179"/>
                </a:moveTo>
                <a:cubicBezTo>
                  <a:pt x="101" y="179"/>
                  <a:pt x="101" y="179"/>
                  <a:pt x="102" y="180"/>
                </a:cubicBezTo>
                <a:cubicBezTo>
                  <a:pt x="102" y="179"/>
                  <a:pt x="102" y="178"/>
                  <a:pt x="103" y="178"/>
                </a:cubicBezTo>
                <a:cubicBezTo>
                  <a:pt x="103" y="178"/>
                  <a:pt x="103" y="178"/>
                  <a:pt x="103" y="177"/>
                </a:cubicBezTo>
                <a:cubicBezTo>
                  <a:pt x="102" y="178"/>
                  <a:pt x="102" y="178"/>
                  <a:pt x="101" y="179"/>
                </a:cubicBezTo>
                <a:close/>
                <a:moveTo>
                  <a:pt x="111" y="187"/>
                </a:moveTo>
                <a:cubicBezTo>
                  <a:pt x="111" y="188"/>
                  <a:pt x="112" y="187"/>
                  <a:pt x="112" y="187"/>
                </a:cubicBezTo>
                <a:cubicBezTo>
                  <a:pt x="111" y="187"/>
                  <a:pt x="112" y="187"/>
                  <a:pt x="112" y="186"/>
                </a:cubicBezTo>
                <a:cubicBezTo>
                  <a:pt x="111" y="186"/>
                  <a:pt x="112" y="187"/>
                  <a:pt x="111" y="187"/>
                </a:cubicBezTo>
                <a:close/>
                <a:moveTo>
                  <a:pt x="100" y="178"/>
                </a:moveTo>
                <a:cubicBezTo>
                  <a:pt x="100" y="179"/>
                  <a:pt x="101" y="179"/>
                  <a:pt x="101" y="178"/>
                </a:cubicBezTo>
                <a:cubicBezTo>
                  <a:pt x="101" y="178"/>
                  <a:pt x="101" y="178"/>
                  <a:pt x="101" y="178"/>
                </a:cubicBezTo>
                <a:cubicBezTo>
                  <a:pt x="101" y="178"/>
                  <a:pt x="101" y="178"/>
                  <a:pt x="101" y="178"/>
                </a:cubicBezTo>
                <a:cubicBezTo>
                  <a:pt x="101" y="178"/>
                  <a:pt x="100" y="178"/>
                  <a:pt x="100" y="178"/>
                </a:cubicBezTo>
                <a:close/>
                <a:moveTo>
                  <a:pt x="101" y="180"/>
                </a:moveTo>
                <a:cubicBezTo>
                  <a:pt x="101" y="179"/>
                  <a:pt x="101" y="181"/>
                  <a:pt x="102" y="180"/>
                </a:cubicBezTo>
                <a:cubicBezTo>
                  <a:pt x="102" y="180"/>
                  <a:pt x="101" y="179"/>
                  <a:pt x="101" y="179"/>
                </a:cubicBezTo>
                <a:cubicBezTo>
                  <a:pt x="101" y="179"/>
                  <a:pt x="100" y="180"/>
                  <a:pt x="101" y="180"/>
                </a:cubicBezTo>
                <a:close/>
                <a:moveTo>
                  <a:pt x="76" y="157"/>
                </a:moveTo>
                <a:cubicBezTo>
                  <a:pt x="76" y="157"/>
                  <a:pt x="77" y="156"/>
                  <a:pt x="76" y="156"/>
                </a:cubicBezTo>
                <a:cubicBezTo>
                  <a:pt x="76" y="156"/>
                  <a:pt x="76" y="157"/>
                  <a:pt x="76" y="157"/>
                </a:cubicBezTo>
                <a:close/>
                <a:moveTo>
                  <a:pt x="99" y="179"/>
                </a:moveTo>
                <a:cubicBezTo>
                  <a:pt x="99" y="178"/>
                  <a:pt x="100" y="180"/>
                  <a:pt x="100" y="179"/>
                </a:cubicBezTo>
                <a:cubicBezTo>
                  <a:pt x="99" y="179"/>
                  <a:pt x="100" y="179"/>
                  <a:pt x="100" y="178"/>
                </a:cubicBezTo>
                <a:cubicBezTo>
                  <a:pt x="100" y="178"/>
                  <a:pt x="99" y="179"/>
                  <a:pt x="99" y="179"/>
                </a:cubicBezTo>
                <a:close/>
                <a:moveTo>
                  <a:pt x="104" y="186"/>
                </a:moveTo>
                <a:cubicBezTo>
                  <a:pt x="105" y="185"/>
                  <a:pt x="105" y="185"/>
                  <a:pt x="105" y="185"/>
                </a:cubicBezTo>
                <a:cubicBezTo>
                  <a:pt x="105" y="184"/>
                  <a:pt x="104" y="185"/>
                  <a:pt x="104" y="186"/>
                </a:cubicBezTo>
                <a:close/>
                <a:moveTo>
                  <a:pt x="100" y="181"/>
                </a:moveTo>
                <a:cubicBezTo>
                  <a:pt x="100" y="181"/>
                  <a:pt x="100" y="181"/>
                  <a:pt x="100" y="181"/>
                </a:cubicBezTo>
                <a:cubicBezTo>
                  <a:pt x="100" y="181"/>
                  <a:pt x="100" y="181"/>
                  <a:pt x="100" y="181"/>
                </a:cubicBezTo>
                <a:cubicBezTo>
                  <a:pt x="100" y="181"/>
                  <a:pt x="101" y="181"/>
                  <a:pt x="101" y="181"/>
                </a:cubicBezTo>
                <a:cubicBezTo>
                  <a:pt x="100" y="181"/>
                  <a:pt x="100" y="180"/>
                  <a:pt x="100" y="181"/>
                </a:cubicBezTo>
                <a:close/>
                <a:moveTo>
                  <a:pt x="108" y="192"/>
                </a:moveTo>
                <a:cubicBezTo>
                  <a:pt x="108" y="191"/>
                  <a:pt x="109" y="190"/>
                  <a:pt x="109" y="190"/>
                </a:cubicBezTo>
                <a:cubicBezTo>
                  <a:pt x="108" y="191"/>
                  <a:pt x="107" y="191"/>
                  <a:pt x="108" y="192"/>
                </a:cubicBezTo>
                <a:close/>
                <a:moveTo>
                  <a:pt x="76" y="161"/>
                </a:moveTo>
                <a:cubicBezTo>
                  <a:pt x="76" y="161"/>
                  <a:pt x="77" y="162"/>
                  <a:pt x="77" y="161"/>
                </a:cubicBezTo>
                <a:cubicBezTo>
                  <a:pt x="77" y="161"/>
                  <a:pt x="77" y="161"/>
                  <a:pt x="77" y="161"/>
                </a:cubicBezTo>
                <a:cubicBezTo>
                  <a:pt x="77" y="161"/>
                  <a:pt x="78" y="161"/>
                  <a:pt x="77" y="161"/>
                </a:cubicBezTo>
                <a:cubicBezTo>
                  <a:pt x="77" y="161"/>
                  <a:pt x="77" y="161"/>
                  <a:pt x="76" y="161"/>
                </a:cubicBezTo>
                <a:close/>
                <a:moveTo>
                  <a:pt x="99" y="182"/>
                </a:moveTo>
                <a:cubicBezTo>
                  <a:pt x="99" y="182"/>
                  <a:pt x="99" y="182"/>
                  <a:pt x="99" y="182"/>
                </a:cubicBezTo>
                <a:cubicBezTo>
                  <a:pt x="100" y="182"/>
                  <a:pt x="100" y="182"/>
                  <a:pt x="100" y="181"/>
                </a:cubicBezTo>
                <a:cubicBezTo>
                  <a:pt x="99" y="181"/>
                  <a:pt x="99" y="182"/>
                  <a:pt x="99" y="182"/>
                </a:cubicBezTo>
                <a:close/>
                <a:moveTo>
                  <a:pt x="102" y="184"/>
                </a:moveTo>
                <a:cubicBezTo>
                  <a:pt x="102" y="184"/>
                  <a:pt x="102" y="185"/>
                  <a:pt x="102" y="185"/>
                </a:cubicBezTo>
                <a:cubicBezTo>
                  <a:pt x="102" y="185"/>
                  <a:pt x="102" y="185"/>
                  <a:pt x="102" y="185"/>
                </a:cubicBezTo>
                <a:cubicBezTo>
                  <a:pt x="102" y="185"/>
                  <a:pt x="103" y="185"/>
                  <a:pt x="103" y="184"/>
                </a:cubicBezTo>
                <a:cubicBezTo>
                  <a:pt x="103" y="185"/>
                  <a:pt x="102" y="184"/>
                  <a:pt x="102" y="184"/>
                </a:cubicBezTo>
                <a:close/>
                <a:moveTo>
                  <a:pt x="103" y="187"/>
                </a:moveTo>
                <a:cubicBezTo>
                  <a:pt x="104" y="186"/>
                  <a:pt x="104" y="186"/>
                  <a:pt x="104" y="185"/>
                </a:cubicBezTo>
                <a:cubicBezTo>
                  <a:pt x="104" y="186"/>
                  <a:pt x="103" y="186"/>
                  <a:pt x="103" y="187"/>
                </a:cubicBezTo>
                <a:close/>
                <a:moveTo>
                  <a:pt x="99" y="185"/>
                </a:moveTo>
                <a:cubicBezTo>
                  <a:pt x="99" y="185"/>
                  <a:pt x="100" y="185"/>
                  <a:pt x="100" y="185"/>
                </a:cubicBezTo>
                <a:cubicBezTo>
                  <a:pt x="100" y="185"/>
                  <a:pt x="101" y="185"/>
                  <a:pt x="101" y="186"/>
                </a:cubicBezTo>
                <a:cubicBezTo>
                  <a:pt x="102" y="186"/>
                  <a:pt x="100" y="184"/>
                  <a:pt x="102" y="184"/>
                </a:cubicBezTo>
                <a:cubicBezTo>
                  <a:pt x="101" y="184"/>
                  <a:pt x="101" y="184"/>
                  <a:pt x="101" y="183"/>
                </a:cubicBezTo>
                <a:cubicBezTo>
                  <a:pt x="100" y="184"/>
                  <a:pt x="99" y="184"/>
                  <a:pt x="99" y="185"/>
                </a:cubicBezTo>
                <a:close/>
                <a:moveTo>
                  <a:pt x="84" y="169"/>
                </a:moveTo>
                <a:cubicBezTo>
                  <a:pt x="84" y="169"/>
                  <a:pt x="85" y="169"/>
                  <a:pt x="85" y="168"/>
                </a:cubicBezTo>
                <a:cubicBezTo>
                  <a:pt x="85" y="169"/>
                  <a:pt x="84" y="169"/>
                  <a:pt x="84" y="169"/>
                </a:cubicBezTo>
                <a:close/>
                <a:moveTo>
                  <a:pt x="97" y="181"/>
                </a:moveTo>
                <a:cubicBezTo>
                  <a:pt x="98" y="181"/>
                  <a:pt x="97" y="182"/>
                  <a:pt x="98" y="182"/>
                </a:cubicBezTo>
                <a:cubicBezTo>
                  <a:pt x="98" y="181"/>
                  <a:pt x="98" y="181"/>
                  <a:pt x="98" y="181"/>
                </a:cubicBezTo>
                <a:cubicBezTo>
                  <a:pt x="98" y="181"/>
                  <a:pt x="98" y="181"/>
                  <a:pt x="97" y="181"/>
                </a:cubicBezTo>
                <a:close/>
                <a:moveTo>
                  <a:pt x="105" y="194"/>
                </a:moveTo>
                <a:cubicBezTo>
                  <a:pt x="106" y="194"/>
                  <a:pt x="106" y="192"/>
                  <a:pt x="107" y="192"/>
                </a:cubicBezTo>
                <a:cubicBezTo>
                  <a:pt x="107" y="192"/>
                  <a:pt x="107" y="192"/>
                  <a:pt x="107" y="192"/>
                </a:cubicBezTo>
                <a:cubicBezTo>
                  <a:pt x="106" y="192"/>
                  <a:pt x="105" y="193"/>
                  <a:pt x="105" y="194"/>
                </a:cubicBezTo>
                <a:close/>
                <a:moveTo>
                  <a:pt x="91" y="184"/>
                </a:moveTo>
                <a:cubicBezTo>
                  <a:pt x="92" y="184"/>
                  <a:pt x="91" y="185"/>
                  <a:pt x="91" y="185"/>
                </a:cubicBezTo>
                <a:cubicBezTo>
                  <a:pt x="92" y="185"/>
                  <a:pt x="92" y="184"/>
                  <a:pt x="93" y="184"/>
                </a:cubicBezTo>
                <a:cubicBezTo>
                  <a:pt x="92" y="184"/>
                  <a:pt x="92" y="184"/>
                  <a:pt x="92" y="183"/>
                </a:cubicBezTo>
                <a:cubicBezTo>
                  <a:pt x="92" y="184"/>
                  <a:pt x="92" y="184"/>
                  <a:pt x="91" y="184"/>
                </a:cubicBezTo>
                <a:close/>
                <a:moveTo>
                  <a:pt x="72" y="169"/>
                </a:moveTo>
                <a:cubicBezTo>
                  <a:pt x="73" y="170"/>
                  <a:pt x="73" y="170"/>
                  <a:pt x="73" y="170"/>
                </a:cubicBezTo>
                <a:cubicBezTo>
                  <a:pt x="73" y="169"/>
                  <a:pt x="75" y="168"/>
                  <a:pt x="74" y="167"/>
                </a:cubicBezTo>
                <a:cubicBezTo>
                  <a:pt x="73" y="168"/>
                  <a:pt x="73" y="169"/>
                  <a:pt x="72" y="169"/>
                </a:cubicBezTo>
                <a:close/>
                <a:moveTo>
                  <a:pt x="74" y="170"/>
                </a:moveTo>
                <a:cubicBezTo>
                  <a:pt x="75" y="170"/>
                  <a:pt x="76" y="169"/>
                  <a:pt x="76" y="168"/>
                </a:cubicBezTo>
                <a:cubicBezTo>
                  <a:pt x="75" y="169"/>
                  <a:pt x="74" y="170"/>
                  <a:pt x="74" y="170"/>
                </a:cubicBezTo>
                <a:close/>
                <a:moveTo>
                  <a:pt x="88" y="184"/>
                </a:moveTo>
                <a:cubicBezTo>
                  <a:pt x="89" y="185"/>
                  <a:pt x="89" y="185"/>
                  <a:pt x="89" y="185"/>
                </a:cubicBezTo>
                <a:cubicBezTo>
                  <a:pt x="90" y="184"/>
                  <a:pt x="90" y="184"/>
                  <a:pt x="90" y="183"/>
                </a:cubicBezTo>
                <a:cubicBezTo>
                  <a:pt x="90" y="183"/>
                  <a:pt x="89" y="184"/>
                  <a:pt x="88" y="184"/>
                </a:cubicBezTo>
                <a:close/>
                <a:moveTo>
                  <a:pt x="71" y="168"/>
                </a:moveTo>
                <a:cubicBezTo>
                  <a:pt x="71" y="168"/>
                  <a:pt x="71" y="167"/>
                  <a:pt x="71" y="167"/>
                </a:cubicBezTo>
                <a:cubicBezTo>
                  <a:pt x="71" y="167"/>
                  <a:pt x="71" y="168"/>
                  <a:pt x="71" y="168"/>
                </a:cubicBezTo>
                <a:close/>
                <a:moveTo>
                  <a:pt x="89" y="187"/>
                </a:moveTo>
                <a:cubicBezTo>
                  <a:pt x="90" y="188"/>
                  <a:pt x="90" y="187"/>
                  <a:pt x="90" y="187"/>
                </a:cubicBezTo>
                <a:cubicBezTo>
                  <a:pt x="91" y="187"/>
                  <a:pt x="91" y="186"/>
                  <a:pt x="91" y="186"/>
                </a:cubicBezTo>
                <a:cubicBezTo>
                  <a:pt x="90" y="186"/>
                  <a:pt x="90" y="187"/>
                  <a:pt x="89" y="186"/>
                </a:cubicBezTo>
                <a:cubicBezTo>
                  <a:pt x="89" y="186"/>
                  <a:pt x="90" y="187"/>
                  <a:pt x="89" y="187"/>
                </a:cubicBezTo>
                <a:close/>
                <a:moveTo>
                  <a:pt x="84" y="182"/>
                </a:moveTo>
                <a:cubicBezTo>
                  <a:pt x="84" y="182"/>
                  <a:pt x="85" y="180"/>
                  <a:pt x="84" y="180"/>
                </a:cubicBezTo>
                <a:cubicBezTo>
                  <a:pt x="84" y="181"/>
                  <a:pt x="83" y="181"/>
                  <a:pt x="84" y="182"/>
                </a:cubicBezTo>
                <a:close/>
                <a:moveTo>
                  <a:pt x="72" y="173"/>
                </a:moveTo>
                <a:cubicBezTo>
                  <a:pt x="72" y="173"/>
                  <a:pt x="73" y="173"/>
                  <a:pt x="73" y="173"/>
                </a:cubicBezTo>
                <a:cubicBezTo>
                  <a:pt x="73" y="173"/>
                  <a:pt x="73" y="173"/>
                  <a:pt x="73" y="172"/>
                </a:cubicBezTo>
                <a:cubicBezTo>
                  <a:pt x="72" y="172"/>
                  <a:pt x="75" y="172"/>
                  <a:pt x="74" y="171"/>
                </a:cubicBezTo>
                <a:cubicBezTo>
                  <a:pt x="73" y="171"/>
                  <a:pt x="73" y="172"/>
                  <a:pt x="72" y="173"/>
                </a:cubicBezTo>
                <a:close/>
                <a:moveTo>
                  <a:pt x="97" y="197"/>
                </a:moveTo>
                <a:cubicBezTo>
                  <a:pt x="98" y="196"/>
                  <a:pt x="99" y="195"/>
                  <a:pt x="99" y="194"/>
                </a:cubicBezTo>
                <a:cubicBezTo>
                  <a:pt x="99" y="195"/>
                  <a:pt x="97" y="195"/>
                  <a:pt x="97" y="197"/>
                </a:cubicBezTo>
                <a:close/>
                <a:moveTo>
                  <a:pt x="69" y="174"/>
                </a:moveTo>
                <a:cubicBezTo>
                  <a:pt x="70" y="173"/>
                  <a:pt x="71" y="172"/>
                  <a:pt x="72" y="171"/>
                </a:cubicBezTo>
                <a:cubicBezTo>
                  <a:pt x="72" y="170"/>
                  <a:pt x="72" y="170"/>
                  <a:pt x="72" y="170"/>
                </a:cubicBezTo>
                <a:cubicBezTo>
                  <a:pt x="71" y="172"/>
                  <a:pt x="69" y="172"/>
                  <a:pt x="69" y="174"/>
                </a:cubicBezTo>
                <a:close/>
                <a:moveTo>
                  <a:pt x="91" y="189"/>
                </a:moveTo>
                <a:cubicBezTo>
                  <a:pt x="91" y="189"/>
                  <a:pt x="92" y="189"/>
                  <a:pt x="91" y="188"/>
                </a:cubicBezTo>
                <a:cubicBezTo>
                  <a:pt x="91" y="189"/>
                  <a:pt x="90" y="189"/>
                  <a:pt x="91" y="189"/>
                </a:cubicBezTo>
                <a:close/>
                <a:moveTo>
                  <a:pt x="69" y="171"/>
                </a:moveTo>
                <a:cubicBezTo>
                  <a:pt x="69" y="170"/>
                  <a:pt x="70" y="169"/>
                  <a:pt x="70" y="169"/>
                </a:cubicBezTo>
                <a:cubicBezTo>
                  <a:pt x="69" y="169"/>
                  <a:pt x="68" y="170"/>
                  <a:pt x="69" y="171"/>
                </a:cubicBezTo>
                <a:close/>
                <a:moveTo>
                  <a:pt x="67" y="172"/>
                </a:moveTo>
                <a:cubicBezTo>
                  <a:pt x="68" y="173"/>
                  <a:pt x="68" y="172"/>
                  <a:pt x="68" y="171"/>
                </a:cubicBezTo>
                <a:lnTo>
                  <a:pt x="67" y="172"/>
                </a:lnTo>
                <a:close/>
                <a:moveTo>
                  <a:pt x="96" y="198"/>
                </a:moveTo>
                <a:cubicBezTo>
                  <a:pt x="97" y="198"/>
                  <a:pt x="97" y="197"/>
                  <a:pt x="97" y="197"/>
                </a:cubicBezTo>
                <a:cubicBezTo>
                  <a:pt x="96" y="197"/>
                  <a:pt x="96" y="198"/>
                  <a:pt x="96" y="198"/>
                </a:cubicBezTo>
                <a:close/>
                <a:moveTo>
                  <a:pt x="75" y="181"/>
                </a:moveTo>
                <a:cubicBezTo>
                  <a:pt x="76" y="181"/>
                  <a:pt x="77" y="180"/>
                  <a:pt x="76" y="180"/>
                </a:cubicBezTo>
                <a:cubicBezTo>
                  <a:pt x="76" y="180"/>
                  <a:pt x="75" y="181"/>
                  <a:pt x="75" y="181"/>
                </a:cubicBezTo>
                <a:close/>
                <a:moveTo>
                  <a:pt x="90" y="195"/>
                </a:moveTo>
                <a:cubicBezTo>
                  <a:pt x="91" y="196"/>
                  <a:pt x="91" y="194"/>
                  <a:pt x="92" y="194"/>
                </a:cubicBezTo>
                <a:cubicBezTo>
                  <a:pt x="92" y="194"/>
                  <a:pt x="92" y="194"/>
                  <a:pt x="91" y="193"/>
                </a:cubicBezTo>
                <a:cubicBezTo>
                  <a:pt x="91" y="194"/>
                  <a:pt x="91" y="195"/>
                  <a:pt x="90" y="195"/>
                </a:cubicBezTo>
                <a:close/>
                <a:moveTo>
                  <a:pt x="65" y="173"/>
                </a:moveTo>
                <a:cubicBezTo>
                  <a:pt x="66" y="173"/>
                  <a:pt x="66" y="172"/>
                  <a:pt x="66" y="172"/>
                </a:cubicBezTo>
                <a:cubicBezTo>
                  <a:pt x="66" y="172"/>
                  <a:pt x="65" y="173"/>
                  <a:pt x="65" y="173"/>
                </a:cubicBezTo>
                <a:close/>
                <a:moveTo>
                  <a:pt x="67" y="176"/>
                </a:moveTo>
                <a:cubicBezTo>
                  <a:pt x="68" y="177"/>
                  <a:pt x="69" y="175"/>
                  <a:pt x="68" y="175"/>
                </a:cubicBezTo>
                <a:cubicBezTo>
                  <a:pt x="68" y="176"/>
                  <a:pt x="67" y="176"/>
                  <a:pt x="67" y="176"/>
                </a:cubicBezTo>
                <a:close/>
                <a:moveTo>
                  <a:pt x="70" y="178"/>
                </a:moveTo>
                <a:cubicBezTo>
                  <a:pt x="70" y="179"/>
                  <a:pt x="70" y="178"/>
                  <a:pt x="70" y="177"/>
                </a:cubicBezTo>
                <a:cubicBezTo>
                  <a:pt x="70" y="177"/>
                  <a:pt x="70" y="178"/>
                  <a:pt x="70" y="178"/>
                </a:cubicBezTo>
                <a:close/>
                <a:moveTo>
                  <a:pt x="88" y="196"/>
                </a:moveTo>
                <a:cubicBezTo>
                  <a:pt x="89" y="196"/>
                  <a:pt x="90" y="195"/>
                  <a:pt x="89" y="194"/>
                </a:cubicBezTo>
                <a:cubicBezTo>
                  <a:pt x="89" y="196"/>
                  <a:pt x="87" y="195"/>
                  <a:pt x="88" y="196"/>
                </a:cubicBezTo>
                <a:close/>
                <a:moveTo>
                  <a:pt x="63" y="174"/>
                </a:moveTo>
                <a:cubicBezTo>
                  <a:pt x="63" y="174"/>
                  <a:pt x="63" y="174"/>
                  <a:pt x="63" y="174"/>
                </a:cubicBezTo>
                <a:cubicBezTo>
                  <a:pt x="64" y="174"/>
                  <a:pt x="64" y="173"/>
                  <a:pt x="64" y="172"/>
                </a:cubicBezTo>
                <a:cubicBezTo>
                  <a:pt x="64" y="172"/>
                  <a:pt x="64" y="173"/>
                  <a:pt x="63" y="174"/>
                </a:cubicBezTo>
                <a:close/>
                <a:moveTo>
                  <a:pt x="87" y="195"/>
                </a:moveTo>
                <a:cubicBezTo>
                  <a:pt x="87" y="194"/>
                  <a:pt x="87" y="194"/>
                  <a:pt x="88" y="194"/>
                </a:cubicBezTo>
                <a:cubicBezTo>
                  <a:pt x="87" y="193"/>
                  <a:pt x="87" y="193"/>
                  <a:pt x="87" y="193"/>
                </a:cubicBezTo>
                <a:cubicBezTo>
                  <a:pt x="87" y="194"/>
                  <a:pt x="86" y="194"/>
                  <a:pt x="87" y="195"/>
                </a:cubicBezTo>
                <a:close/>
                <a:moveTo>
                  <a:pt x="89" y="196"/>
                </a:moveTo>
                <a:cubicBezTo>
                  <a:pt x="89" y="196"/>
                  <a:pt x="90" y="197"/>
                  <a:pt x="90" y="197"/>
                </a:cubicBezTo>
                <a:cubicBezTo>
                  <a:pt x="90" y="196"/>
                  <a:pt x="90" y="196"/>
                  <a:pt x="89" y="196"/>
                </a:cubicBezTo>
                <a:close/>
                <a:moveTo>
                  <a:pt x="70" y="180"/>
                </a:moveTo>
                <a:cubicBezTo>
                  <a:pt x="70" y="180"/>
                  <a:pt x="70" y="180"/>
                  <a:pt x="70" y="179"/>
                </a:cubicBezTo>
                <a:cubicBezTo>
                  <a:pt x="70" y="179"/>
                  <a:pt x="69" y="179"/>
                  <a:pt x="69" y="180"/>
                </a:cubicBezTo>
                <a:cubicBezTo>
                  <a:pt x="69" y="180"/>
                  <a:pt x="69" y="180"/>
                  <a:pt x="70" y="180"/>
                </a:cubicBezTo>
                <a:close/>
                <a:moveTo>
                  <a:pt x="63" y="175"/>
                </a:moveTo>
                <a:cubicBezTo>
                  <a:pt x="62" y="175"/>
                  <a:pt x="61" y="176"/>
                  <a:pt x="61" y="177"/>
                </a:cubicBezTo>
                <a:cubicBezTo>
                  <a:pt x="62" y="177"/>
                  <a:pt x="63" y="175"/>
                  <a:pt x="63" y="174"/>
                </a:cubicBezTo>
                <a:cubicBezTo>
                  <a:pt x="63" y="174"/>
                  <a:pt x="63" y="175"/>
                  <a:pt x="63" y="175"/>
                </a:cubicBezTo>
                <a:close/>
                <a:moveTo>
                  <a:pt x="88" y="201"/>
                </a:moveTo>
                <a:cubicBezTo>
                  <a:pt x="88" y="202"/>
                  <a:pt x="88" y="202"/>
                  <a:pt x="89" y="202"/>
                </a:cubicBezTo>
                <a:cubicBezTo>
                  <a:pt x="89" y="201"/>
                  <a:pt x="89" y="201"/>
                  <a:pt x="90" y="200"/>
                </a:cubicBezTo>
                <a:cubicBezTo>
                  <a:pt x="90" y="200"/>
                  <a:pt x="90" y="200"/>
                  <a:pt x="90" y="199"/>
                </a:cubicBezTo>
                <a:cubicBezTo>
                  <a:pt x="90" y="199"/>
                  <a:pt x="90" y="199"/>
                  <a:pt x="90" y="199"/>
                </a:cubicBezTo>
                <a:cubicBezTo>
                  <a:pt x="89" y="200"/>
                  <a:pt x="89" y="201"/>
                  <a:pt x="88" y="201"/>
                </a:cubicBezTo>
                <a:close/>
                <a:moveTo>
                  <a:pt x="92" y="203"/>
                </a:moveTo>
                <a:cubicBezTo>
                  <a:pt x="92" y="203"/>
                  <a:pt x="93" y="202"/>
                  <a:pt x="93" y="202"/>
                </a:cubicBezTo>
                <a:cubicBezTo>
                  <a:pt x="92" y="202"/>
                  <a:pt x="92" y="202"/>
                  <a:pt x="92" y="203"/>
                </a:cubicBezTo>
                <a:close/>
                <a:moveTo>
                  <a:pt x="62" y="177"/>
                </a:moveTo>
                <a:cubicBezTo>
                  <a:pt x="62" y="177"/>
                  <a:pt x="63" y="177"/>
                  <a:pt x="63" y="176"/>
                </a:cubicBezTo>
                <a:cubicBezTo>
                  <a:pt x="62" y="176"/>
                  <a:pt x="62" y="177"/>
                  <a:pt x="62" y="177"/>
                </a:cubicBezTo>
                <a:close/>
                <a:moveTo>
                  <a:pt x="62" y="177"/>
                </a:moveTo>
                <a:cubicBezTo>
                  <a:pt x="62" y="178"/>
                  <a:pt x="63" y="178"/>
                  <a:pt x="63" y="178"/>
                </a:cubicBezTo>
                <a:cubicBezTo>
                  <a:pt x="63" y="177"/>
                  <a:pt x="63" y="177"/>
                  <a:pt x="62" y="177"/>
                </a:cubicBezTo>
                <a:close/>
                <a:moveTo>
                  <a:pt x="90" y="205"/>
                </a:moveTo>
                <a:cubicBezTo>
                  <a:pt x="90" y="205"/>
                  <a:pt x="92" y="204"/>
                  <a:pt x="91" y="203"/>
                </a:cubicBezTo>
                <a:cubicBezTo>
                  <a:pt x="91" y="203"/>
                  <a:pt x="90" y="204"/>
                  <a:pt x="90" y="205"/>
                </a:cubicBezTo>
                <a:close/>
                <a:moveTo>
                  <a:pt x="89" y="203"/>
                </a:moveTo>
                <a:cubicBezTo>
                  <a:pt x="90" y="204"/>
                  <a:pt x="91" y="202"/>
                  <a:pt x="90" y="202"/>
                </a:cubicBezTo>
                <a:cubicBezTo>
                  <a:pt x="90" y="203"/>
                  <a:pt x="90" y="203"/>
                  <a:pt x="89" y="203"/>
                </a:cubicBezTo>
                <a:close/>
                <a:moveTo>
                  <a:pt x="78" y="193"/>
                </a:moveTo>
                <a:cubicBezTo>
                  <a:pt x="76" y="194"/>
                  <a:pt x="79" y="195"/>
                  <a:pt x="78" y="196"/>
                </a:cubicBezTo>
                <a:cubicBezTo>
                  <a:pt x="79" y="196"/>
                  <a:pt x="80" y="194"/>
                  <a:pt x="80" y="194"/>
                </a:cubicBezTo>
                <a:cubicBezTo>
                  <a:pt x="79" y="195"/>
                  <a:pt x="78" y="194"/>
                  <a:pt x="78" y="193"/>
                </a:cubicBezTo>
                <a:close/>
                <a:moveTo>
                  <a:pt x="70" y="188"/>
                </a:moveTo>
                <a:cubicBezTo>
                  <a:pt x="69" y="188"/>
                  <a:pt x="70" y="188"/>
                  <a:pt x="69" y="188"/>
                </a:cubicBezTo>
                <a:cubicBezTo>
                  <a:pt x="69" y="189"/>
                  <a:pt x="67" y="189"/>
                  <a:pt x="68" y="190"/>
                </a:cubicBezTo>
                <a:cubicBezTo>
                  <a:pt x="68" y="189"/>
                  <a:pt x="70" y="190"/>
                  <a:pt x="70" y="188"/>
                </a:cubicBezTo>
                <a:cubicBezTo>
                  <a:pt x="70" y="188"/>
                  <a:pt x="70" y="188"/>
                  <a:pt x="70" y="188"/>
                </a:cubicBezTo>
                <a:close/>
                <a:moveTo>
                  <a:pt x="66" y="185"/>
                </a:moveTo>
                <a:cubicBezTo>
                  <a:pt x="65" y="185"/>
                  <a:pt x="65" y="185"/>
                  <a:pt x="66" y="186"/>
                </a:cubicBezTo>
                <a:cubicBezTo>
                  <a:pt x="66" y="185"/>
                  <a:pt x="66" y="184"/>
                  <a:pt x="66" y="185"/>
                </a:cubicBezTo>
                <a:close/>
                <a:moveTo>
                  <a:pt x="79" y="199"/>
                </a:moveTo>
                <a:cubicBezTo>
                  <a:pt x="80" y="199"/>
                  <a:pt x="81" y="198"/>
                  <a:pt x="81" y="198"/>
                </a:cubicBezTo>
                <a:cubicBezTo>
                  <a:pt x="80" y="198"/>
                  <a:pt x="79" y="199"/>
                  <a:pt x="79" y="199"/>
                </a:cubicBezTo>
                <a:close/>
                <a:moveTo>
                  <a:pt x="84" y="202"/>
                </a:moveTo>
                <a:cubicBezTo>
                  <a:pt x="85" y="202"/>
                  <a:pt x="85" y="201"/>
                  <a:pt x="85" y="201"/>
                </a:cubicBezTo>
                <a:cubicBezTo>
                  <a:pt x="84" y="201"/>
                  <a:pt x="84" y="202"/>
                  <a:pt x="84" y="202"/>
                </a:cubicBezTo>
                <a:close/>
                <a:moveTo>
                  <a:pt x="58" y="182"/>
                </a:moveTo>
                <a:cubicBezTo>
                  <a:pt x="58" y="183"/>
                  <a:pt x="60" y="181"/>
                  <a:pt x="59" y="181"/>
                </a:cubicBezTo>
                <a:cubicBezTo>
                  <a:pt x="59" y="181"/>
                  <a:pt x="57" y="182"/>
                  <a:pt x="58" y="182"/>
                </a:cubicBezTo>
                <a:close/>
                <a:moveTo>
                  <a:pt x="76" y="197"/>
                </a:moveTo>
                <a:cubicBezTo>
                  <a:pt x="77" y="198"/>
                  <a:pt x="78" y="196"/>
                  <a:pt x="77" y="197"/>
                </a:cubicBezTo>
                <a:cubicBezTo>
                  <a:pt x="77" y="197"/>
                  <a:pt x="76" y="197"/>
                  <a:pt x="76" y="197"/>
                </a:cubicBezTo>
                <a:close/>
                <a:moveTo>
                  <a:pt x="68" y="191"/>
                </a:moveTo>
                <a:cubicBezTo>
                  <a:pt x="68" y="191"/>
                  <a:pt x="68" y="191"/>
                  <a:pt x="69" y="191"/>
                </a:cubicBezTo>
                <a:cubicBezTo>
                  <a:pt x="68" y="191"/>
                  <a:pt x="69" y="190"/>
                  <a:pt x="69" y="190"/>
                </a:cubicBezTo>
                <a:cubicBezTo>
                  <a:pt x="68" y="190"/>
                  <a:pt x="68" y="191"/>
                  <a:pt x="68" y="191"/>
                </a:cubicBezTo>
                <a:close/>
                <a:moveTo>
                  <a:pt x="69" y="194"/>
                </a:moveTo>
                <a:cubicBezTo>
                  <a:pt x="70" y="195"/>
                  <a:pt x="70" y="194"/>
                  <a:pt x="71" y="194"/>
                </a:cubicBezTo>
                <a:cubicBezTo>
                  <a:pt x="70" y="193"/>
                  <a:pt x="71" y="193"/>
                  <a:pt x="70" y="193"/>
                </a:cubicBezTo>
                <a:cubicBezTo>
                  <a:pt x="70" y="193"/>
                  <a:pt x="70" y="194"/>
                  <a:pt x="69" y="194"/>
                </a:cubicBezTo>
                <a:close/>
                <a:moveTo>
                  <a:pt x="64" y="195"/>
                </a:moveTo>
                <a:cubicBezTo>
                  <a:pt x="64" y="194"/>
                  <a:pt x="64" y="195"/>
                  <a:pt x="64" y="194"/>
                </a:cubicBezTo>
                <a:cubicBezTo>
                  <a:pt x="65" y="193"/>
                  <a:pt x="65" y="191"/>
                  <a:pt x="67" y="190"/>
                </a:cubicBezTo>
                <a:cubicBezTo>
                  <a:pt x="67" y="191"/>
                  <a:pt x="67" y="192"/>
                  <a:pt x="68" y="191"/>
                </a:cubicBezTo>
                <a:cubicBezTo>
                  <a:pt x="67" y="193"/>
                  <a:pt x="66" y="194"/>
                  <a:pt x="65" y="195"/>
                </a:cubicBezTo>
                <a:cubicBezTo>
                  <a:pt x="65" y="194"/>
                  <a:pt x="66" y="194"/>
                  <a:pt x="66" y="193"/>
                </a:cubicBezTo>
                <a:cubicBezTo>
                  <a:pt x="65" y="192"/>
                  <a:pt x="65" y="195"/>
                  <a:pt x="64" y="195"/>
                </a:cubicBezTo>
                <a:cubicBezTo>
                  <a:pt x="64" y="195"/>
                  <a:pt x="64" y="195"/>
                  <a:pt x="64" y="195"/>
                </a:cubicBezTo>
                <a:close/>
                <a:moveTo>
                  <a:pt x="66" y="192"/>
                </a:moveTo>
                <a:cubicBezTo>
                  <a:pt x="66" y="192"/>
                  <a:pt x="68" y="192"/>
                  <a:pt x="67" y="191"/>
                </a:cubicBezTo>
                <a:cubicBezTo>
                  <a:pt x="67" y="192"/>
                  <a:pt x="66" y="192"/>
                  <a:pt x="66" y="192"/>
                </a:cubicBezTo>
                <a:close/>
                <a:moveTo>
                  <a:pt x="68" y="196"/>
                </a:moveTo>
                <a:cubicBezTo>
                  <a:pt x="69" y="196"/>
                  <a:pt x="69" y="195"/>
                  <a:pt x="69" y="195"/>
                </a:cubicBezTo>
                <a:cubicBezTo>
                  <a:pt x="69" y="195"/>
                  <a:pt x="68" y="196"/>
                  <a:pt x="68" y="196"/>
                </a:cubicBezTo>
                <a:close/>
                <a:moveTo>
                  <a:pt x="81" y="205"/>
                </a:moveTo>
                <a:cubicBezTo>
                  <a:pt x="81" y="206"/>
                  <a:pt x="80" y="206"/>
                  <a:pt x="80" y="207"/>
                </a:cubicBezTo>
                <a:cubicBezTo>
                  <a:pt x="81" y="207"/>
                  <a:pt x="81" y="206"/>
                  <a:pt x="81" y="205"/>
                </a:cubicBezTo>
                <a:close/>
                <a:moveTo>
                  <a:pt x="85" y="210"/>
                </a:moveTo>
                <a:cubicBezTo>
                  <a:pt x="85" y="211"/>
                  <a:pt x="84" y="211"/>
                  <a:pt x="84" y="213"/>
                </a:cubicBezTo>
                <a:cubicBezTo>
                  <a:pt x="84" y="212"/>
                  <a:pt x="87" y="210"/>
                  <a:pt x="86" y="210"/>
                </a:cubicBezTo>
                <a:cubicBezTo>
                  <a:pt x="86" y="210"/>
                  <a:pt x="85" y="210"/>
                  <a:pt x="85" y="210"/>
                </a:cubicBezTo>
                <a:close/>
                <a:moveTo>
                  <a:pt x="81" y="210"/>
                </a:moveTo>
                <a:cubicBezTo>
                  <a:pt x="82" y="210"/>
                  <a:pt x="83" y="209"/>
                  <a:pt x="83" y="207"/>
                </a:cubicBezTo>
                <a:cubicBezTo>
                  <a:pt x="82" y="208"/>
                  <a:pt x="81" y="209"/>
                  <a:pt x="81" y="210"/>
                </a:cubicBezTo>
                <a:close/>
                <a:moveTo>
                  <a:pt x="67" y="196"/>
                </a:moveTo>
                <a:cubicBezTo>
                  <a:pt x="67" y="195"/>
                  <a:pt x="67" y="195"/>
                  <a:pt x="67" y="195"/>
                </a:cubicBezTo>
                <a:cubicBezTo>
                  <a:pt x="66" y="194"/>
                  <a:pt x="67" y="195"/>
                  <a:pt x="67" y="196"/>
                </a:cubicBezTo>
                <a:close/>
                <a:moveTo>
                  <a:pt x="54" y="186"/>
                </a:moveTo>
                <a:cubicBezTo>
                  <a:pt x="55" y="186"/>
                  <a:pt x="55" y="186"/>
                  <a:pt x="55" y="186"/>
                </a:cubicBezTo>
                <a:cubicBezTo>
                  <a:pt x="55" y="186"/>
                  <a:pt x="55" y="187"/>
                  <a:pt x="55" y="187"/>
                </a:cubicBezTo>
                <a:cubicBezTo>
                  <a:pt x="56" y="186"/>
                  <a:pt x="55" y="186"/>
                  <a:pt x="55" y="186"/>
                </a:cubicBezTo>
                <a:cubicBezTo>
                  <a:pt x="55" y="185"/>
                  <a:pt x="55" y="186"/>
                  <a:pt x="54" y="186"/>
                </a:cubicBezTo>
                <a:cubicBezTo>
                  <a:pt x="54" y="186"/>
                  <a:pt x="54" y="186"/>
                  <a:pt x="54" y="186"/>
                </a:cubicBezTo>
                <a:close/>
                <a:moveTo>
                  <a:pt x="63" y="194"/>
                </a:moveTo>
                <a:cubicBezTo>
                  <a:pt x="63" y="194"/>
                  <a:pt x="64" y="194"/>
                  <a:pt x="64" y="193"/>
                </a:cubicBezTo>
                <a:cubicBezTo>
                  <a:pt x="63" y="193"/>
                  <a:pt x="62" y="194"/>
                  <a:pt x="63" y="194"/>
                </a:cubicBezTo>
                <a:close/>
                <a:moveTo>
                  <a:pt x="68" y="198"/>
                </a:moveTo>
                <a:cubicBezTo>
                  <a:pt x="68" y="197"/>
                  <a:pt x="68" y="197"/>
                  <a:pt x="68" y="197"/>
                </a:cubicBezTo>
                <a:cubicBezTo>
                  <a:pt x="68" y="197"/>
                  <a:pt x="67" y="198"/>
                  <a:pt x="68" y="198"/>
                </a:cubicBezTo>
                <a:close/>
                <a:moveTo>
                  <a:pt x="68" y="200"/>
                </a:moveTo>
                <a:cubicBezTo>
                  <a:pt x="69" y="201"/>
                  <a:pt x="69" y="200"/>
                  <a:pt x="70" y="200"/>
                </a:cubicBezTo>
                <a:cubicBezTo>
                  <a:pt x="70" y="200"/>
                  <a:pt x="70" y="199"/>
                  <a:pt x="70" y="199"/>
                </a:cubicBezTo>
                <a:cubicBezTo>
                  <a:pt x="70" y="199"/>
                  <a:pt x="70" y="199"/>
                  <a:pt x="70" y="198"/>
                </a:cubicBezTo>
                <a:cubicBezTo>
                  <a:pt x="69" y="199"/>
                  <a:pt x="69" y="200"/>
                  <a:pt x="68" y="200"/>
                </a:cubicBezTo>
                <a:close/>
                <a:moveTo>
                  <a:pt x="53" y="186"/>
                </a:moveTo>
                <a:cubicBezTo>
                  <a:pt x="53" y="185"/>
                  <a:pt x="54" y="185"/>
                  <a:pt x="53" y="184"/>
                </a:cubicBezTo>
                <a:cubicBezTo>
                  <a:pt x="53" y="184"/>
                  <a:pt x="53" y="185"/>
                  <a:pt x="53" y="186"/>
                </a:cubicBezTo>
                <a:close/>
                <a:moveTo>
                  <a:pt x="66" y="197"/>
                </a:moveTo>
                <a:cubicBezTo>
                  <a:pt x="67" y="196"/>
                  <a:pt x="66" y="197"/>
                  <a:pt x="66" y="196"/>
                </a:cubicBezTo>
                <a:cubicBezTo>
                  <a:pt x="66" y="196"/>
                  <a:pt x="66" y="197"/>
                  <a:pt x="66" y="197"/>
                </a:cubicBezTo>
                <a:close/>
                <a:moveTo>
                  <a:pt x="71" y="202"/>
                </a:moveTo>
                <a:cubicBezTo>
                  <a:pt x="71" y="202"/>
                  <a:pt x="72" y="202"/>
                  <a:pt x="72" y="201"/>
                </a:cubicBezTo>
                <a:cubicBezTo>
                  <a:pt x="71" y="201"/>
                  <a:pt x="70" y="202"/>
                  <a:pt x="71" y="202"/>
                </a:cubicBezTo>
                <a:close/>
                <a:moveTo>
                  <a:pt x="60" y="193"/>
                </a:moveTo>
                <a:cubicBezTo>
                  <a:pt x="61" y="193"/>
                  <a:pt x="61" y="193"/>
                  <a:pt x="61" y="194"/>
                </a:cubicBezTo>
                <a:cubicBezTo>
                  <a:pt x="61" y="193"/>
                  <a:pt x="61" y="194"/>
                  <a:pt x="61" y="194"/>
                </a:cubicBezTo>
                <a:cubicBezTo>
                  <a:pt x="61" y="194"/>
                  <a:pt x="62" y="193"/>
                  <a:pt x="61" y="193"/>
                </a:cubicBezTo>
                <a:cubicBezTo>
                  <a:pt x="61" y="193"/>
                  <a:pt x="61" y="193"/>
                  <a:pt x="60" y="193"/>
                </a:cubicBezTo>
                <a:close/>
                <a:moveTo>
                  <a:pt x="54" y="191"/>
                </a:moveTo>
                <a:cubicBezTo>
                  <a:pt x="55" y="191"/>
                  <a:pt x="56" y="190"/>
                  <a:pt x="56" y="189"/>
                </a:cubicBezTo>
                <a:cubicBezTo>
                  <a:pt x="55" y="189"/>
                  <a:pt x="54" y="190"/>
                  <a:pt x="54" y="191"/>
                </a:cubicBezTo>
                <a:close/>
                <a:moveTo>
                  <a:pt x="76" y="210"/>
                </a:moveTo>
                <a:cubicBezTo>
                  <a:pt x="77" y="209"/>
                  <a:pt x="78" y="209"/>
                  <a:pt x="78" y="208"/>
                </a:cubicBezTo>
                <a:cubicBezTo>
                  <a:pt x="78" y="208"/>
                  <a:pt x="76" y="210"/>
                  <a:pt x="76" y="210"/>
                </a:cubicBezTo>
                <a:close/>
                <a:moveTo>
                  <a:pt x="75" y="208"/>
                </a:moveTo>
                <a:cubicBezTo>
                  <a:pt x="75" y="208"/>
                  <a:pt x="75" y="208"/>
                  <a:pt x="75" y="208"/>
                </a:cubicBezTo>
                <a:cubicBezTo>
                  <a:pt x="75" y="208"/>
                  <a:pt x="75" y="207"/>
                  <a:pt x="75" y="207"/>
                </a:cubicBezTo>
                <a:cubicBezTo>
                  <a:pt x="75" y="207"/>
                  <a:pt x="75" y="207"/>
                  <a:pt x="75" y="207"/>
                </a:cubicBezTo>
                <a:cubicBezTo>
                  <a:pt x="74" y="207"/>
                  <a:pt x="75" y="207"/>
                  <a:pt x="74" y="208"/>
                </a:cubicBezTo>
                <a:lnTo>
                  <a:pt x="75" y="208"/>
                </a:lnTo>
                <a:close/>
                <a:moveTo>
                  <a:pt x="74" y="206"/>
                </a:moveTo>
                <a:cubicBezTo>
                  <a:pt x="73" y="207"/>
                  <a:pt x="73" y="205"/>
                  <a:pt x="73" y="206"/>
                </a:cubicBezTo>
                <a:cubicBezTo>
                  <a:pt x="73" y="206"/>
                  <a:pt x="72" y="207"/>
                  <a:pt x="73" y="207"/>
                </a:cubicBezTo>
                <a:cubicBezTo>
                  <a:pt x="73" y="207"/>
                  <a:pt x="73" y="207"/>
                  <a:pt x="73" y="207"/>
                </a:cubicBezTo>
                <a:cubicBezTo>
                  <a:pt x="73" y="207"/>
                  <a:pt x="73" y="207"/>
                  <a:pt x="73" y="207"/>
                </a:cubicBezTo>
                <a:cubicBezTo>
                  <a:pt x="74" y="207"/>
                  <a:pt x="74" y="206"/>
                  <a:pt x="74" y="206"/>
                </a:cubicBezTo>
                <a:close/>
                <a:moveTo>
                  <a:pt x="50" y="189"/>
                </a:moveTo>
                <a:cubicBezTo>
                  <a:pt x="51" y="190"/>
                  <a:pt x="52" y="189"/>
                  <a:pt x="51" y="188"/>
                </a:cubicBezTo>
                <a:cubicBezTo>
                  <a:pt x="51" y="189"/>
                  <a:pt x="51" y="189"/>
                  <a:pt x="50" y="189"/>
                </a:cubicBezTo>
                <a:close/>
                <a:moveTo>
                  <a:pt x="53" y="192"/>
                </a:moveTo>
                <a:cubicBezTo>
                  <a:pt x="54" y="193"/>
                  <a:pt x="54" y="192"/>
                  <a:pt x="54" y="192"/>
                </a:cubicBezTo>
                <a:cubicBezTo>
                  <a:pt x="54" y="192"/>
                  <a:pt x="54" y="191"/>
                  <a:pt x="54" y="191"/>
                </a:cubicBezTo>
                <a:lnTo>
                  <a:pt x="53" y="192"/>
                </a:lnTo>
                <a:close/>
                <a:moveTo>
                  <a:pt x="73" y="209"/>
                </a:moveTo>
                <a:cubicBezTo>
                  <a:pt x="73" y="209"/>
                  <a:pt x="73" y="210"/>
                  <a:pt x="73" y="209"/>
                </a:cubicBezTo>
                <a:cubicBezTo>
                  <a:pt x="73" y="209"/>
                  <a:pt x="74" y="210"/>
                  <a:pt x="74" y="209"/>
                </a:cubicBezTo>
                <a:cubicBezTo>
                  <a:pt x="74" y="209"/>
                  <a:pt x="74" y="208"/>
                  <a:pt x="74" y="208"/>
                </a:cubicBezTo>
                <a:cubicBezTo>
                  <a:pt x="73" y="209"/>
                  <a:pt x="73" y="208"/>
                  <a:pt x="73" y="208"/>
                </a:cubicBezTo>
                <a:cubicBezTo>
                  <a:pt x="73" y="208"/>
                  <a:pt x="73" y="209"/>
                  <a:pt x="73" y="209"/>
                </a:cubicBezTo>
                <a:cubicBezTo>
                  <a:pt x="73" y="209"/>
                  <a:pt x="73" y="209"/>
                  <a:pt x="73" y="209"/>
                </a:cubicBezTo>
                <a:close/>
                <a:moveTo>
                  <a:pt x="49" y="190"/>
                </a:moveTo>
                <a:cubicBezTo>
                  <a:pt x="49" y="190"/>
                  <a:pt x="50" y="189"/>
                  <a:pt x="50" y="189"/>
                </a:cubicBezTo>
                <a:cubicBezTo>
                  <a:pt x="50" y="189"/>
                  <a:pt x="49" y="190"/>
                  <a:pt x="49" y="190"/>
                </a:cubicBezTo>
                <a:close/>
                <a:moveTo>
                  <a:pt x="52" y="194"/>
                </a:moveTo>
                <a:cubicBezTo>
                  <a:pt x="53" y="194"/>
                  <a:pt x="54" y="193"/>
                  <a:pt x="53" y="192"/>
                </a:cubicBezTo>
                <a:cubicBezTo>
                  <a:pt x="53" y="193"/>
                  <a:pt x="52" y="193"/>
                  <a:pt x="52" y="194"/>
                </a:cubicBezTo>
                <a:close/>
                <a:moveTo>
                  <a:pt x="66" y="205"/>
                </a:moveTo>
                <a:cubicBezTo>
                  <a:pt x="66" y="205"/>
                  <a:pt x="67" y="204"/>
                  <a:pt x="67" y="204"/>
                </a:cubicBezTo>
                <a:cubicBezTo>
                  <a:pt x="67" y="204"/>
                  <a:pt x="67" y="204"/>
                  <a:pt x="67" y="204"/>
                </a:cubicBezTo>
                <a:cubicBezTo>
                  <a:pt x="67" y="204"/>
                  <a:pt x="66" y="205"/>
                  <a:pt x="66" y="205"/>
                </a:cubicBezTo>
                <a:close/>
                <a:moveTo>
                  <a:pt x="58" y="198"/>
                </a:moveTo>
                <a:cubicBezTo>
                  <a:pt x="57" y="198"/>
                  <a:pt x="57" y="197"/>
                  <a:pt x="57" y="197"/>
                </a:cubicBezTo>
                <a:cubicBezTo>
                  <a:pt x="56" y="197"/>
                  <a:pt x="57" y="198"/>
                  <a:pt x="58" y="198"/>
                </a:cubicBezTo>
                <a:close/>
                <a:moveTo>
                  <a:pt x="50" y="197"/>
                </a:moveTo>
                <a:cubicBezTo>
                  <a:pt x="51" y="196"/>
                  <a:pt x="51" y="195"/>
                  <a:pt x="52" y="195"/>
                </a:cubicBezTo>
                <a:cubicBezTo>
                  <a:pt x="52" y="194"/>
                  <a:pt x="52" y="194"/>
                  <a:pt x="52" y="194"/>
                </a:cubicBezTo>
                <a:cubicBezTo>
                  <a:pt x="51" y="195"/>
                  <a:pt x="50" y="196"/>
                  <a:pt x="50" y="197"/>
                </a:cubicBezTo>
                <a:close/>
                <a:moveTo>
                  <a:pt x="79" y="218"/>
                </a:moveTo>
                <a:cubicBezTo>
                  <a:pt x="80" y="219"/>
                  <a:pt x="80" y="218"/>
                  <a:pt x="80" y="218"/>
                </a:cubicBezTo>
                <a:cubicBezTo>
                  <a:pt x="80" y="218"/>
                  <a:pt x="80" y="218"/>
                  <a:pt x="79" y="218"/>
                </a:cubicBezTo>
                <a:close/>
                <a:moveTo>
                  <a:pt x="45" y="192"/>
                </a:moveTo>
                <a:cubicBezTo>
                  <a:pt x="45" y="192"/>
                  <a:pt x="47" y="192"/>
                  <a:pt x="46" y="191"/>
                </a:cubicBezTo>
                <a:cubicBezTo>
                  <a:pt x="46" y="192"/>
                  <a:pt x="45" y="191"/>
                  <a:pt x="45" y="192"/>
                </a:cubicBezTo>
                <a:close/>
                <a:moveTo>
                  <a:pt x="42" y="196"/>
                </a:moveTo>
                <a:cubicBezTo>
                  <a:pt x="44" y="196"/>
                  <a:pt x="43" y="194"/>
                  <a:pt x="45" y="193"/>
                </a:cubicBezTo>
                <a:cubicBezTo>
                  <a:pt x="44" y="193"/>
                  <a:pt x="44" y="193"/>
                  <a:pt x="44" y="193"/>
                </a:cubicBezTo>
                <a:cubicBezTo>
                  <a:pt x="44" y="194"/>
                  <a:pt x="42" y="194"/>
                  <a:pt x="42" y="196"/>
                </a:cubicBezTo>
                <a:close/>
                <a:moveTo>
                  <a:pt x="49" y="199"/>
                </a:moveTo>
                <a:cubicBezTo>
                  <a:pt x="49" y="198"/>
                  <a:pt x="50" y="198"/>
                  <a:pt x="49" y="197"/>
                </a:cubicBezTo>
                <a:cubicBezTo>
                  <a:pt x="49" y="198"/>
                  <a:pt x="48" y="198"/>
                  <a:pt x="49" y="199"/>
                </a:cubicBezTo>
                <a:close/>
                <a:moveTo>
                  <a:pt x="67" y="214"/>
                </a:moveTo>
                <a:cubicBezTo>
                  <a:pt x="67" y="214"/>
                  <a:pt x="66" y="215"/>
                  <a:pt x="67" y="215"/>
                </a:cubicBezTo>
                <a:cubicBezTo>
                  <a:pt x="66" y="214"/>
                  <a:pt x="68" y="214"/>
                  <a:pt x="68" y="214"/>
                </a:cubicBezTo>
                <a:cubicBezTo>
                  <a:pt x="67" y="214"/>
                  <a:pt x="67" y="214"/>
                  <a:pt x="67" y="214"/>
                </a:cubicBezTo>
                <a:close/>
                <a:moveTo>
                  <a:pt x="72" y="224"/>
                </a:moveTo>
                <a:cubicBezTo>
                  <a:pt x="72" y="224"/>
                  <a:pt x="74" y="222"/>
                  <a:pt x="74" y="221"/>
                </a:cubicBezTo>
                <a:cubicBezTo>
                  <a:pt x="74" y="222"/>
                  <a:pt x="72" y="224"/>
                  <a:pt x="72" y="224"/>
                </a:cubicBezTo>
                <a:close/>
                <a:moveTo>
                  <a:pt x="59" y="212"/>
                </a:moveTo>
                <a:cubicBezTo>
                  <a:pt x="59" y="211"/>
                  <a:pt x="61" y="211"/>
                  <a:pt x="61" y="211"/>
                </a:cubicBezTo>
                <a:cubicBezTo>
                  <a:pt x="60" y="211"/>
                  <a:pt x="59" y="211"/>
                  <a:pt x="59" y="212"/>
                </a:cubicBezTo>
                <a:close/>
                <a:moveTo>
                  <a:pt x="71" y="219"/>
                </a:moveTo>
                <a:cubicBezTo>
                  <a:pt x="71" y="219"/>
                  <a:pt x="70" y="219"/>
                  <a:pt x="70" y="218"/>
                </a:cubicBezTo>
                <a:cubicBezTo>
                  <a:pt x="70" y="219"/>
                  <a:pt x="70" y="219"/>
                  <a:pt x="71" y="219"/>
                </a:cubicBezTo>
                <a:close/>
                <a:moveTo>
                  <a:pt x="41" y="197"/>
                </a:moveTo>
                <a:cubicBezTo>
                  <a:pt x="42" y="198"/>
                  <a:pt x="42" y="197"/>
                  <a:pt x="42" y="196"/>
                </a:cubicBezTo>
                <a:cubicBezTo>
                  <a:pt x="42" y="196"/>
                  <a:pt x="42" y="196"/>
                  <a:pt x="41" y="197"/>
                </a:cubicBezTo>
                <a:close/>
                <a:moveTo>
                  <a:pt x="57" y="214"/>
                </a:moveTo>
                <a:cubicBezTo>
                  <a:pt x="57" y="214"/>
                  <a:pt x="57" y="214"/>
                  <a:pt x="57" y="215"/>
                </a:cubicBezTo>
                <a:cubicBezTo>
                  <a:pt x="58" y="214"/>
                  <a:pt x="58" y="214"/>
                  <a:pt x="58" y="213"/>
                </a:cubicBezTo>
                <a:cubicBezTo>
                  <a:pt x="58" y="214"/>
                  <a:pt x="58" y="214"/>
                  <a:pt x="57" y="214"/>
                </a:cubicBezTo>
                <a:close/>
                <a:moveTo>
                  <a:pt x="62" y="219"/>
                </a:moveTo>
                <a:cubicBezTo>
                  <a:pt x="62" y="218"/>
                  <a:pt x="62" y="218"/>
                  <a:pt x="62" y="218"/>
                </a:cubicBezTo>
                <a:cubicBezTo>
                  <a:pt x="61" y="218"/>
                  <a:pt x="61" y="218"/>
                  <a:pt x="62" y="219"/>
                </a:cubicBezTo>
                <a:close/>
                <a:moveTo>
                  <a:pt x="62" y="219"/>
                </a:moveTo>
                <a:cubicBezTo>
                  <a:pt x="62" y="220"/>
                  <a:pt x="63" y="220"/>
                  <a:pt x="63" y="220"/>
                </a:cubicBezTo>
                <a:cubicBezTo>
                  <a:pt x="63" y="220"/>
                  <a:pt x="62" y="219"/>
                  <a:pt x="62" y="219"/>
                </a:cubicBezTo>
                <a:close/>
                <a:moveTo>
                  <a:pt x="43" y="206"/>
                </a:moveTo>
                <a:cubicBezTo>
                  <a:pt x="43" y="205"/>
                  <a:pt x="44" y="204"/>
                  <a:pt x="43" y="204"/>
                </a:cubicBezTo>
                <a:cubicBezTo>
                  <a:pt x="42" y="205"/>
                  <a:pt x="42" y="205"/>
                  <a:pt x="43" y="206"/>
                </a:cubicBezTo>
                <a:close/>
                <a:moveTo>
                  <a:pt x="59" y="218"/>
                </a:moveTo>
                <a:cubicBezTo>
                  <a:pt x="60" y="219"/>
                  <a:pt x="60" y="218"/>
                  <a:pt x="60" y="217"/>
                </a:cubicBezTo>
                <a:cubicBezTo>
                  <a:pt x="60" y="217"/>
                  <a:pt x="59" y="218"/>
                  <a:pt x="59" y="218"/>
                </a:cubicBezTo>
                <a:close/>
                <a:moveTo>
                  <a:pt x="57" y="218"/>
                </a:moveTo>
                <a:cubicBezTo>
                  <a:pt x="57" y="217"/>
                  <a:pt x="58" y="217"/>
                  <a:pt x="58" y="216"/>
                </a:cubicBezTo>
                <a:cubicBezTo>
                  <a:pt x="58" y="216"/>
                  <a:pt x="57" y="217"/>
                  <a:pt x="57" y="218"/>
                </a:cubicBezTo>
                <a:close/>
                <a:moveTo>
                  <a:pt x="64" y="226"/>
                </a:moveTo>
                <a:cubicBezTo>
                  <a:pt x="65" y="225"/>
                  <a:pt x="66" y="225"/>
                  <a:pt x="66" y="224"/>
                </a:cubicBezTo>
                <a:cubicBezTo>
                  <a:pt x="66" y="224"/>
                  <a:pt x="66" y="224"/>
                  <a:pt x="66" y="223"/>
                </a:cubicBezTo>
                <a:cubicBezTo>
                  <a:pt x="65" y="224"/>
                  <a:pt x="64" y="225"/>
                  <a:pt x="64" y="226"/>
                </a:cubicBezTo>
                <a:close/>
                <a:moveTo>
                  <a:pt x="49" y="214"/>
                </a:moveTo>
                <a:cubicBezTo>
                  <a:pt x="50" y="214"/>
                  <a:pt x="51" y="213"/>
                  <a:pt x="51" y="212"/>
                </a:cubicBezTo>
                <a:cubicBezTo>
                  <a:pt x="50" y="213"/>
                  <a:pt x="49" y="213"/>
                  <a:pt x="49" y="214"/>
                </a:cubicBezTo>
                <a:close/>
                <a:moveTo>
                  <a:pt x="57" y="221"/>
                </a:moveTo>
                <a:cubicBezTo>
                  <a:pt x="58" y="220"/>
                  <a:pt x="59" y="220"/>
                  <a:pt x="59" y="219"/>
                </a:cubicBezTo>
                <a:cubicBezTo>
                  <a:pt x="58" y="219"/>
                  <a:pt x="56" y="220"/>
                  <a:pt x="57" y="221"/>
                </a:cubicBezTo>
                <a:close/>
                <a:moveTo>
                  <a:pt x="41" y="208"/>
                </a:moveTo>
                <a:cubicBezTo>
                  <a:pt x="41" y="208"/>
                  <a:pt x="41" y="207"/>
                  <a:pt x="41" y="207"/>
                </a:cubicBezTo>
                <a:cubicBezTo>
                  <a:pt x="41" y="207"/>
                  <a:pt x="40" y="208"/>
                  <a:pt x="41" y="208"/>
                </a:cubicBezTo>
                <a:close/>
                <a:moveTo>
                  <a:pt x="62" y="226"/>
                </a:moveTo>
                <a:cubicBezTo>
                  <a:pt x="62" y="225"/>
                  <a:pt x="63" y="225"/>
                  <a:pt x="62" y="224"/>
                </a:cubicBezTo>
                <a:cubicBezTo>
                  <a:pt x="62" y="225"/>
                  <a:pt x="61" y="225"/>
                  <a:pt x="62" y="226"/>
                </a:cubicBezTo>
                <a:close/>
                <a:moveTo>
                  <a:pt x="53" y="219"/>
                </a:moveTo>
                <a:cubicBezTo>
                  <a:pt x="54" y="219"/>
                  <a:pt x="54" y="220"/>
                  <a:pt x="55" y="219"/>
                </a:cubicBezTo>
                <a:cubicBezTo>
                  <a:pt x="54" y="219"/>
                  <a:pt x="54" y="218"/>
                  <a:pt x="53" y="219"/>
                </a:cubicBezTo>
                <a:close/>
                <a:moveTo>
                  <a:pt x="68" y="232"/>
                </a:moveTo>
                <a:cubicBezTo>
                  <a:pt x="69" y="233"/>
                  <a:pt x="70" y="231"/>
                  <a:pt x="69" y="231"/>
                </a:cubicBezTo>
                <a:cubicBezTo>
                  <a:pt x="69" y="231"/>
                  <a:pt x="69" y="232"/>
                  <a:pt x="68" y="232"/>
                </a:cubicBezTo>
                <a:close/>
                <a:moveTo>
                  <a:pt x="55" y="224"/>
                </a:moveTo>
                <a:cubicBezTo>
                  <a:pt x="56" y="223"/>
                  <a:pt x="57" y="222"/>
                  <a:pt x="57" y="221"/>
                </a:cubicBezTo>
                <a:cubicBezTo>
                  <a:pt x="56" y="222"/>
                  <a:pt x="56" y="223"/>
                  <a:pt x="55" y="224"/>
                </a:cubicBezTo>
                <a:close/>
                <a:moveTo>
                  <a:pt x="62" y="228"/>
                </a:moveTo>
                <a:cubicBezTo>
                  <a:pt x="63" y="228"/>
                  <a:pt x="63" y="228"/>
                  <a:pt x="64" y="228"/>
                </a:cubicBezTo>
                <a:cubicBezTo>
                  <a:pt x="63" y="227"/>
                  <a:pt x="64" y="227"/>
                  <a:pt x="63" y="226"/>
                </a:cubicBezTo>
                <a:cubicBezTo>
                  <a:pt x="63" y="227"/>
                  <a:pt x="62" y="228"/>
                  <a:pt x="62" y="228"/>
                </a:cubicBezTo>
                <a:close/>
                <a:moveTo>
                  <a:pt x="53" y="220"/>
                </a:moveTo>
                <a:cubicBezTo>
                  <a:pt x="53" y="220"/>
                  <a:pt x="54" y="219"/>
                  <a:pt x="53" y="219"/>
                </a:cubicBezTo>
                <a:cubicBezTo>
                  <a:pt x="52" y="221"/>
                  <a:pt x="51" y="222"/>
                  <a:pt x="53" y="220"/>
                </a:cubicBezTo>
                <a:close/>
                <a:moveTo>
                  <a:pt x="47" y="216"/>
                </a:moveTo>
                <a:cubicBezTo>
                  <a:pt x="47" y="217"/>
                  <a:pt x="46" y="217"/>
                  <a:pt x="47" y="218"/>
                </a:cubicBezTo>
                <a:cubicBezTo>
                  <a:pt x="47" y="217"/>
                  <a:pt x="47" y="217"/>
                  <a:pt x="48" y="217"/>
                </a:cubicBezTo>
                <a:cubicBezTo>
                  <a:pt x="48" y="216"/>
                  <a:pt x="48" y="216"/>
                  <a:pt x="47" y="216"/>
                </a:cubicBezTo>
                <a:close/>
                <a:moveTo>
                  <a:pt x="59" y="227"/>
                </a:moveTo>
                <a:cubicBezTo>
                  <a:pt x="59" y="227"/>
                  <a:pt x="59" y="227"/>
                  <a:pt x="59" y="228"/>
                </a:cubicBezTo>
                <a:cubicBezTo>
                  <a:pt x="59" y="227"/>
                  <a:pt x="60" y="227"/>
                  <a:pt x="60" y="226"/>
                </a:cubicBezTo>
                <a:cubicBezTo>
                  <a:pt x="60" y="227"/>
                  <a:pt x="59" y="226"/>
                  <a:pt x="59" y="227"/>
                </a:cubicBezTo>
                <a:close/>
                <a:moveTo>
                  <a:pt x="57" y="227"/>
                </a:moveTo>
                <a:cubicBezTo>
                  <a:pt x="57" y="227"/>
                  <a:pt x="59" y="226"/>
                  <a:pt x="58" y="226"/>
                </a:cubicBezTo>
                <a:cubicBezTo>
                  <a:pt x="58" y="226"/>
                  <a:pt x="57" y="226"/>
                  <a:pt x="57" y="227"/>
                </a:cubicBezTo>
                <a:close/>
                <a:moveTo>
                  <a:pt x="51" y="223"/>
                </a:moveTo>
                <a:cubicBezTo>
                  <a:pt x="51" y="222"/>
                  <a:pt x="52" y="222"/>
                  <a:pt x="52" y="221"/>
                </a:cubicBezTo>
                <a:cubicBezTo>
                  <a:pt x="51" y="222"/>
                  <a:pt x="51" y="222"/>
                  <a:pt x="51" y="223"/>
                </a:cubicBezTo>
                <a:close/>
                <a:moveTo>
                  <a:pt x="33" y="211"/>
                </a:moveTo>
                <a:cubicBezTo>
                  <a:pt x="34" y="212"/>
                  <a:pt x="35" y="210"/>
                  <a:pt x="35" y="209"/>
                </a:cubicBezTo>
                <a:cubicBezTo>
                  <a:pt x="34" y="210"/>
                  <a:pt x="34" y="211"/>
                  <a:pt x="33" y="211"/>
                </a:cubicBezTo>
                <a:close/>
                <a:moveTo>
                  <a:pt x="40" y="214"/>
                </a:moveTo>
                <a:cubicBezTo>
                  <a:pt x="40" y="214"/>
                  <a:pt x="41" y="214"/>
                  <a:pt x="40" y="213"/>
                </a:cubicBezTo>
                <a:cubicBezTo>
                  <a:pt x="40" y="213"/>
                  <a:pt x="39" y="214"/>
                  <a:pt x="40" y="214"/>
                </a:cubicBezTo>
                <a:close/>
                <a:moveTo>
                  <a:pt x="35" y="215"/>
                </a:moveTo>
                <a:cubicBezTo>
                  <a:pt x="36" y="215"/>
                  <a:pt x="37" y="214"/>
                  <a:pt x="37" y="213"/>
                </a:cubicBezTo>
                <a:cubicBezTo>
                  <a:pt x="36" y="214"/>
                  <a:pt x="35" y="215"/>
                  <a:pt x="35" y="215"/>
                </a:cubicBezTo>
                <a:close/>
                <a:moveTo>
                  <a:pt x="48" y="223"/>
                </a:moveTo>
                <a:cubicBezTo>
                  <a:pt x="49" y="223"/>
                  <a:pt x="49" y="222"/>
                  <a:pt x="48" y="222"/>
                </a:cubicBezTo>
                <a:cubicBezTo>
                  <a:pt x="48" y="222"/>
                  <a:pt x="48" y="223"/>
                  <a:pt x="48" y="223"/>
                </a:cubicBezTo>
                <a:close/>
                <a:moveTo>
                  <a:pt x="38" y="217"/>
                </a:moveTo>
                <a:cubicBezTo>
                  <a:pt x="38" y="217"/>
                  <a:pt x="39" y="216"/>
                  <a:pt x="39" y="215"/>
                </a:cubicBezTo>
                <a:lnTo>
                  <a:pt x="38" y="217"/>
                </a:lnTo>
                <a:close/>
                <a:moveTo>
                  <a:pt x="43" y="223"/>
                </a:moveTo>
                <a:cubicBezTo>
                  <a:pt x="43" y="223"/>
                  <a:pt x="45" y="222"/>
                  <a:pt x="44" y="221"/>
                </a:cubicBezTo>
                <a:cubicBezTo>
                  <a:pt x="44" y="222"/>
                  <a:pt x="42" y="223"/>
                  <a:pt x="43" y="223"/>
                </a:cubicBezTo>
                <a:close/>
                <a:moveTo>
                  <a:pt x="62" y="237"/>
                </a:moveTo>
                <a:cubicBezTo>
                  <a:pt x="62" y="237"/>
                  <a:pt x="63" y="236"/>
                  <a:pt x="62" y="235"/>
                </a:cubicBezTo>
                <a:cubicBezTo>
                  <a:pt x="62" y="236"/>
                  <a:pt x="61" y="237"/>
                  <a:pt x="62" y="237"/>
                </a:cubicBezTo>
                <a:close/>
                <a:moveTo>
                  <a:pt x="30" y="213"/>
                </a:moveTo>
                <a:cubicBezTo>
                  <a:pt x="30" y="212"/>
                  <a:pt x="31" y="212"/>
                  <a:pt x="30" y="211"/>
                </a:cubicBezTo>
                <a:cubicBezTo>
                  <a:pt x="30" y="212"/>
                  <a:pt x="29" y="212"/>
                  <a:pt x="30" y="213"/>
                </a:cubicBezTo>
                <a:close/>
                <a:moveTo>
                  <a:pt x="49" y="228"/>
                </a:moveTo>
                <a:cubicBezTo>
                  <a:pt x="50" y="229"/>
                  <a:pt x="50" y="227"/>
                  <a:pt x="50" y="228"/>
                </a:cubicBezTo>
                <a:cubicBezTo>
                  <a:pt x="51" y="227"/>
                  <a:pt x="51" y="227"/>
                  <a:pt x="51" y="227"/>
                </a:cubicBezTo>
                <a:cubicBezTo>
                  <a:pt x="51" y="227"/>
                  <a:pt x="51" y="227"/>
                  <a:pt x="51" y="227"/>
                </a:cubicBezTo>
                <a:cubicBezTo>
                  <a:pt x="50" y="228"/>
                  <a:pt x="49" y="227"/>
                  <a:pt x="49" y="228"/>
                </a:cubicBezTo>
                <a:close/>
                <a:moveTo>
                  <a:pt x="44" y="225"/>
                </a:moveTo>
                <a:cubicBezTo>
                  <a:pt x="44" y="224"/>
                  <a:pt x="45" y="224"/>
                  <a:pt x="44" y="223"/>
                </a:cubicBezTo>
                <a:cubicBezTo>
                  <a:pt x="44" y="224"/>
                  <a:pt x="44" y="224"/>
                  <a:pt x="44" y="225"/>
                </a:cubicBezTo>
                <a:close/>
                <a:moveTo>
                  <a:pt x="64" y="238"/>
                </a:moveTo>
                <a:cubicBezTo>
                  <a:pt x="63" y="238"/>
                  <a:pt x="63" y="239"/>
                  <a:pt x="63" y="239"/>
                </a:cubicBezTo>
                <a:cubicBezTo>
                  <a:pt x="64" y="239"/>
                  <a:pt x="64" y="239"/>
                  <a:pt x="64" y="238"/>
                </a:cubicBezTo>
                <a:close/>
                <a:moveTo>
                  <a:pt x="29" y="217"/>
                </a:moveTo>
                <a:cubicBezTo>
                  <a:pt x="30" y="217"/>
                  <a:pt x="30" y="216"/>
                  <a:pt x="30" y="215"/>
                </a:cubicBezTo>
                <a:cubicBezTo>
                  <a:pt x="30" y="216"/>
                  <a:pt x="29" y="216"/>
                  <a:pt x="29" y="217"/>
                </a:cubicBezTo>
                <a:close/>
                <a:moveTo>
                  <a:pt x="55" y="237"/>
                </a:moveTo>
                <a:cubicBezTo>
                  <a:pt x="55" y="236"/>
                  <a:pt x="56" y="236"/>
                  <a:pt x="56" y="235"/>
                </a:cubicBezTo>
                <a:cubicBezTo>
                  <a:pt x="55" y="235"/>
                  <a:pt x="55" y="236"/>
                  <a:pt x="55" y="237"/>
                </a:cubicBezTo>
                <a:close/>
                <a:moveTo>
                  <a:pt x="47" y="231"/>
                </a:moveTo>
                <a:cubicBezTo>
                  <a:pt x="47" y="232"/>
                  <a:pt x="48" y="230"/>
                  <a:pt x="48" y="230"/>
                </a:cubicBezTo>
                <a:cubicBezTo>
                  <a:pt x="47" y="230"/>
                  <a:pt x="47" y="230"/>
                  <a:pt x="47" y="231"/>
                </a:cubicBezTo>
                <a:close/>
                <a:moveTo>
                  <a:pt x="61" y="240"/>
                </a:moveTo>
                <a:cubicBezTo>
                  <a:pt x="62" y="240"/>
                  <a:pt x="61" y="240"/>
                  <a:pt x="61" y="239"/>
                </a:cubicBezTo>
                <a:cubicBezTo>
                  <a:pt x="61" y="240"/>
                  <a:pt x="61" y="240"/>
                  <a:pt x="61" y="240"/>
                </a:cubicBezTo>
                <a:close/>
                <a:moveTo>
                  <a:pt x="34" y="223"/>
                </a:moveTo>
                <a:cubicBezTo>
                  <a:pt x="34" y="222"/>
                  <a:pt x="35" y="222"/>
                  <a:pt x="35" y="221"/>
                </a:cubicBezTo>
                <a:cubicBezTo>
                  <a:pt x="34" y="221"/>
                  <a:pt x="33" y="222"/>
                  <a:pt x="34" y="223"/>
                </a:cubicBezTo>
                <a:close/>
                <a:moveTo>
                  <a:pt x="26" y="217"/>
                </a:moveTo>
                <a:cubicBezTo>
                  <a:pt x="26" y="217"/>
                  <a:pt x="27" y="217"/>
                  <a:pt x="26" y="216"/>
                </a:cubicBezTo>
                <a:cubicBezTo>
                  <a:pt x="26" y="217"/>
                  <a:pt x="26" y="217"/>
                  <a:pt x="26" y="217"/>
                </a:cubicBezTo>
                <a:close/>
                <a:moveTo>
                  <a:pt x="32" y="222"/>
                </a:moveTo>
                <a:cubicBezTo>
                  <a:pt x="33" y="222"/>
                  <a:pt x="33" y="222"/>
                  <a:pt x="33" y="221"/>
                </a:cubicBezTo>
                <a:cubicBezTo>
                  <a:pt x="32" y="221"/>
                  <a:pt x="32" y="222"/>
                  <a:pt x="32" y="222"/>
                </a:cubicBezTo>
                <a:close/>
                <a:moveTo>
                  <a:pt x="27" y="218"/>
                </a:moveTo>
                <a:cubicBezTo>
                  <a:pt x="27" y="219"/>
                  <a:pt x="26" y="220"/>
                  <a:pt x="27" y="221"/>
                </a:cubicBezTo>
                <a:cubicBezTo>
                  <a:pt x="27" y="220"/>
                  <a:pt x="27" y="220"/>
                  <a:pt x="28" y="219"/>
                </a:cubicBezTo>
                <a:cubicBezTo>
                  <a:pt x="28" y="219"/>
                  <a:pt x="28" y="218"/>
                  <a:pt x="27" y="218"/>
                </a:cubicBezTo>
                <a:close/>
                <a:moveTo>
                  <a:pt x="32" y="225"/>
                </a:moveTo>
                <a:cubicBezTo>
                  <a:pt x="33" y="224"/>
                  <a:pt x="33" y="224"/>
                  <a:pt x="34" y="223"/>
                </a:cubicBezTo>
                <a:cubicBezTo>
                  <a:pt x="33" y="223"/>
                  <a:pt x="33" y="223"/>
                  <a:pt x="33" y="223"/>
                </a:cubicBezTo>
                <a:cubicBezTo>
                  <a:pt x="32" y="223"/>
                  <a:pt x="32" y="224"/>
                  <a:pt x="32" y="225"/>
                </a:cubicBezTo>
                <a:close/>
                <a:moveTo>
                  <a:pt x="23" y="221"/>
                </a:moveTo>
                <a:cubicBezTo>
                  <a:pt x="24" y="220"/>
                  <a:pt x="25" y="219"/>
                  <a:pt x="26" y="217"/>
                </a:cubicBezTo>
                <a:cubicBezTo>
                  <a:pt x="25" y="219"/>
                  <a:pt x="24" y="220"/>
                  <a:pt x="23" y="221"/>
                </a:cubicBezTo>
                <a:close/>
                <a:moveTo>
                  <a:pt x="57" y="242"/>
                </a:moveTo>
                <a:cubicBezTo>
                  <a:pt x="58" y="243"/>
                  <a:pt x="58" y="243"/>
                  <a:pt x="58" y="243"/>
                </a:cubicBezTo>
                <a:cubicBezTo>
                  <a:pt x="59" y="243"/>
                  <a:pt x="58" y="242"/>
                  <a:pt x="58" y="241"/>
                </a:cubicBezTo>
                <a:lnTo>
                  <a:pt x="57" y="242"/>
                </a:lnTo>
                <a:close/>
                <a:moveTo>
                  <a:pt x="25" y="220"/>
                </a:moveTo>
                <a:cubicBezTo>
                  <a:pt x="26" y="220"/>
                  <a:pt x="26" y="219"/>
                  <a:pt x="26" y="218"/>
                </a:cubicBezTo>
                <a:cubicBezTo>
                  <a:pt x="26" y="218"/>
                  <a:pt x="25" y="219"/>
                  <a:pt x="25" y="220"/>
                </a:cubicBezTo>
                <a:close/>
                <a:moveTo>
                  <a:pt x="44" y="234"/>
                </a:moveTo>
                <a:cubicBezTo>
                  <a:pt x="44" y="234"/>
                  <a:pt x="45" y="233"/>
                  <a:pt x="45" y="233"/>
                </a:cubicBezTo>
                <a:cubicBezTo>
                  <a:pt x="44" y="233"/>
                  <a:pt x="43" y="233"/>
                  <a:pt x="44" y="234"/>
                </a:cubicBezTo>
                <a:close/>
                <a:moveTo>
                  <a:pt x="49" y="243"/>
                </a:moveTo>
                <a:cubicBezTo>
                  <a:pt x="50" y="242"/>
                  <a:pt x="52" y="240"/>
                  <a:pt x="52" y="239"/>
                </a:cubicBezTo>
                <a:cubicBezTo>
                  <a:pt x="51" y="241"/>
                  <a:pt x="49" y="241"/>
                  <a:pt x="49" y="243"/>
                </a:cubicBezTo>
                <a:close/>
                <a:moveTo>
                  <a:pt x="31" y="225"/>
                </a:moveTo>
                <a:cubicBezTo>
                  <a:pt x="32" y="225"/>
                  <a:pt x="31" y="226"/>
                  <a:pt x="31" y="226"/>
                </a:cubicBezTo>
                <a:cubicBezTo>
                  <a:pt x="32" y="226"/>
                  <a:pt x="32" y="226"/>
                  <a:pt x="32" y="225"/>
                </a:cubicBezTo>
                <a:cubicBezTo>
                  <a:pt x="32" y="225"/>
                  <a:pt x="32" y="225"/>
                  <a:pt x="31" y="225"/>
                </a:cubicBezTo>
                <a:close/>
                <a:moveTo>
                  <a:pt x="42" y="242"/>
                </a:moveTo>
                <a:cubicBezTo>
                  <a:pt x="43" y="241"/>
                  <a:pt x="45" y="239"/>
                  <a:pt x="46" y="236"/>
                </a:cubicBezTo>
                <a:cubicBezTo>
                  <a:pt x="46" y="237"/>
                  <a:pt x="46" y="238"/>
                  <a:pt x="47" y="237"/>
                </a:cubicBezTo>
                <a:cubicBezTo>
                  <a:pt x="47" y="236"/>
                  <a:pt x="46" y="236"/>
                  <a:pt x="46" y="235"/>
                </a:cubicBezTo>
                <a:cubicBezTo>
                  <a:pt x="45" y="238"/>
                  <a:pt x="42" y="240"/>
                  <a:pt x="42" y="242"/>
                </a:cubicBezTo>
                <a:close/>
                <a:moveTo>
                  <a:pt x="23" y="220"/>
                </a:moveTo>
                <a:cubicBezTo>
                  <a:pt x="23" y="220"/>
                  <a:pt x="22" y="220"/>
                  <a:pt x="23" y="219"/>
                </a:cubicBezTo>
                <a:cubicBezTo>
                  <a:pt x="22" y="219"/>
                  <a:pt x="22" y="219"/>
                  <a:pt x="22" y="219"/>
                </a:cubicBezTo>
                <a:cubicBezTo>
                  <a:pt x="22" y="219"/>
                  <a:pt x="22" y="221"/>
                  <a:pt x="23" y="220"/>
                </a:cubicBezTo>
                <a:close/>
                <a:moveTo>
                  <a:pt x="30" y="227"/>
                </a:moveTo>
                <a:cubicBezTo>
                  <a:pt x="30" y="227"/>
                  <a:pt x="30" y="227"/>
                  <a:pt x="31" y="228"/>
                </a:cubicBezTo>
                <a:cubicBezTo>
                  <a:pt x="31" y="227"/>
                  <a:pt x="31" y="227"/>
                  <a:pt x="31" y="227"/>
                </a:cubicBezTo>
                <a:cubicBezTo>
                  <a:pt x="31" y="226"/>
                  <a:pt x="32" y="227"/>
                  <a:pt x="31" y="226"/>
                </a:cubicBezTo>
                <a:cubicBezTo>
                  <a:pt x="31" y="226"/>
                  <a:pt x="31" y="226"/>
                  <a:pt x="30" y="227"/>
                </a:cubicBezTo>
                <a:close/>
                <a:moveTo>
                  <a:pt x="31" y="230"/>
                </a:moveTo>
                <a:cubicBezTo>
                  <a:pt x="32" y="229"/>
                  <a:pt x="33" y="228"/>
                  <a:pt x="33" y="228"/>
                </a:cubicBezTo>
                <a:cubicBezTo>
                  <a:pt x="32" y="228"/>
                  <a:pt x="31" y="229"/>
                  <a:pt x="31" y="230"/>
                </a:cubicBezTo>
                <a:close/>
                <a:moveTo>
                  <a:pt x="57" y="246"/>
                </a:moveTo>
                <a:cubicBezTo>
                  <a:pt x="57" y="246"/>
                  <a:pt x="57" y="246"/>
                  <a:pt x="58" y="246"/>
                </a:cubicBezTo>
                <a:cubicBezTo>
                  <a:pt x="57" y="246"/>
                  <a:pt x="57" y="246"/>
                  <a:pt x="57" y="246"/>
                </a:cubicBezTo>
                <a:close/>
                <a:moveTo>
                  <a:pt x="21" y="224"/>
                </a:moveTo>
                <a:cubicBezTo>
                  <a:pt x="22" y="224"/>
                  <a:pt x="22" y="223"/>
                  <a:pt x="22" y="223"/>
                </a:cubicBezTo>
                <a:cubicBezTo>
                  <a:pt x="22" y="223"/>
                  <a:pt x="21" y="224"/>
                  <a:pt x="21" y="224"/>
                </a:cubicBezTo>
                <a:close/>
                <a:moveTo>
                  <a:pt x="52" y="249"/>
                </a:moveTo>
                <a:cubicBezTo>
                  <a:pt x="52" y="249"/>
                  <a:pt x="52" y="249"/>
                  <a:pt x="51" y="249"/>
                </a:cubicBezTo>
                <a:cubicBezTo>
                  <a:pt x="52" y="250"/>
                  <a:pt x="52" y="249"/>
                  <a:pt x="52" y="250"/>
                </a:cubicBezTo>
                <a:cubicBezTo>
                  <a:pt x="53" y="248"/>
                  <a:pt x="53" y="248"/>
                  <a:pt x="54" y="247"/>
                </a:cubicBezTo>
                <a:cubicBezTo>
                  <a:pt x="53" y="247"/>
                  <a:pt x="52" y="248"/>
                  <a:pt x="52" y="249"/>
                </a:cubicBezTo>
                <a:close/>
                <a:moveTo>
                  <a:pt x="29" y="230"/>
                </a:moveTo>
                <a:cubicBezTo>
                  <a:pt x="29" y="230"/>
                  <a:pt x="29" y="230"/>
                  <a:pt x="29" y="230"/>
                </a:cubicBezTo>
                <a:cubicBezTo>
                  <a:pt x="29" y="229"/>
                  <a:pt x="28" y="230"/>
                  <a:pt x="29" y="230"/>
                </a:cubicBezTo>
                <a:close/>
                <a:moveTo>
                  <a:pt x="54" y="249"/>
                </a:moveTo>
                <a:cubicBezTo>
                  <a:pt x="55" y="250"/>
                  <a:pt x="54" y="251"/>
                  <a:pt x="55" y="250"/>
                </a:cubicBezTo>
                <a:cubicBezTo>
                  <a:pt x="56" y="251"/>
                  <a:pt x="55" y="250"/>
                  <a:pt x="55" y="251"/>
                </a:cubicBezTo>
                <a:cubicBezTo>
                  <a:pt x="56" y="251"/>
                  <a:pt x="56" y="250"/>
                  <a:pt x="56" y="250"/>
                </a:cubicBezTo>
                <a:cubicBezTo>
                  <a:pt x="55" y="249"/>
                  <a:pt x="55" y="249"/>
                  <a:pt x="54" y="249"/>
                </a:cubicBezTo>
                <a:close/>
                <a:moveTo>
                  <a:pt x="47" y="245"/>
                </a:moveTo>
                <a:cubicBezTo>
                  <a:pt x="47" y="246"/>
                  <a:pt x="46" y="246"/>
                  <a:pt x="47" y="246"/>
                </a:cubicBezTo>
                <a:cubicBezTo>
                  <a:pt x="48" y="245"/>
                  <a:pt x="48" y="245"/>
                  <a:pt x="48" y="245"/>
                </a:cubicBezTo>
                <a:cubicBezTo>
                  <a:pt x="48" y="245"/>
                  <a:pt x="47" y="245"/>
                  <a:pt x="47" y="245"/>
                </a:cubicBezTo>
                <a:close/>
                <a:moveTo>
                  <a:pt x="28" y="231"/>
                </a:moveTo>
                <a:cubicBezTo>
                  <a:pt x="28" y="232"/>
                  <a:pt x="27" y="232"/>
                  <a:pt x="27" y="233"/>
                </a:cubicBezTo>
                <a:cubicBezTo>
                  <a:pt x="28" y="232"/>
                  <a:pt x="28" y="231"/>
                  <a:pt x="28" y="231"/>
                </a:cubicBezTo>
                <a:cubicBezTo>
                  <a:pt x="28" y="231"/>
                  <a:pt x="28" y="230"/>
                  <a:pt x="28" y="231"/>
                </a:cubicBezTo>
                <a:close/>
                <a:moveTo>
                  <a:pt x="28" y="235"/>
                </a:moveTo>
                <a:cubicBezTo>
                  <a:pt x="29" y="234"/>
                  <a:pt x="30" y="233"/>
                  <a:pt x="29" y="232"/>
                </a:cubicBezTo>
                <a:cubicBezTo>
                  <a:pt x="29" y="233"/>
                  <a:pt x="29" y="234"/>
                  <a:pt x="28" y="235"/>
                </a:cubicBezTo>
                <a:close/>
                <a:moveTo>
                  <a:pt x="48" y="247"/>
                </a:moveTo>
                <a:cubicBezTo>
                  <a:pt x="48" y="248"/>
                  <a:pt x="49" y="248"/>
                  <a:pt x="49" y="248"/>
                </a:cubicBezTo>
                <a:cubicBezTo>
                  <a:pt x="49" y="248"/>
                  <a:pt x="49" y="248"/>
                  <a:pt x="49" y="248"/>
                </a:cubicBezTo>
                <a:cubicBezTo>
                  <a:pt x="49" y="248"/>
                  <a:pt x="49" y="247"/>
                  <a:pt x="48" y="247"/>
                </a:cubicBezTo>
                <a:close/>
                <a:moveTo>
                  <a:pt x="17" y="226"/>
                </a:moveTo>
                <a:cubicBezTo>
                  <a:pt x="17" y="226"/>
                  <a:pt x="17" y="227"/>
                  <a:pt x="17" y="227"/>
                </a:cubicBezTo>
                <a:cubicBezTo>
                  <a:pt x="17" y="226"/>
                  <a:pt x="18" y="227"/>
                  <a:pt x="18" y="227"/>
                </a:cubicBezTo>
                <a:cubicBezTo>
                  <a:pt x="18" y="226"/>
                  <a:pt x="17" y="226"/>
                  <a:pt x="17" y="225"/>
                </a:cubicBezTo>
                <a:lnTo>
                  <a:pt x="17" y="226"/>
                </a:lnTo>
                <a:close/>
                <a:moveTo>
                  <a:pt x="41" y="244"/>
                </a:moveTo>
                <a:cubicBezTo>
                  <a:pt x="41" y="244"/>
                  <a:pt x="42" y="243"/>
                  <a:pt x="41" y="243"/>
                </a:cubicBezTo>
                <a:cubicBezTo>
                  <a:pt x="40" y="245"/>
                  <a:pt x="39" y="245"/>
                  <a:pt x="41" y="244"/>
                </a:cubicBezTo>
                <a:close/>
                <a:moveTo>
                  <a:pt x="50" y="252"/>
                </a:moveTo>
                <a:cubicBezTo>
                  <a:pt x="50" y="251"/>
                  <a:pt x="51" y="252"/>
                  <a:pt x="51" y="252"/>
                </a:cubicBezTo>
                <a:cubicBezTo>
                  <a:pt x="50" y="252"/>
                  <a:pt x="51" y="251"/>
                  <a:pt x="51" y="250"/>
                </a:cubicBezTo>
                <a:cubicBezTo>
                  <a:pt x="51" y="252"/>
                  <a:pt x="49" y="251"/>
                  <a:pt x="50" y="252"/>
                </a:cubicBezTo>
                <a:close/>
                <a:moveTo>
                  <a:pt x="42" y="245"/>
                </a:moveTo>
                <a:cubicBezTo>
                  <a:pt x="42" y="246"/>
                  <a:pt x="42" y="246"/>
                  <a:pt x="43" y="246"/>
                </a:cubicBezTo>
                <a:cubicBezTo>
                  <a:pt x="43" y="245"/>
                  <a:pt x="42" y="245"/>
                  <a:pt x="42" y="245"/>
                </a:cubicBezTo>
                <a:close/>
                <a:moveTo>
                  <a:pt x="53" y="255"/>
                </a:moveTo>
                <a:cubicBezTo>
                  <a:pt x="53" y="254"/>
                  <a:pt x="54" y="254"/>
                  <a:pt x="53" y="253"/>
                </a:cubicBezTo>
                <a:cubicBezTo>
                  <a:pt x="53" y="254"/>
                  <a:pt x="52" y="254"/>
                  <a:pt x="53" y="255"/>
                </a:cubicBezTo>
                <a:close/>
                <a:moveTo>
                  <a:pt x="40" y="247"/>
                </a:moveTo>
                <a:cubicBezTo>
                  <a:pt x="41" y="247"/>
                  <a:pt x="42" y="246"/>
                  <a:pt x="41" y="246"/>
                </a:cubicBezTo>
                <a:lnTo>
                  <a:pt x="40" y="247"/>
                </a:lnTo>
                <a:close/>
                <a:moveTo>
                  <a:pt x="43" y="248"/>
                </a:moveTo>
                <a:cubicBezTo>
                  <a:pt x="44" y="249"/>
                  <a:pt x="44" y="249"/>
                  <a:pt x="44" y="249"/>
                </a:cubicBezTo>
                <a:cubicBezTo>
                  <a:pt x="44" y="248"/>
                  <a:pt x="43" y="248"/>
                  <a:pt x="43" y="248"/>
                </a:cubicBezTo>
                <a:close/>
                <a:moveTo>
                  <a:pt x="15" y="234"/>
                </a:moveTo>
                <a:cubicBezTo>
                  <a:pt x="15" y="233"/>
                  <a:pt x="15" y="233"/>
                  <a:pt x="15" y="232"/>
                </a:cubicBezTo>
                <a:cubicBezTo>
                  <a:pt x="15" y="233"/>
                  <a:pt x="15" y="233"/>
                  <a:pt x="15" y="233"/>
                </a:cubicBezTo>
                <a:cubicBezTo>
                  <a:pt x="16" y="234"/>
                  <a:pt x="16" y="234"/>
                  <a:pt x="16" y="234"/>
                </a:cubicBezTo>
                <a:cubicBezTo>
                  <a:pt x="17" y="232"/>
                  <a:pt x="17" y="233"/>
                  <a:pt x="18" y="231"/>
                </a:cubicBezTo>
                <a:cubicBezTo>
                  <a:pt x="18" y="231"/>
                  <a:pt x="17" y="231"/>
                  <a:pt x="17" y="230"/>
                </a:cubicBezTo>
                <a:cubicBezTo>
                  <a:pt x="17" y="230"/>
                  <a:pt x="17" y="231"/>
                  <a:pt x="17" y="230"/>
                </a:cubicBezTo>
                <a:cubicBezTo>
                  <a:pt x="17" y="232"/>
                  <a:pt x="16" y="232"/>
                  <a:pt x="15" y="234"/>
                </a:cubicBezTo>
                <a:close/>
                <a:moveTo>
                  <a:pt x="51" y="255"/>
                </a:moveTo>
                <a:cubicBezTo>
                  <a:pt x="51" y="256"/>
                  <a:pt x="50" y="257"/>
                  <a:pt x="51" y="257"/>
                </a:cubicBezTo>
                <a:cubicBezTo>
                  <a:pt x="51" y="256"/>
                  <a:pt x="52" y="256"/>
                  <a:pt x="52" y="255"/>
                </a:cubicBezTo>
                <a:cubicBezTo>
                  <a:pt x="51" y="255"/>
                  <a:pt x="51" y="255"/>
                  <a:pt x="51" y="255"/>
                </a:cubicBezTo>
                <a:close/>
                <a:moveTo>
                  <a:pt x="20" y="235"/>
                </a:moveTo>
                <a:cubicBezTo>
                  <a:pt x="19" y="235"/>
                  <a:pt x="19" y="236"/>
                  <a:pt x="19" y="236"/>
                </a:cubicBezTo>
                <a:cubicBezTo>
                  <a:pt x="20" y="236"/>
                  <a:pt x="20" y="236"/>
                  <a:pt x="20" y="236"/>
                </a:cubicBezTo>
                <a:cubicBezTo>
                  <a:pt x="20" y="236"/>
                  <a:pt x="21" y="235"/>
                  <a:pt x="21" y="235"/>
                </a:cubicBezTo>
                <a:cubicBezTo>
                  <a:pt x="20" y="235"/>
                  <a:pt x="20" y="236"/>
                  <a:pt x="20" y="235"/>
                </a:cubicBezTo>
                <a:close/>
                <a:moveTo>
                  <a:pt x="21" y="238"/>
                </a:moveTo>
                <a:cubicBezTo>
                  <a:pt x="21" y="237"/>
                  <a:pt x="22" y="237"/>
                  <a:pt x="22" y="236"/>
                </a:cubicBezTo>
                <a:cubicBezTo>
                  <a:pt x="21" y="236"/>
                  <a:pt x="21" y="237"/>
                  <a:pt x="21" y="238"/>
                </a:cubicBezTo>
                <a:close/>
                <a:moveTo>
                  <a:pt x="17" y="236"/>
                </a:moveTo>
                <a:cubicBezTo>
                  <a:pt x="18" y="236"/>
                  <a:pt x="18" y="235"/>
                  <a:pt x="18" y="235"/>
                </a:cubicBezTo>
                <a:cubicBezTo>
                  <a:pt x="18" y="235"/>
                  <a:pt x="17" y="236"/>
                  <a:pt x="17" y="236"/>
                </a:cubicBezTo>
                <a:close/>
                <a:moveTo>
                  <a:pt x="23" y="243"/>
                </a:moveTo>
                <a:cubicBezTo>
                  <a:pt x="24" y="243"/>
                  <a:pt x="25" y="241"/>
                  <a:pt x="26" y="240"/>
                </a:cubicBezTo>
                <a:cubicBezTo>
                  <a:pt x="25" y="240"/>
                  <a:pt x="25" y="240"/>
                  <a:pt x="25" y="240"/>
                </a:cubicBezTo>
                <a:cubicBezTo>
                  <a:pt x="24" y="241"/>
                  <a:pt x="24" y="242"/>
                  <a:pt x="23" y="243"/>
                </a:cubicBezTo>
                <a:close/>
                <a:moveTo>
                  <a:pt x="17" y="238"/>
                </a:moveTo>
                <a:cubicBezTo>
                  <a:pt x="17" y="237"/>
                  <a:pt x="18" y="237"/>
                  <a:pt x="18" y="236"/>
                </a:cubicBezTo>
                <a:cubicBezTo>
                  <a:pt x="17" y="236"/>
                  <a:pt x="16" y="237"/>
                  <a:pt x="17" y="238"/>
                </a:cubicBezTo>
                <a:close/>
                <a:moveTo>
                  <a:pt x="35" y="251"/>
                </a:moveTo>
                <a:cubicBezTo>
                  <a:pt x="35" y="252"/>
                  <a:pt x="36" y="250"/>
                  <a:pt x="36" y="250"/>
                </a:cubicBezTo>
                <a:lnTo>
                  <a:pt x="35" y="251"/>
                </a:lnTo>
                <a:close/>
                <a:moveTo>
                  <a:pt x="38" y="255"/>
                </a:moveTo>
                <a:cubicBezTo>
                  <a:pt x="39" y="254"/>
                  <a:pt x="39" y="254"/>
                  <a:pt x="39" y="254"/>
                </a:cubicBezTo>
                <a:cubicBezTo>
                  <a:pt x="39" y="254"/>
                  <a:pt x="38" y="254"/>
                  <a:pt x="38" y="255"/>
                </a:cubicBezTo>
                <a:close/>
                <a:moveTo>
                  <a:pt x="12" y="236"/>
                </a:moveTo>
                <a:cubicBezTo>
                  <a:pt x="12" y="236"/>
                  <a:pt x="12" y="237"/>
                  <a:pt x="12" y="237"/>
                </a:cubicBezTo>
                <a:cubicBezTo>
                  <a:pt x="13" y="236"/>
                  <a:pt x="13" y="236"/>
                  <a:pt x="13" y="236"/>
                </a:cubicBezTo>
                <a:cubicBezTo>
                  <a:pt x="13" y="236"/>
                  <a:pt x="12" y="236"/>
                  <a:pt x="12" y="236"/>
                </a:cubicBezTo>
                <a:close/>
                <a:moveTo>
                  <a:pt x="38" y="253"/>
                </a:moveTo>
                <a:cubicBezTo>
                  <a:pt x="36" y="252"/>
                  <a:pt x="36" y="252"/>
                  <a:pt x="36" y="252"/>
                </a:cubicBezTo>
                <a:cubicBezTo>
                  <a:pt x="36" y="253"/>
                  <a:pt x="37" y="254"/>
                  <a:pt x="38" y="253"/>
                </a:cubicBezTo>
                <a:close/>
                <a:moveTo>
                  <a:pt x="12" y="239"/>
                </a:moveTo>
                <a:cubicBezTo>
                  <a:pt x="13" y="238"/>
                  <a:pt x="13" y="238"/>
                  <a:pt x="13" y="238"/>
                </a:cubicBezTo>
                <a:cubicBezTo>
                  <a:pt x="13" y="238"/>
                  <a:pt x="13" y="239"/>
                  <a:pt x="13" y="238"/>
                </a:cubicBezTo>
                <a:cubicBezTo>
                  <a:pt x="12" y="238"/>
                  <a:pt x="14" y="237"/>
                  <a:pt x="13" y="237"/>
                </a:cubicBezTo>
                <a:cubicBezTo>
                  <a:pt x="12" y="237"/>
                  <a:pt x="12" y="238"/>
                  <a:pt x="12" y="239"/>
                </a:cubicBezTo>
                <a:close/>
                <a:moveTo>
                  <a:pt x="35" y="256"/>
                </a:moveTo>
                <a:cubicBezTo>
                  <a:pt x="35" y="256"/>
                  <a:pt x="36" y="257"/>
                  <a:pt x="36" y="257"/>
                </a:cubicBezTo>
                <a:cubicBezTo>
                  <a:pt x="36" y="256"/>
                  <a:pt x="35" y="256"/>
                  <a:pt x="35" y="256"/>
                </a:cubicBezTo>
                <a:close/>
                <a:moveTo>
                  <a:pt x="27" y="255"/>
                </a:moveTo>
                <a:cubicBezTo>
                  <a:pt x="27" y="255"/>
                  <a:pt x="28" y="254"/>
                  <a:pt x="28" y="254"/>
                </a:cubicBezTo>
                <a:cubicBezTo>
                  <a:pt x="27" y="254"/>
                  <a:pt x="27" y="254"/>
                  <a:pt x="27" y="255"/>
                </a:cubicBezTo>
                <a:close/>
                <a:moveTo>
                  <a:pt x="8" y="244"/>
                </a:moveTo>
                <a:cubicBezTo>
                  <a:pt x="7" y="244"/>
                  <a:pt x="7" y="244"/>
                  <a:pt x="7" y="244"/>
                </a:cubicBezTo>
                <a:cubicBezTo>
                  <a:pt x="8" y="245"/>
                  <a:pt x="8" y="243"/>
                  <a:pt x="7" y="243"/>
                </a:cubicBezTo>
                <a:cubicBezTo>
                  <a:pt x="7" y="243"/>
                  <a:pt x="7" y="243"/>
                  <a:pt x="8" y="244"/>
                </a:cubicBezTo>
                <a:close/>
                <a:moveTo>
                  <a:pt x="6" y="247"/>
                </a:moveTo>
                <a:cubicBezTo>
                  <a:pt x="7" y="248"/>
                  <a:pt x="9" y="244"/>
                  <a:pt x="8" y="244"/>
                </a:cubicBezTo>
                <a:cubicBezTo>
                  <a:pt x="7" y="245"/>
                  <a:pt x="7" y="246"/>
                  <a:pt x="6" y="247"/>
                </a:cubicBezTo>
                <a:close/>
                <a:moveTo>
                  <a:pt x="11" y="248"/>
                </a:moveTo>
                <a:cubicBezTo>
                  <a:pt x="12" y="248"/>
                  <a:pt x="12" y="247"/>
                  <a:pt x="11" y="247"/>
                </a:cubicBezTo>
                <a:cubicBezTo>
                  <a:pt x="11" y="247"/>
                  <a:pt x="11" y="248"/>
                  <a:pt x="11" y="248"/>
                </a:cubicBezTo>
                <a:close/>
                <a:moveTo>
                  <a:pt x="32" y="264"/>
                </a:moveTo>
                <a:cubicBezTo>
                  <a:pt x="33" y="264"/>
                  <a:pt x="33" y="264"/>
                  <a:pt x="33" y="263"/>
                </a:cubicBezTo>
                <a:cubicBezTo>
                  <a:pt x="32" y="263"/>
                  <a:pt x="32" y="263"/>
                  <a:pt x="32" y="264"/>
                </a:cubicBezTo>
                <a:close/>
                <a:moveTo>
                  <a:pt x="10" y="250"/>
                </a:moveTo>
                <a:cubicBezTo>
                  <a:pt x="10" y="250"/>
                  <a:pt x="11" y="249"/>
                  <a:pt x="11" y="249"/>
                </a:cubicBezTo>
                <a:cubicBezTo>
                  <a:pt x="10" y="248"/>
                  <a:pt x="10" y="248"/>
                  <a:pt x="10" y="248"/>
                </a:cubicBezTo>
                <a:cubicBezTo>
                  <a:pt x="10" y="249"/>
                  <a:pt x="9" y="249"/>
                  <a:pt x="10" y="250"/>
                </a:cubicBezTo>
                <a:close/>
                <a:moveTo>
                  <a:pt x="7" y="252"/>
                </a:moveTo>
                <a:cubicBezTo>
                  <a:pt x="7" y="251"/>
                  <a:pt x="9" y="249"/>
                  <a:pt x="8" y="248"/>
                </a:cubicBezTo>
                <a:cubicBezTo>
                  <a:pt x="8" y="249"/>
                  <a:pt x="6" y="251"/>
                  <a:pt x="7" y="252"/>
                </a:cubicBezTo>
                <a:close/>
                <a:moveTo>
                  <a:pt x="3" y="247"/>
                </a:moveTo>
                <a:cubicBezTo>
                  <a:pt x="3" y="246"/>
                  <a:pt x="4" y="246"/>
                  <a:pt x="4" y="246"/>
                </a:cubicBezTo>
                <a:cubicBezTo>
                  <a:pt x="3" y="246"/>
                  <a:pt x="2" y="246"/>
                  <a:pt x="3" y="247"/>
                </a:cubicBezTo>
                <a:close/>
                <a:moveTo>
                  <a:pt x="0" y="255"/>
                </a:moveTo>
                <a:cubicBezTo>
                  <a:pt x="1" y="253"/>
                  <a:pt x="3" y="253"/>
                  <a:pt x="2" y="251"/>
                </a:cubicBezTo>
                <a:cubicBezTo>
                  <a:pt x="2" y="253"/>
                  <a:pt x="0" y="254"/>
                  <a:pt x="0" y="255"/>
                </a:cubicBezTo>
                <a:close/>
                <a:moveTo>
                  <a:pt x="30" y="271"/>
                </a:moveTo>
                <a:cubicBezTo>
                  <a:pt x="30" y="271"/>
                  <a:pt x="31" y="271"/>
                  <a:pt x="31" y="271"/>
                </a:cubicBezTo>
                <a:cubicBezTo>
                  <a:pt x="31" y="271"/>
                  <a:pt x="30" y="270"/>
                  <a:pt x="30" y="271"/>
                </a:cubicBezTo>
                <a:close/>
                <a:moveTo>
                  <a:pt x="34" y="274"/>
                </a:moveTo>
                <a:cubicBezTo>
                  <a:pt x="35" y="275"/>
                  <a:pt x="34" y="275"/>
                  <a:pt x="35" y="275"/>
                </a:cubicBezTo>
                <a:cubicBezTo>
                  <a:pt x="36" y="275"/>
                  <a:pt x="35" y="275"/>
                  <a:pt x="35" y="274"/>
                </a:cubicBezTo>
                <a:cubicBezTo>
                  <a:pt x="35" y="274"/>
                  <a:pt x="35" y="274"/>
                  <a:pt x="34" y="274"/>
                </a:cubicBezTo>
                <a:close/>
                <a:moveTo>
                  <a:pt x="3" y="254"/>
                </a:moveTo>
                <a:cubicBezTo>
                  <a:pt x="2" y="254"/>
                  <a:pt x="2" y="254"/>
                  <a:pt x="2" y="253"/>
                </a:cubicBezTo>
                <a:cubicBezTo>
                  <a:pt x="2" y="254"/>
                  <a:pt x="2" y="254"/>
                  <a:pt x="2" y="254"/>
                </a:cubicBezTo>
                <a:cubicBezTo>
                  <a:pt x="2" y="254"/>
                  <a:pt x="4" y="254"/>
                  <a:pt x="3" y="253"/>
                </a:cubicBezTo>
                <a:lnTo>
                  <a:pt x="3" y="254"/>
                </a:lnTo>
                <a:close/>
                <a:moveTo>
                  <a:pt x="27" y="271"/>
                </a:moveTo>
                <a:cubicBezTo>
                  <a:pt x="27" y="271"/>
                  <a:pt x="27" y="272"/>
                  <a:pt x="28" y="271"/>
                </a:cubicBezTo>
                <a:cubicBezTo>
                  <a:pt x="28" y="271"/>
                  <a:pt x="27" y="270"/>
                  <a:pt x="27" y="271"/>
                </a:cubicBezTo>
                <a:close/>
                <a:moveTo>
                  <a:pt x="31" y="278"/>
                </a:moveTo>
                <a:cubicBezTo>
                  <a:pt x="31" y="277"/>
                  <a:pt x="30" y="277"/>
                  <a:pt x="30" y="276"/>
                </a:cubicBezTo>
                <a:cubicBezTo>
                  <a:pt x="30" y="277"/>
                  <a:pt x="31" y="277"/>
                  <a:pt x="31" y="278"/>
                </a:cubicBezTo>
                <a:close/>
                <a:moveTo>
                  <a:pt x="31" y="281"/>
                </a:moveTo>
                <a:cubicBezTo>
                  <a:pt x="32" y="281"/>
                  <a:pt x="32" y="281"/>
                  <a:pt x="32" y="281"/>
                </a:cubicBezTo>
                <a:cubicBezTo>
                  <a:pt x="32" y="280"/>
                  <a:pt x="32" y="280"/>
                  <a:pt x="33" y="280"/>
                </a:cubicBezTo>
                <a:cubicBezTo>
                  <a:pt x="33" y="280"/>
                  <a:pt x="33" y="279"/>
                  <a:pt x="33" y="279"/>
                </a:cubicBezTo>
                <a:cubicBezTo>
                  <a:pt x="32" y="280"/>
                  <a:pt x="32" y="281"/>
                  <a:pt x="31" y="281"/>
                </a:cubicBezTo>
                <a:close/>
                <a:moveTo>
                  <a:pt x="782" y="255"/>
                </a:moveTo>
                <a:cubicBezTo>
                  <a:pt x="781" y="255"/>
                  <a:pt x="779" y="253"/>
                  <a:pt x="779" y="256"/>
                </a:cubicBezTo>
                <a:cubicBezTo>
                  <a:pt x="781" y="259"/>
                  <a:pt x="782" y="261"/>
                  <a:pt x="783" y="263"/>
                </a:cubicBezTo>
                <a:cubicBezTo>
                  <a:pt x="781" y="263"/>
                  <a:pt x="777" y="259"/>
                  <a:pt x="774" y="258"/>
                </a:cubicBezTo>
                <a:cubicBezTo>
                  <a:pt x="775" y="259"/>
                  <a:pt x="777" y="263"/>
                  <a:pt x="778" y="264"/>
                </a:cubicBezTo>
                <a:cubicBezTo>
                  <a:pt x="779" y="267"/>
                  <a:pt x="779" y="268"/>
                  <a:pt x="780" y="271"/>
                </a:cubicBezTo>
                <a:cubicBezTo>
                  <a:pt x="779" y="271"/>
                  <a:pt x="779" y="271"/>
                  <a:pt x="779" y="272"/>
                </a:cubicBezTo>
                <a:cubicBezTo>
                  <a:pt x="776" y="269"/>
                  <a:pt x="775" y="267"/>
                  <a:pt x="772" y="264"/>
                </a:cubicBezTo>
                <a:cubicBezTo>
                  <a:pt x="771" y="262"/>
                  <a:pt x="772" y="262"/>
                  <a:pt x="771" y="260"/>
                </a:cubicBezTo>
                <a:cubicBezTo>
                  <a:pt x="770" y="259"/>
                  <a:pt x="767" y="254"/>
                  <a:pt x="766" y="252"/>
                </a:cubicBezTo>
                <a:cubicBezTo>
                  <a:pt x="766" y="254"/>
                  <a:pt x="763" y="249"/>
                  <a:pt x="762" y="246"/>
                </a:cubicBezTo>
                <a:cubicBezTo>
                  <a:pt x="763" y="250"/>
                  <a:pt x="761" y="249"/>
                  <a:pt x="764" y="255"/>
                </a:cubicBezTo>
                <a:cubicBezTo>
                  <a:pt x="763" y="252"/>
                  <a:pt x="764" y="254"/>
                  <a:pt x="765" y="256"/>
                </a:cubicBezTo>
                <a:cubicBezTo>
                  <a:pt x="765" y="257"/>
                  <a:pt x="765" y="255"/>
                  <a:pt x="765" y="255"/>
                </a:cubicBezTo>
                <a:cubicBezTo>
                  <a:pt x="766" y="256"/>
                  <a:pt x="766" y="257"/>
                  <a:pt x="766" y="258"/>
                </a:cubicBezTo>
                <a:cubicBezTo>
                  <a:pt x="767" y="259"/>
                  <a:pt x="768" y="260"/>
                  <a:pt x="770" y="260"/>
                </a:cubicBezTo>
                <a:cubicBezTo>
                  <a:pt x="770" y="262"/>
                  <a:pt x="771" y="264"/>
                  <a:pt x="772" y="267"/>
                </a:cubicBezTo>
                <a:cubicBezTo>
                  <a:pt x="771" y="267"/>
                  <a:pt x="768" y="261"/>
                  <a:pt x="769" y="264"/>
                </a:cubicBezTo>
                <a:cubicBezTo>
                  <a:pt x="768" y="262"/>
                  <a:pt x="766" y="259"/>
                  <a:pt x="766" y="260"/>
                </a:cubicBezTo>
                <a:cubicBezTo>
                  <a:pt x="766" y="259"/>
                  <a:pt x="764" y="256"/>
                  <a:pt x="764" y="255"/>
                </a:cubicBezTo>
                <a:cubicBezTo>
                  <a:pt x="763" y="254"/>
                  <a:pt x="762" y="254"/>
                  <a:pt x="761" y="253"/>
                </a:cubicBezTo>
                <a:cubicBezTo>
                  <a:pt x="761" y="252"/>
                  <a:pt x="762" y="253"/>
                  <a:pt x="762" y="252"/>
                </a:cubicBezTo>
                <a:cubicBezTo>
                  <a:pt x="762" y="251"/>
                  <a:pt x="761" y="249"/>
                  <a:pt x="761" y="249"/>
                </a:cubicBezTo>
                <a:cubicBezTo>
                  <a:pt x="757" y="243"/>
                  <a:pt x="757" y="246"/>
                  <a:pt x="752" y="241"/>
                </a:cubicBezTo>
                <a:cubicBezTo>
                  <a:pt x="752" y="241"/>
                  <a:pt x="755" y="244"/>
                  <a:pt x="755" y="245"/>
                </a:cubicBezTo>
                <a:cubicBezTo>
                  <a:pt x="755" y="246"/>
                  <a:pt x="755" y="245"/>
                  <a:pt x="755" y="244"/>
                </a:cubicBezTo>
                <a:cubicBezTo>
                  <a:pt x="755" y="244"/>
                  <a:pt x="755" y="246"/>
                  <a:pt x="756" y="246"/>
                </a:cubicBezTo>
                <a:cubicBezTo>
                  <a:pt x="757" y="248"/>
                  <a:pt x="756" y="247"/>
                  <a:pt x="757" y="249"/>
                </a:cubicBezTo>
                <a:cubicBezTo>
                  <a:pt x="755" y="246"/>
                  <a:pt x="755" y="248"/>
                  <a:pt x="753" y="248"/>
                </a:cubicBezTo>
                <a:cubicBezTo>
                  <a:pt x="752" y="245"/>
                  <a:pt x="751" y="244"/>
                  <a:pt x="750" y="245"/>
                </a:cubicBezTo>
                <a:cubicBezTo>
                  <a:pt x="748" y="242"/>
                  <a:pt x="747" y="243"/>
                  <a:pt x="745" y="239"/>
                </a:cubicBezTo>
                <a:cubicBezTo>
                  <a:pt x="744" y="239"/>
                  <a:pt x="744" y="239"/>
                  <a:pt x="744" y="239"/>
                </a:cubicBezTo>
                <a:cubicBezTo>
                  <a:pt x="743" y="237"/>
                  <a:pt x="741" y="236"/>
                  <a:pt x="739" y="233"/>
                </a:cubicBezTo>
                <a:cubicBezTo>
                  <a:pt x="739" y="232"/>
                  <a:pt x="739" y="231"/>
                  <a:pt x="740" y="231"/>
                </a:cubicBezTo>
                <a:cubicBezTo>
                  <a:pt x="741" y="233"/>
                  <a:pt x="741" y="234"/>
                  <a:pt x="742" y="234"/>
                </a:cubicBezTo>
                <a:cubicBezTo>
                  <a:pt x="742" y="234"/>
                  <a:pt x="741" y="231"/>
                  <a:pt x="743" y="234"/>
                </a:cubicBezTo>
                <a:cubicBezTo>
                  <a:pt x="743" y="233"/>
                  <a:pt x="742" y="232"/>
                  <a:pt x="741" y="231"/>
                </a:cubicBezTo>
                <a:cubicBezTo>
                  <a:pt x="740" y="230"/>
                  <a:pt x="741" y="231"/>
                  <a:pt x="740" y="231"/>
                </a:cubicBezTo>
                <a:cubicBezTo>
                  <a:pt x="739" y="227"/>
                  <a:pt x="737" y="229"/>
                  <a:pt x="736" y="226"/>
                </a:cubicBezTo>
                <a:cubicBezTo>
                  <a:pt x="736" y="227"/>
                  <a:pt x="735" y="226"/>
                  <a:pt x="733" y="224"/>
                </a:cubicBezTo>
                <a:cubicBezTo>
                  <a:pt x="734" y="226"/>
                  <a:pt x="737" y="229"/>
                  <a:pt x="738" y="231"/>
                </a:cubicBezTo>
                <a:cubicBezTo>
                  <a:pt x="735" y="229"/>
                  <a:pt x="728" y="217"/>
                  <a:pt x="726" y="218"/>
                </a:cubicBezTo>
                <a:cubicBezTo>
                  <a:pt x="724" y="215"/>
                  <a:pt x="723" y="213"/>
                  <a:pt x="721" y="210"/>
                </a:cubicBezTo>
                <a:cubicBezTo>
                  <a:pt x="715" y="205"/>
                  <a:pt x="707" y="195"/>
                  <a:pt x="698" y="186"/>
                </a:cubicBezTo>
                <a:cubicBezTo>
                  <a:pt x="698" y="186"/>
                  <a:pt x="701" y="188"/>
                  <a:pt x="700" y="188"/>
                </a:cubicBezTo>
                <a:cubicBezTo>
                  <a:pt x="696" y="184"/>
                  <a:pt x="693" y="182"/>
                  <a:pt x="688" y="177"/>
                </a:cubicBezTo>
                <a:cubicBezTo>
                  <a:pt x="689" y="178"/>
                  <a:pt x="690" y="178"/>
                  <a:pt x="690" y="177"/>
                </a:cubicBezTo>
                <a:cubicBezTo>
                  <a:pt x="689" y="176"/>
                  <a:pt x="689" y="176"/>
                  <a:pt x="689" y="176"/>
                </a:cubicBezTo>
                <a:cubicBezTo>
                  <a:pt x="687" y="174"/>
                  <a:pt x="689" y="177"/>
                  <a:pt x="688" y="177"/>
                </a:cubicBezTo>
                <a:cubicBezTo>
                  <a:pt x="686" y="175"/>
                  <a:pt x="687" y="175"/>
                  <a:pt x="686" y="174"/>
                </a:cubicBezTo>
                <a:cubicBezTo>
                  <a:pt x="684" y="172"/>
                  <a:pt x="686" y="174"/>
                  <a:pt x="684" y="173"/>
                </a:cubicBezTo>
                <a:cubicBezTo>
                  <a:pt x="683" y="172"/>
                  <a:pt x="682" y="169"/>
                  <a:pt x="681" y="170"/>
                </a:cubicBezTo>
                <a:cubicBezTo>
                  <a:pt x="680" y="169"/>
                  <a:pt x="681" y="169"/>
                  <a:pt x="681" y="169"/>
                </a:cubicBezTo>
                <a:cubicBezTo>
                  <a:pt x="680" y="168"/>
                  <a:pt x="679" y="168"/>
                  <a:pt x="678" y="168"/>
                </a:cubicBezTo>
                <a:cubicBezTo>
                  <a:pt x="676" y="165"/>
                  <a:pt x="672" y="163"/>
                  <a:pt x="672" y="161"/>
                </a:cubicBezTo>
                <a:cubicBezTo>
                  <a:pt x="670" y="160"/>
                  <a:pt x="662" y="154"/>
                  <a:pt x="657" y="149"/>
                </a:cubicBezTo>
                <a:cubicBezTo>
                  <a:pt x="660" y="152"/>
                  <a:pt x="654" y="146"/>
                  <a:pt x="654" y="146"/>
                </a:cubicBezTo>
                <a:cubicBezTo>
                  <a:pt x="653" y="145"/>
                  <a:pt x="653" y="145"/>
                  <a:pt x="652" y="145"/>
                </a:cubicBezTo>
                <a:cubicBezTo>
                  <a:pt x="648" y="142"/>
                  <a:pt x="644" y="139"/>
                  <a:pt x="645" y="138"/>
                </a:cubicBezTo>
                <a:cubicBezTo>
                  <a:pt x="641" y="135"/>
                  <a:pt x="641" y="135"/>
                  <a:pt x="641" y="135"/>
                </a:cubicBezTo>
                <a:cubicBezTo>
                  <a:pt x="642" y="137"/>
                  <a:pt x="641" y="136"/>
                  <a:pt x="640" y="136"/>
                </a:cubicBezTo>
                <a:cubicBezTo>
                  <a:pt x="637" y="133"/>
                  <a:pt x="636" y="133"/>
                  <a:pt x="633" y="130"/>
                </a:cubicBezTo>
                <a:cubicBezTo>
                  <a:pt x="633" y="130"/>
                  <a:pt x="632" y="129"/>
                  <a:pt x="633" y="129"/>
                </a:cubicBezTo>
                <a:cubicBezTo>
                  <a:pt x="629" y="126"/>
                  <a:pt x="631" y="129"/>
                  <a:pt x="629" y="128"/>
                </a:cubicBezTo>
                <a:cubicBezTo>
                  <a:pt x="628" y="126"/>
                  <a:pt x="625" y="124"/>
                  <a:pt x="622" y="123"/>
                </a:cubicBezTo>
                <a:cubicBezTo>
                  <a:pt x="626" y="124"/>
                  <a:pt x="620" y="120"/>
                  <a:pt x="618" y="120"/>
                </a:cubicBezTo>
                <a:cubicBezTo>
                  <a:pt x="618" y="120"/>
                  <a:pt x="620" y="122"/>
                  <a:pt x="621" y="122"/>
                </a:cubicBezTo>
                <a:cubicBezTo>
                  <a:pt x="623" y="124"/>
                  <a:pt x="615" y="119"/>
                  <a:pt x="617" y="119"/>
                </a:cubicBezTo>
                <a:cubicBezTo>
                  <a:pt x="614" y="117"/>
                  <a:pt x="614" y="117"/>
                  <a:pt x="614" y="117"/>
                </a:cubicBezTo>
                <a:cubicBezTo>
                  <a:pt x="613" y="116"/>
                  <a:pt x="614" y="118"/>
                  <a:pt x="611" y="116"/>
                </a:cubicBezTo>
                <a:cubicBezTo>
                  <a:pt x="611" y="116"/>
                  <a:pt x="613" y="116"/>
                  <a:pt x="612" y="115"/>
                </a:cubicBezTo>
                <a:cubicBezTo>
                  <a:pt x="610" y="114"/>
                  <a:pt x="612" y="116"/>
                  <a:pt x="610" y="115"/>
                </a:cubicBezTo>
                <a:cubicBezTo>
                  <a:pt x="607" y="112"/>
                  <a:pt x="602" y="111"/>
                  <a:pt x="596" y="106"/>
                </a:cubicBezTo>
                <a:cubicBezTo>
                  <a:pt x="596" y="106"/>
                  <a:pt x="595" y="106"/>
                  <a:pt x="595" y="105"/>
                </a:cubicBezTo>
                <a:cubicBezTo>
                  <a:pt x="594" y="105"/>
                  <a:pt x="594" y="105"/>
                  <a:pt x="594" y="106"/>
                </a:cubicBezTo>
                <a:cubicBezTo>
                  <a:pt x="587" y="101"/>
                  <a:pt x="583" y="99"/>
                  <a:pt x="576" y="95"/>
                </a:cubicBezTo>
                <a:cubicBezTo>
                  <a:pt x="573" y="94"/>
                  <a:pt x="576" y="96"/>
                  <a:pt x="575" y="96"/>
                </a:cubicBezTo>
                <a:cubicBezTo>
                  <a:pt x="575" y="95"/>
                  <a:pt x="571" y="94"/>
                  <a:pt x="571" y="94"/>
                </a:cubicBezTo>
                <a:cubicBezTo>
                  <a:pt x="568" y="92"/>
                  <a:pt x="566" y="90"/>
                  <a:pt x="562" y="88"/>
                </a:cubicBezTo>
                <a:cubicBezTo>
                  <a:pt x="555" y="85"/>
                  <a:pt x="548" y="82"/>
                  <a:pt x="540" y="79"/>
                </a:cubicBezTo>
                <a:cubicBezTo>
                  <a:pt x="540" y="78"/>
                  <a:pt x="540" y="78"/>
                  <a:pt x="540" y="78"/>
                </a:cubicBezTo>
                <a:cubicBezTo>
                  <a:pt x="537" y="77"/>
                  <a:pt x="535" y="76"/>
                  <a:pt x="533" y="75"/>
                </a:cubicBezTo>
                <a:cubicBezTo>
                  <a:pt x="530" y="74"/>
                  <a:pt x="529" y="74"/>
                  <a:pt x="526" y="73"/>
                </a:cubicBezTo>
                <a:cubicBezTo>
                  <a:pt x="526" y="72"/>
                  <a:pt x="526" y="72"/>
                  <a:pt x="526" y="72"/>
                </a:cubicBezTo>
                <a:cubicBezTo>
                  <a:pt x="521" y="71"/>
                  <a:pt x="517" y="70"/>
                  <a:pt x="514" y="68"/>
                </a:cubicBezTo>
                <a:cubicBezTo>
                  <a:pt x="510" y="68"/>
                  <a:pt x="504" y="65"/>
                  <a:pt x="502" y="64"/>
                </a:cubicBezTo>
                <a:cubicBezTo>
                  <a:pt x="500" y="63"/>
                  <a:pt x="502" y="65"/>
                  <a:pt x="502" y="65"/>
                </a:cubicBezTo>
                <a:cubicBezTo>
                  <a:pt x="497" y="64"/>
                  <a:pt x="493" y="62"/>
                  <a:pt x="488" y="60"/>
                </a:cubicBezTo>
                <a:cubicBezTo>
                  <a:pt x="485" y="60"/>
                  <a:pt x="481" y="60"/>
                  <a:pt x="480" y="59"/>
                </a:cubicBezTo>
                <a:cubicBezTo>
                  <a:pt x="483" y="59"/>
                  <a:pt x="485" y="60"/>
                  <a:pt x="484" y="59"/>
                </a:cubicBezTo>
                <a:cubicBezTo>
                  <a:pt x="482" y="58"/>
                  <a:pt x="480" y="59"/>
                  <a:pt x="480" y="58"/>
                </a:cubicBezTo>
                <a:cubicBezTo>
                  <a:pt x="479" y="58"/>
                  <a:pt x="479" y="58"/>
                  <a:pt x="479" y="59"/>
                </a:cubicBezTo>
                <a:cubicBezTo>
                  <a:pt x="474" y="58"/>
                  <a:pt x="470" y="57"/>
                  <a:pt x="468" y="56"/>
                </a:cubicBezTo>
                <a:cubicBezTo>
                  <a:pt x="466" y="56"/>
                  <a:pt x="469" y="57"/>
                  <a:pt x="464" y="56"/>
                </a:cubicBezTo>
                <a:cubicBezTo>
                  <a:pt x="465" y="55"/>
                  <a:pt x="461" y="54"/>
                  <a:pt x="459" y="54"/>
                </a:cubicBezTo>
                <a:cubicBezTo>
                  <a:pt x="459" y="54"/>
                  <a:pt x="459" y="54"/>
                  <a:pt x="458" y="54"/>
                </a:cubicBezTo>
                <a:cubicBezTo>
                  <a:pt x="458" y="54"/>
                  <a:pt x="459" y="54"/>
                  <a:pt x="461" y="54"/>
                </a:cubicBezTo>
                <a:cubicBezTo>
                  <a:pt x="461" y="53"/>
                  <a:pt x="460" y="53"/>
                  <a:pt x="458" y="53"/>
                </a:cubicBezTo>
                <a:cubicBezTo>
                  <a:pt x="457" y="53"/>
                  <a:pt x="456" y="53"/>
                  <a:pt x="456" y="54"/>
                </a:cubicBezTo>
                <a:cubicBezTo>
                  <a:pt x="453" y="53"/>
                  <a:pt x="452" y="52"/>
                  <a:pt x="450" y="52"/>
                </a:cubicBezTo>
                <a:cubicBezTo>
                  <a:pt x="448" y="51"/>
                  <a:pt x="451" y="52"/>
                  <a:pt x="450" y="52"/>
                </a:cubicBezTo>
                <a:cubicBezTo>
                  <a:pt x="442" y="51"/>
                  <a:pt x="434" y="51"/>
                  <a:pt x="428" y="49"/>
                </a:cubicBezTo>
                <a:cubicBezTo>
                  <a:pt x="426" y="49"/>
                  <a:pt x="429" y="50"/>
                  <a:pt x="427" y="50"/>
                </a:cubicBezTo>
                <a:cubicBezTo>
                  <a:pt x="424" y="50"/>
                  <a:pt x="424" y="49"/>
                  <a:pt x="426" y="49"/>
                </a:cubicBezTo>
                <a:cubicBezTo>
                  <a:pt x="426" y="48"/>
                  <a:pt x="425" y="49"/>
                  <a:pt x="423" y="48"/>
                </a:cubicBezTo>
                <a:cubicBezTo>
                  <a:pt x="423" y="49"/>
                  <a:pt x="423" y="49"/>
                  <a:pt x="423" y="49"/>
                </a:cubicBezTo>
                <a:cubicBezTo>
                  <a:pt x="416" y="48"/>
                  <a:pt x="410" y="48"/>
                  <a:pt x="402" y="48"/>
                </a:cubicBezTo>
                <a:cubicBezTo>
                  <a:pt x="404" y="47"/>
                  <a:pt x="401" y="47"/>
                  <a:pt x="397" y="47"/>
                </a:cubicBezTo>
                <a:cubicBezTo>
                  <a:pt x="397" y="46"/>
                  <a:pt x="397" y="46"/>
                  <a:pt x="397" y="46"/>
                </a:cubicBezTo>
                <a:cubicBezTo>
                  <a:pt x="394" y="47"/>
                  <a:pt x="393" y="46"/>
                  <a:pt x="391" y="46"/>
                </a:cubicBezTo>
                <a:cubicBezTo>
                  <a:pt x="389" y="46"/>
                  <a:pt x="395" y="47"/>
                  <a:pt x="393" y="48"/>
                </a:cubicBezTo>
                <a:cubicBezTo>
                  <a:pt x="390" y="47"/>
                  <a:pt x="390" y="47"/>
                  <a:pt x="388" y="47"/>
                </a:cubicBezTo>
                <a:cubicBezTo>
                  <a:pt x="386" y="47"/>
                  <a:pt x="388" y="47"/>
                  <a:pt x="388" y="48"/>
                </a:cubicBezTo>
                <a:cubicBezTo>
                  <a:pt x="385" y="48"/>
                  <a:pt x="385" y="47"/>
                  <a:pt x="382" y="48"/>
                </a:cubicBezTo>
                <a:cubicBezTo>
                  <a:pt x="382" y="47"/>
                  <a:pt x="383" y="47"/>
                  <a:pt x="384" y="47"/>
                </a:cubicBezTo>
                <a:cubicBezTo>
                  <a:pt x="383" y="47"/>
                  <a:pt x="380" y="48"/>
                  <a:pt x="380" y="47"/>
                </a:cubicBezTo>
                <a:cubicBezTo>
                  <a:pt x="379" y="47"/>
                  <a:pt x="380" y="48"/>
                  <a:pt x="377" y="48"/>
                </a:cubicBezTo>
                <a:cubicBezTo>
                  <a:pt x="376" y="47"/>
                  <a:pt x="377" y="47"/>
                  <a:pt x="376" y="47"/>
                </a:cubicBezTo>
                <a:cubicBezTo>
                  <a:pt x="375" y="47"/>
                  <a:pt x="371" y="48"/>
                  <a:pt x="375" y="48"/>
                </a:cubicBezTo>
                <a:cubicBezTo>
                  <a:pt x="374" y="48"/>
                  <a:pt x="373" y="49"/>
                  <a:pt x="371" y="49"/>
                </a:cubicBezTo>
                <a:cubicBezTo>
                  <a:pt x="372" y="48"/>
                  <a:pt x="370" y="48"/>
                  <a:pt x="371" y="47"/>
                </a:cubicBezTo>
                <a:cubicBezTo>
                  <a:pt x="370" y="47"/>
                  <a:pt x="367" y="48"/>
                  <a:pt x="368" y="47"/>
                </a:cubicBezTo>
                <a:cubicBezTo>
                  <a:pt x="365" y="48"/>
                  <a:pt x="363" y="48"/>
                  <a:pt x="361" y="48"/>
                </a:cubicBezTo>
                <a:cubicBezTo>
                  <a:pt x="361" y="47"/>
                  <a:pt x="362" y="47"/>
                  <a:pt x="363" y="47"/>
                </a:cubicBezTo>
                <a:cubicBezTo>
                  <a:pt x="363" y="47"/>
                  <a:pt x="361" y="47"/>
                  <a:pt x="359" y="47"/>
                </a:cubicBezTo>
                <a:cubicBezTo>
                  <a:pt x="358" y="48"/>
                  <a:pt x="355" y="48"/>
                  <a:pt x="351" y="48"/>
                </a:cubicBezTo>
                <a:cubicBezTo>
                  <a:pt x="351" y="49"/>
                  <a:pt x="354" y="48"/>
                  <a:pt x="354" y="49"/>
                </a:cubicBezTo>
                <a:cubicBezTo>
                  <a:pt x="350" y="50"/>
                  <a:pt x="351" y="49"/>
                  <a:pt x="348" y="49"/>
                </a:cubicBezTo>
                <a:cubicBezTo>
                  <a:pt x="350" y="50"/>
                  <a:pt x="344" y="50"/>
                  <a:pt x="342" y="50"/>
                </a:cubicBezTo>
                <a:cubicBezTo>
                  <a:pt x="340" y="50"/>
                  <a:pt x="343" y="50"/>
                  <a:pt x="341" y="51"/>
                </a:cubicBezTo>
                <a:cubicBezTo>
                  <a:pt x="336" y="52"/>
                  <a:pt x="334" y="52"/>
                  <a:pt x="332" y="51"/>
                </a:cubicBezTo>
                <a:cubicBezTo>
                  <a:pt x="334" y="50"/>
                  <a:pt x="335" y="51"/>
                  <a:pt x="335" y="51"/>
                </a:cubicBezTo>
                <a:cubicBezTo>
                  <a:pt x="336" y="51"/>
                  <a:pt x="336" y="51"/>
                  <a:pt x="336" y="51"/>
                </a:cubicBezTo>
                <a:cubicBezTo>
                  <a:pt x="336" y="50"/>
                  <a:pt x="334" y="51"/>
                  <a:pt x="335" y="50"/>
                </a:cubicBezTo>
                <a:cubicBezTo>
                  <a:pt x="331" y="51"/>
                  <a:pt x="331" y="51"/>
                  <a:pt x="331" y="52"/>
                </a:cubicBezTo>
                <a:cubicBezTo>
                  <a:pt x="330" y="51"/>
                  <a:pt x="326" y="51"/>
                  <a:pt x="326" y="52"/>
                </a:cubicBezTo>
                <a:cubicBezTo>
                  <a:pt x="323" y="53"/>
                  <a:pt x="325" y="52"/>
                  <a:pt x="326" y="51"/>
                </a:cubicBezTo>
                <a:cubicBezTo>
                  <a:pt x="326" y="51"/>
                  <a:pt x="322" y="52"/>
                  <a:pt x="321" y="53"/>
                </a:cubicBezTo>
                <a:cubicBezTo>
                  <a:pt x="321" y="53"/>
                  <a:pt x="322" y="53"/>
                  <a:pt x="323" y="53"/>
                </a:cubicBezTo>
                <a:cubicBezTo>
                  <a:pt x="321" y="53"/>
                  <a:pt x="315" y="54"/>
                  <a:pt x="316" y="55"/>
                </a:cubicBezTo>
                <a:cubicBezTo>
                  <a:pt x="314" y="56"/>
                  <a:pt x="314" y="55"/>
                  <a:pt x="312" y="55"/>
                </a:cubicBezTo>
                <a:cubicBezTo>
                  <a:pt x="313" y="55"/>
                  <a:pt x="314" y="54"/>
                  <a:pt x="315" y="54"/>
                </a:cubicBezTo>
                <a:cubicBezTo>
                  <a:pt x="317" y="53"/>
                  <a:pt x="317" y="53"/>
                  <a:pt x="320" y="52"/>
                </a:cubicBezTo>
                <a:cubicBezTo>
                  <a:pt x="319" y="52"/>
                  <a:pt x="314" y="54"/>
                  <a:pt x="313" y="54"/>
                </a:cubicBezTo>
                <a:cubicBezTo>
                  <a:pt x="310" y="54"/>
                  <a:pt x="314" y="54"/>
                  <a:pt x="312" y="55"/>
                </a:cubicBezTo>
                <a:cubicBezTo>
                  <a:pt x="308" y="56"/>
                  <a:pt x="308" y="56"/>
                  <a:pt x="304" y="57"/>
                </a:cubicBezTo>
                <a:cubicBezTo>
                  <a:pt x="305" y="57"/>
                  <a:pt x="307" y="57"/>
                  <a:pt x="307" y="56"/>
                </a:cubicBezTo>
                <a:cubicBezTo>
                  <a:pt x="305" y="56"/>
                  <a:pt x="302" y="58"/>
                  <a:pt x="302" y="58"/>
                </a:cubicBezTo>
                <a:cubicBezTo>
                  <a:pt x="299" y="59"/>
                  <a:pt x="304" y="57"/>
                  <a:pt x="301" y="58"/>
                </a:cubicBezTo>
                <a:cubicBezTo>
                  <a:pt x="301" y="57"/>
                  <a:pt x="304" y="57"/>
                  <a:pt x="303" y="57"/>
                </a:cubicBezTo>
                <a:cubicBezTo>
                  <a:pt x="303" y="57"/>
                  <a:pt x="298" y="58"/>
                  <a:pt x="297" y="58"/>
                </a:cubicBezTo>
                <a:cubicBezTo>
                  <a:pt x="298" y="59"/>
                  <a:pt x="301" y="57"/>
                  <a:pt x="301" y="58"/>
                </a:cubicBezTo>
                <a:cubicBezTo>
                  <a:pt x="296" y="59"/>
                  <a:pt x="295" y="60"/>
                  <a:pt x="292" y="60"/>
                </a:cubicBezTo>
                <a:cubicBezTo>
                  <a:pt x="290" y="61"/>
                  <a:pt x="289" y="61"/>
                  <a:pt x="289" y="62"/>
                </a:cubicBezTo>
                <a:cubicBezTo>
                  <a:pt x="288" y="62"/>
                  <a:pt x="283" y="62"/>
                  <a:pt x="283" y="63"/>
                </a:cubicBezTo>
                <a:cubicBezTo>
                  <a:pt x="279" y="65"/>
                  <a:pt x="279" y="64"/>
                  <a:pt x="276" y="65"/>
                </a:cubicBezTo>
                <a:cubicBezTo>
                  <a:pt x="274" y="66"/>
                  <a:pt x="277" y="66"/>
                  <a:pt x="276" y="66"/>
                </a:cubicBezTo>
                <a:cubicBezTo>
                  <a:pt x="273" y="67"/>
                  <a:pt x="273" y="67"/>
                  <a:pt x="273" y="67"/>
                </a:cubicBezTo>
                <a:cubicBezTo>
                  <a:pt x="275" y="65"/>
                  <a:pt x="264" y="71"/>
                  <a:pt x="260" y="71"/>
                </a:cubicBezTo>
                <a:cubicBezTo>
                  <a:pt x="259" y="72"/>
                  <a:pt x="259" y="72"/>
                  <a:pt x="259" y="73"/>
                </a:cubicBezTo>
                <a:cubicBezTo>
                  <a:pt x="257" y="73"/>
                  <a:pt x="254" y="74"/>
                  <a:pt x="253" y="75"/>
                </a:cubicBezTo>
                <a:cubicBezTo>
                  <a:pt x="253" y="75"/>
                  <a:pt x="253" y="75"/>
                  <a:pt x="253" y="74"/>
                </a:cubicBezTo>
                <a:cubicBezTo>
                  <a:pt x="248" y="77"/>
                  <a:pt x="246" y="78"/>
                  <a:pt x="239" y="81"/>
                </a:cubicBezTo>
                <a:cubicBezTo>
                  <a:pt x="240" y="80"/>
                  <a:pt x="244" y="78"/>
                  <a:pt x="245" y="78"/>
                </a:cubicBezTo>
                <a:cubicBezTo>
                  <a:pt x="244" y="78"/>
                  <a:pt x="244" y="76"/>
                  <a:pt x="243" y="77"/>
                </a:cubicBezTo>
                <a:cubicBezTo>
                  <a:pt x="243" y="77"/>
                  <a:pt x="242" y="76"/>
                  <a:pt x="243" y="75"/>
                </a:cubicBezTo>
                <a:cubicBezTo>
                  <a:pt x="244" y="75"/>
                  <a:pt x="244" y="75"/>
                  <a:pt x="245" y="75"/>
                </a:cubicBezTo>
                <a:cubicBezTo>
                  <a:pt x="247" y="74"/>
                  <a:pt x="243" y="74"/>
                  <a:pt x="246" y="73"/>
                </a:cubicBezTo>
                <a:cubicBezTo>
                  <a:pt x="245" y="73"/>
                  <a:pt x="244" y="74"/>
                  <a:pt x="243" y="75"/>
                </a:cubicBezTo>
                <a:cubicBezTo>
                  <a:pt x="243" y="73"/>
                  <a:pt x="250" y="71"/>
                  <a:pt x="252" y="71"/>
                </a:cubicBezTo>
                <a:cubicBezTo>
                  <a:pt x="254" y="70"/>
                  <a:pt x="251" y="70"/>
                  <a:pt x="254" y="69"/>
                </a:cubicBezTo>
                <a:cubicBezTo>
                  <a:pt x="247" y="70"/>
                  <a:pt x="242" y="74"/>
                  <a:pt x="237" y="76"/>
                </a:cubicBezTo>
                <a:cubicBezTo>
                  <a:pt x="236" y="76"/>
                  <a:pt x="237" y="76"/>
                  <a:pt x="237" y="76"/>
                </a:cubicBezTo>
                <a:cubicBezTo>
                  <a:pt x="235" y="77"/>
                  <a:pt x="233" y="78"/>
                  <a:pt x="233" y="78"/>
                </a:cubicBezTo>
                <a:cubicBezTo>
                  <a:pt x="234" y="77"/>
                  <a:pt x="235" y="77"/>
                  <a:pt x="235" y="76"/>
                </a:cubicBezTo>
                <a:cubicBezTo>
                  <a:pt x="232" y="77"/>
                  <a:pt x="234" y="77"/>
                  <a:pt x="231" y="78"/>
                </a:cubicBezTo>
                <a:cubicBezTo>
                  <a:pt x="229" y="78"/>
                  <a:pt x="231" y="77"/>
                  <a:pt x="227" y="79"/>
                </a:cubicBezTo>
                <a:cubicBezTo>
                  <a:pt x="227" y="78"/>
                  <a:pt x="230" y="77"/>
                  <a:pt x="231" y="76"/>
                </a:cubicBezTo>
                <a:cubicBezTo>
                  <a:pt x="229" y="77"/>
                  <a:pt x="228" y="77"/>
                  <a:pt x="224" y="79"/>
                </a:cubicBezTo>
                <a:cubicBezTo>
                  <a:pt x="227" y="76"/>
                  <a:pt x="236" y="73"/>
                  <a:pt x="233" y="72"/>
                </a:cubicBezTo>
                <a:cubicBezTo>
                  <a:pt x="233" y="72"/>
                  <a:pt x="231" y="72"/>
                  <a:pt x="231" y="72"/>
                </a:cubicBezTo>
                <a:cubicBezTo>
                  <a:pt x="229" y="73"/>
                  <a:pt x="233" y="72"/>
                  <a:pt x="230" y="73"/>
                </a:cubicBezTo>
                <a:cubicBezTo>
                  <a:pt x="230" y="73"/>
                  <a:pt x="232" y="73"/>
                  <a:pt x="232" y="73"/>
                </a:cubicBezTo>
                <a:cubicBezTo>
                  <a:pt x="227" y="76"/>
                  <a:pt x="222" y="80"/>
                  <a:pt x="219" y="80"/>
                </a:cubicBezTo>
                <a:cubicBezTo>
                  <a:pt x="223" y="79"/>
                  <a:pt x="216" y="80"/>
                  <a:pt x="222" y="77"/>
                </a:cubicBezTo>
                <a:cubicBezTo>
                  <a:pt x="221" y="76"/>
                  <a:pt x="216" y="78"/>
                  <a:pt x="218" y="76"/>
                </a:cubicBezTo>
                <a:cubicBezTo>
                  <a:pt x="217" y="77"/>
                  <a:pt x="210" y="80"/>
                  <a:pt x="210" y="82"/>
                </a:cubicBezTo>
                <a:cubicBezTo>
                  <a:pt x="205" y="84"/>
                  <a:pt x="210" y="81"/>
                  <a:pt x="203" y="85"/>
                </a:cubicBezTo>
                <a:cubicBezTo>
                  <a:pt x="207" y="83"/>
                  <a:pt x="205" y="85"/>
                  <a:pt x="206" y="85"/>
                </a:cubicBezTo>
                <a:cubicBezTo>
                  <a:pt x="203" y="87"/>
                  <a:pt x="205" y="85"/>
                  <a:pt x="204" y="85"/>
                </a:cubicBezTo>
                <a:cubicBezTo>
                  <a:pt x="202" y="86"/>
                  <a:pt x="201" y="88"/>
                  <a:pt x="199" y="88"/>
                </a:cubicBezTo>
                <a:cubicBezTo>
                  <a:pt x="199" y="89"/>
                  <a:pt x="199" y="89"/>
                  <a:pt x="198" y="89"/>
                </a:cubicBezTo>
                <a:cubicBezTo>
                  <a:pt x="200" y="89"/>
                  <a:pt x="202" y="86"/>
                  <a:pt x="203" y="86"/>
                </a:cubicBezTo>
                <a:cubicBezTo>
                  <a:pt x="204" y="87"/>
                  <a:pt x="202" y="88"/>
                  <a:pt x="201" y="88"/>
                </a:cubicBezTo>
                <a:cubicBezTo>
                  <a:pt x="201" y="89"/>
                  <a:pt x="205" y="87"/>
                  <a:pt x="202" y="89"/>
                </a:cubicBezTo>
                <a:cubicBezTo>
                  <a:pt x="202" y="89"/>
                  <a:pt x="204" y="88"/>
                  <a:pt x="205" y="87"/>
                </a:cubicBezTo>
                <a:cubicBezTo>
                  <a:pt x="203" y="89"/>
                  <a:pt x="198" y="91"/>
                  <a:pt x="198" y="92"/>
                </a:cubicBezTo>
                <a:cubicBezTo>
                  <a:pt x="198" y="92"/>
                  <a:pt x="198" y="91"/>
                  <a:pt x="195" y="93"/>
                </a:cubicBezTo>
                <a:cubicBezTo>
                  <a:pt x="195" y="92"/>
                  <a:pt x="196" y="92"/>
                  <a:pt x="197" y="91"/>
                </a:cubicBezTo>
                <a:cubicBezTo>
                  <a:pt x="196" y="91"/>
                  <a:pt x="194" y="92"/>
                  <a:pt x="192" y="94"/>
                </a:cubicBezTo>
                <a:cubicBezTo>
                  <a:pt x="191" y="94"/>
                  <a:pt x="190" y="94"/>
                  <a:pt x="190" y="93"/>
                </a:cubicBezTo>
                <a:cubicBezTo>
                  <a:pt x="187" y="95"/>
                  <a:pt x="190" y="94"/>
                  <a:pt x="187" y="96"/>
                </a:cubicBezTo>
                <a:cubicBezTo>
                  <a:pt x="189" y="94"/>
                  <a:pt x="184" y="97"/>
                  <a:pt x="184" y="96"/>
                </a:cubicBezTo>
                <a:cubicBezTo>
                  <a:pt x="182" y="98"/>
                  <a:pt x="180" y="99"/>
                  <a:pt x="179" y="100"/>
                </a:cubicBezTo>
                <a:cubicBezTo>
                  <a:pt x="179" y="99"/>
                  <a:pt x="179" y="98"/>
                  <a:pt x="181" y="98"/>
                </a:cubicBezTo>
                <a:cubicBezTo>
                  <a:pt x="184" y="96"/>
                  <a:pt x="180" y="98"/>
                  <a:pt x="180" y="97"/>
                </a:cubicBezTo>
                <a:cubicBezTo>
                  <a:pt x="184" y="95"/>
                  <a:pt x="186" y="93"/>
                  <a:pt x="191" y="90"/>
                </a:cubicBezTo>
                <a:cubicBezTo>
                  <a:pt x="188" y="92"/>
                  <a:pt x="189" y="92"/>
                  <a:pt x="192" y="90"/>
                </a:cubicBezTo>
                <a:cubicBezTo>
                  <a:pt x="194" y="88"/>
                  <a:pt x="194" y="88"/>
                  <a:pt x="198" y="86"/>
                </a:cubicBezTo>
                <a:cubicBezTo>
                  <a:pt x="200" y="85"/>
                  <a:pt x="196" y="86"/>
                  <a:pt x="200" y="84"/>
                </a:cubicBezTo>
                <a:cubicBezTo>
                  <a:pt x="199" y="85"/>
                  <a:pt x="204" y="82"/>
                  <a:pt x="204" y="84"/>
                </a:cubicBezTo>
                <a:cubicBezTo>
                  <a:pt x="204" y="84"/>
                  <a:pt x="206" y="83"/>
                  <a:pt x="208" y="82"/>
                </a:cubicBezTo>
                <a:cubicBezTo>
                  <a:pt x="208" y="81"/>
                  <a:pt x="209" y="81"/>
                  <a:pt x="209" y="81"/>
                </a:cubicBezTo>
                <a:cubicBezTo>
                  <a:pt x="209" y="80"/>
                  <a:pt x="205" y="82"/>
                  <a:pt x="207" y="82"/>
                </a:cubicBezTo>
                <a:cubicBezTo>
                  <a:pt x="205" y="83"/>
                  <a:pt x="203" y="84"/>
                  <a:pt x="203" y="83"/>
                </a:cubicBezTo>
                <a:cubicBezTo>
                  <a:pt x="206" y="81"/>
                  <a:pt x="206" y="81"/>
                  <a:pt x="206" y="81"/>
                </a:cubicBezTo>
                <a:cubicBezTo>
                  <a:pt x="206" y="81"/>
                  <a:pt x="205" y="82"/>
                  <a:pt x="206" y="82"/>
                </a:cubicBezTo>
                <a:cubicBezTo>
                  <a:pt x="208" y="81"/>
                  <a:pt x="207" y="81"/>
                  <a:pt x="207" y="80"/>
                </a:cubicBezTo>
                <a:cubicBezTo>
                  <a:pt x="208" y="79"/>
                  <a:pt x="209" y="80"/>
                  <a:pt x="210" y="79"/>
                </a:cubicBezTo>
                <a:cubicBezTo>
                  <a:pt x="212" y="78"/>
                  <a:pt x="209" y="81"/>
                  <a:pt x="213" y="79"/>
                </a:cubicBezTo>
                <a:cubicBezTo>
                  <a:pt x="215" y="78"/>
                  <a:pt x="214" y="77"/>
                  <a:pt x="216" y="77"/>
                </a:cubicBezTo>
                <a:cubicBezTo>
                  <a:pt x="218" y="75"/>
                  <a:pt x="218" y="73"/>
                  <a:pt x="217" y="73"/>
                </a:cubicBezTo>
                <a:cubicBezTo>
                  <a:pt x="216" y="74"/>
                  <a:pt x="216" y="74"/>
                  <a:pt x="213" y="75"/>
                </a:cubicBezTo>
                <a:cubicBezTo>
                  <a:pt x="213" y="74"/>
                  <a:pt x="213" y="74"/>
                  <a:pt x="213" y="74"/>
                </a:cubicBezTo>
                <a:cubicBezTo>
                  <a:pt x="219" y="70"/>
                  <a:pt x="218" y="72"/>
                  <a:pt x="221" y="70"/>
                </a:cubicBezTo>
                <a:cubicBezTo>
                  <a:pt x="222" y="70"/>
                  <a:pt x="220" y="71"/>
                  <a:pt x="219" y="72"/>
                </a:cubicBezTo>
                <a:cubicBezTo>
                  <a:pt x="218" y="73"/>
                  <a:pt x="221" y="71"/>
                  <a:pt x="219" y="73"/>
                </a:cubicBezTo>
                <a:cubicBezTo>
                  <a:pt x="219" y="73"/>
                  <a:pt x="223" y="71"/>
                  <a:pt x="222" y="72"/>
                </a:cubicBezTo>
                <a:cubicBezTo>
                  <a:pt x="224" y="71"/>
                  <a:pt x="221" y="72"/>
                  <a:pt x="221" y="71"/>
                </a:cubicBezTo>
                <a:cubicBezTo>
                  <a:pt x="224" y="70"/>
                  <a:pt x="221" y="70"/>
                  <a:pt x="224" y="68"/>
                </a:cubicBezTo>
                <a:cubicBezTo>
                  <a:pt x="224" y="68"/>
                  <a:pt x="224" y="68"/>
                  <a:pt x="224" y="68"/>
                </a:cubicBezTo>
                <a:cubicBezTo>
                  <a:pt x="223" y="68"/>
                  <a:pt x="223" y="69"/>
                  <a:pt x="221" y="70"/>
                </a:cubicBezTo>
                <a:cubicBezTo>
                  <a:pt x="224" y="66"/>
                  <a:pt x="231" y="66"/>
                  <a:pt x="235" y="63"/>
                </a:cubicBezTo>
                <a:cubicBezTo>
                  <a:pt x="234" y="63"/>
                  <a:pt x="233" y="64"/>
                  <a:pt x="234" y="62"/>
                </a:cubicBezTo>
                <a:cubicBezTo>
                  <a:pt x="231" y="63"/>
                  <a:pt x="234" y="63"/>
                  <a:pt x="231" y="64"/>
                </a:cubicBezTo>
                <a:cubicBezTo>
                  <a:pt x="233" y="63"/>
                  <a:pt x="232" y="63"/>
                  <a:pt x="234" y="61"/>
                </a:cubicBezTo>
                <a:cubicBezTo>
                  <a:pt x="236" y="60"/>
                  <a:pt x="235" y="61"/>
                  <a:pt x="234" y="61"/>
                </a:cubicBezTo>
                <a:cubicBezTo>
                  <a:pt x="235" y="61"/>
                  <a:pt x="236" y="61"/>
                  <a:pt x="236" y="62"/>
                </a:cubicBezTo>
                <a:cubicBezTo>
                  <a:pt x="239" y="60"/>
                  <a:pt x="239" y="60"/>
                  <a:pt x="241" y="59"/>
                </a:cubicBezTo>
                <a:cubicBezTo>
                  <a:pt x="240" y="60"/>
                  <a:pt x="244" y="58"/>
                  <a:pt x="245" y="58"/>
                </a:cubicBezTo>
                <a:cubicBezTo>
                  <a:pt x="248" y="57"/>
                  <a:pt x="244" y="57"/>
                  <a:pt x="247" y="57"/>
                </a:cubicBezTo>
                <a:cubicBezTo>
                  <a:pt x="249" y="55"/>
                  <a:pt x="249" y="56"/>
                  <a:pt x="249" y="56"/>
                </a:cubicBezTo>
                <a:cubicBezTo>
                  <a:pt x="248" y="58"/>
                  <a:pt x="246" y="58"/>
                  <a:pt x="244" y="59"/>
                </a:cubicBezTo>
                <a:cubicBezTo>
                  <a:pt x="245" y="59"/>
                  <a:pt x="246" y="59"/>
                  <a:pt x="244" y="61"/>
                </a:cubicBezTo>
                <a:cubicBezTo>
                  <a:pt x="244" y="61"/>
                  <a:pt x="245" y="60"/>
                  <a:pt x="245" y="61"/>
                </a:cubicBezTo>
                <a:cubicBezTo>
                  <a:pt x="245" y="60"/>
                  <a:pt x="245" y="60"/>
                  <a:pt x="246" y="59"/>
                </a:cubicBezTo>
                <a:cubicBezTo>
                  <a:pt x="247" y="59"/>
                  <a:pt x="248" y="59"/>
                  <a:pt x="248" y="59"/>
                </a:cubicBezTo>
                <a:cubicBezTo>
                  <a:pt x="250" y="58"/>
                  <a:pt x="245" y="59"/>
                  <a:pt x="246" y="59"/>
                </a:cubicBezTo>
                <a:cubicBezTo>
                  <a:pt x="248" y="57"/>
                  <a:pt x="253" y="56"/>
                  <a:pt x="253" y="55"/>
                </a:cubicBezTo>
                <a:cubicBezTo>
                  <a:pt x="255" y="54"/>
                  <a:pt x="255" y="55"/>
                  <a:pt x="257" y="55"/>
                </a:cubicBezTo>
                <a:cubicBezTo>
                  <a:pt x="257" y="54"/>
                  <a:pt x="264" y="50"/>
                  <a:pt x="267" y="50"/>
                </a:cubicBezTo>
                <a:cubicBezTo>
                  <a:pt x="271" y="49"/>
                  <a:pt x="268" y="48"/>
                  <a:pt x="268" y="48"/>
                </a:cubicBezTo>
                <a:cubicBezTo>
                  <a:pt x="266" y="49"/>
                  <a:pt x="263" y="49"/>
                  <a:pt x="263" y="50"/>
                </a:cubicBezTo>
                <a:cubicBezTo>
                  <a:pt x="263" y="50"/>
                  <a:pt x="265" y="50"/>
                  <a:pt x="266" y="49"/>
                </a:cubicBezTo>
                <a:cubicBezTo>
                  <a:pt x="263" y="51"/>
                  <a:pt x="256" y="53"/>
                  <a:pt x="253" y="55"/>
                </a:cubicBezTo>
                <a:cubicBezTo>
                  <a:pt x="253" y="54"/>
                  <a:pt x="252" y="54"/>
                  <a:pt x="254" y="53"/>
                </a:cubicBezTo>
                <a:cubicBezTo>
                  <a:pt x="256" y="52"/>
                  <a:pt x="258" y="52"/>
                  <a:pt x="258" y="51"/>
                </a:cubicBezTo>
                <a:cubicBezTo>
                  <a:pt x="261" y="50"/>
                  <a:pt x="259" y="52"/>
                  <a:pt x="257" y="52"/>
                </a:cubicBezTo>
                <a:cubicBezTo>
                  <a:pt x="261" y="51"/>
                  <a:pt x="263" y="49"/>
                  <a:pt x="267" y="48"/>
                </a:cubicBezTo>
                <a:cubicBezTo>
                  <a:pt x="262" y="49"/>
                  <a:pt x="253" y="52"/>
                  <a:pt x="247" y="55"/>
                </a:cubicBezTo>
                <a:cubicBezTo>
                  <a:pt x="244" y="56"/>
                  <a:pt x="242" y="56"/>
                  <a:pt x="242" y="55"/>
                </a:cubicBezTo>
                <a:cubicBezTo>
                  <a:pt x="240" y="56"/>
                  <a:pt x="242" y="56"/>
                  <a:pt x="242" y="57"/>
                </a:cubicBezTo>
                <a:cubicBezTo>
                  <a:pt x="240" y="57"/>
                  <a:pt x="241" y="58"/>
                  <a:pt x="239" y="58"/>
                </a:cubicBezTo>
                <a:cubicBezTo>
                  <a:pt x="238" y="58"/>
                  <a:pt x="240" y="57"/>
                  <a:pt x="239" y="57"/>
                </a:cubicBezTo>
                <a:cubicBezTo>
                  <a:pt x="238" y="57"/>
                  <a:pt x="236" y="58"/>
                  <a:pt x="234" y="59"/>
                </a:cubicBezTo>
                <a:cubicBezTo>
                  <a:pt x="233" y="60"/>
                  <a:pt x="235" y="59"/>
                  <a:pt x="234" y="60"/>
                </a:cubicBezTo>
                <a:cubicBezTo>
                  <a:pt x="236" y="59"/>
                  <a:pt x="235" y="59"/>
                  <a:pt x="235" y="59"/>
                </a:cubicBezTo>
                <a:cubicBezTo>
                  <a:pt x="237" y="57"/>
                  <a:pt x="237" y="58"/>
                  <a:pt x="239" y="58"/>
                </a:cubicBezTo>
                <a:cubicBezTo>
                  <a:pt x="238" y="59"/>
                  <a:pt x="227" y="63"/>
                  <a:pt x="229" y="64"/>
                </a:cubicBezTo>
                <a:cubicBezTo>
                  <a:pt x="228" y="64"/>
                  <a:pt x="227" y="64"/>
                  <a:pt x="226" y="64"/>
                </a:cubicBezTo>
                <a:cubicBezTo>
                  <a:pt x="229" y="61"/>
                  <a:pt x="225" y="63"/>
                  <a:pt x="223" y="62"/>
                </a:cubicBezTo>
                <a:cubicBezTo>
                  <a:pt x="222" y="63"/>
                  <a:pt x="222" y="63"/>
                  <a:pt x="220" y="64"/>
                </a:cubicBezTo>
                <a:cubicBezTo>
                  <a:pt x="220" y="64"/>
                  <a:pt x="221" y="63"/>
                  <a:pt x="221" y="63"/>
                </a:cubicBezTo>
                <a:cubicBezTo>
                  <a:pt x="216" y="65"/>
                  <a:pt x="222" y="64"/>
                  <a:pt x="217" y="66"/>
                </a:cubicBezTo>
                <a:cubicBezTo>
                  <a:pt x="217" y="65"/>
                  <a:pt x="218" y="65"/>
                  <a:pt x="218" y="64"/>
                </a:cubicBezTo>
                <a:cubicBezTo>
                  <a:pt x="213" y="68"/>
                  <a:pt x="214" y="68"/>
                  <a:pt x="210" y="70"/>
                </a:cubicBezTo>
                <a:cubicBezTo>
                  <a:pt x="209" y="69"/>
                  <a:pt x="209" y="69"/>
                  <a:pt x="209" y="69"/>
                </a:cubicBezTo>
                <a:cubicBezTo>
                  <a:pt x="209" y="69"/>
                  <a:pt x="207" y="71"/>
                  <a:pt x="205" y="72"/>
                </a:cubicBezTo>
                <a:cubicBezTo>
                  <a:pt x="205" y="72"/>
                  <a:pt x="207" y="72"/>
                  <a:pt x="204" y="74"/>
                </a:cubicBezTo>
                <a:cubicBezTo>
                  <a:pt x="204" y="73"/>
                  <a:pt x="205" y="72"/>
                  <a:pt x="203" y="73"/>
                </a:cubicBezTo>
                <a:cubicBezTo>
                  <a:pt x="201" y="75"/>
                  <a:pt x="199" y="76"/>
                  <a:pt x="198" y="77"/>
                </a:cubicBezTo>
                <a:cubicBezTo>
                  <a:pt x="199" y="76"/>
                  <a:pt x="202" y="75"/>
                  <a:pt x="198" y="78"/>
                </a:cubicBezTo>
                <a:cubicBezTo>
                  <a:pt x="199" y="78"/>
                  <a:pt x="201" y="77"/>
                  <a:pt x="203" y="75"/>
                </a:cubicBezTo>
                <a:cubicBezTo>
                  <a:pt x="203" y="76"/>
                  <a:pt x="196" y="80"/>
                  <a:pt x="194" y="81"/>
                </a:cubicBezTo>
                <a:cubicBezTo>
                  <a:pt x="197" y="79"/>
                  <a:pt x="196" y="79"/>
                  <a:pt x="197" y="77"/>
                </a:cubicBezTo>
                <a:cubicBezTo>
                  <a:pt x="194" y="79"/>
                  <a:pt x="195" y="78"/>
                  <a:pt x="192" y="80"/>
                </a:cubicBezTo>
                <a:cubicBezTo>
                  <a:pt x="191" y="80"/>
                  <a:pt x="192" y="80"/>
                  <a:pt x="192" y="81"/>
                </a:cubicBezTo>
                <a:cubicBezTo>
                  <a:pt x="187" y="83"/>
                  <a:pt x="184" y="85"/>
                  <a:pt x="179" y="89"/>
                </a:cubicBezTo>
                <a:cubicBezTo>
                  <a:pt x="179" y="89"/>
                  <a:pt x="180" y="89"/>
                  <a:pt x="180" y="89"/>
                </a:cubicBezTo>
                <a:cubicBezTo>
                  <a:pt x="181" y="88"/>
                  <a:pt x="181" y="88"/>
                  <a:pt x="183" y="87"/>
                </a:cubicBezTo>
                <a:cubicBezTo>
                  <a:pt x="182" y="88"/>
                  <a:pt x="182" y="89"/>
                  <a:pt x="182" y="90"/>
                </a:cubicBezTo>
                <a:cubicBezTo>
                  <a:pt x="179" y="91"/>
                  <a:pt x="178" y="93"/>
                  <a:pt x="177" y="92"/>
                </a:cubicBezTo>
                <a:cubicBezTo>
                  <a:pt x="176" y="94"/>
                  <a:pt x="174" y="95"/>
                  <a:pt x="172" y="96"/>
                </a:cubicBezTo>
                <a:cubicBezTo>
                  <a:pt x="171" y="96"/>
                  <a:pt x="173" y="94"/>
                  <a:pt x="173" y="94"/>
                </a:cubicBezTo>
                <a:cubicBezTo>
                  <a:pt x="169" y="96"/>
                  <a:pt x="172" y="96"/>
                  <a:pt x="171" y="97"/>
                </a:cubicBezTo>
                <a:cubicBezTo>
                  <a:pt x="171" y="97"/>
                  <a:pt x="172" y="96"/>
                  <a:pt x="173" y="95"/>
                </a:cubicBezTo>
                <a:cubicBezTo>
                  <a:pt x="173" y="96"/>
                  <a:pt x="169" y="100"/>
                  <a:pt x="173" y="97"/>
                </a:cubicBezTo>
                <a:cubicBezTo>
                  <a:pt x="171" y="99"/>
                  <a:pt x="166" y="102"/>
                  <a:pt x="166" y="101"/>
                </a:cubicBezTo>
                <a:cubicBezTo>
                  <a:pt x="169" y="98"/>
                  <a:pt x="167" y="98"/>
                  <a:pt x="169" y="97"/>
                </a:cubicBezTo>
                <a:cubicBezTo>
                  <a:pt x="168" y="96"/>
                  <a:pt x="165" y="99"/>
                  <a:pt x="163" y="101"/>
                </a:cubicBezTo>
                <a:cubicBezTo>
                  <a:pt x="163" y="101"/>
                  <a:pt x="162" y="101"/>
                  <a:pt x="162" y="101"/>
                </a:cubicBezTo>
                <a:cubicBezTo>
                  <a:pt x="162" y="101"/>
                  <a:pt x="163" y="100"/>
                  <a:pt x="163" y="100"/>
                </a:cubicBezTo>
                <a:cubicBezTo>
                  <a:pt x="163" y="100"/>
                  <a:pt x="162" y="100"/>
                  <a:pt x="161" y="101"/>
                </a:cubicBezTo>
                <a:cubicBezTo>
                  <a:pt x="162" y="102"/>
                  <a:pt x="162" y="102"/>
                  <a:pt x="158" y="102"/>
                </a:cubicBezTo>
                <a:cubicBezTo>
                  <a:pt x="157" y="104"/>
                  <a:pt x="161" y="102"/>
                  <a:pt x="157" y="105"/>
                </a:cubicBezTo>
                <a:cubicBezTo>
                  <a:pt x="157" y="104"/>
                  <a:pt x="155" y="105"/>
                  <a:pt x="154" y="106"/>
                </a:cubicBezTo>
                <a:cubicBezTo>
                  <a:pt x="157" y="105"/>
                  <a:pt x="154" y="107"/>
                  <a:pt x="154" y="107"/>
                </a:cubicBezTo>
                <a:cubicBezTo>
                  <a:pt x="152" y="109"/>
                  <a:pt x="153" y="108"/>
                  <a:pt x="151" y="109"/>
                </a:cubicBezTo>
                <a:cubicBezTo>
                  <a:pt x="151" y="109"/>
                  <a:pt x="153" y="108"/>
                  <a:pt x="152" y="108"/>
                </a:cubicBezTo>
                <a:cubicBezTo>
                  <a:pt x="152" y="108"/>
                  <a:pt x="152" y="108"/>
                  <a:pt x="151" y="108"/>
                </a:cubicBezTo>
                <a:cubicBezTo>
                  <a:pt x="150" y="109"/>
                  <a:pt x="151" y="109"/>
                  <a:pt x="150" y="110"/>
                </a:cubicBezTo>
                <a:cubicBezTo>
                  <a:pt x="150" y="111"/>
                  <a:pt x="153" y="108"/>
                  <a:pt x="150" y="111"/>
                </a:cubicBezTo>
                <a:cubicBezTo>
                  <a:pt x="151" y="111"/>
                  <a:pt x="154" y="109"/>
                  <a:pt x="154" y="108"/>
                </a:cubicBezTo>
                <a:cubicBezTo>
                  <a:pt x="154" y="109"/>
                  <a:pt x="156" y="108"/>
                  <a:pt x="156" y="108"/>
                </a:cubicBezTo>
                <a:cubicBezTo>
                  <a:pt x="154" y="110"/>
                  <a:pt x="154" y="109"/>
                  <a:pt x="153" y="110"/>
                </a:cubicBezTo>
                <a:cubicBezTo>
                  <a:pt x="152" y="111"/>
                  <a:pt x="149" y="113"/>
                  <a:pt x="149" y="114"/>
                </a:cubicBezTo>
                <a:cubicBezTo>
                  <a:pt x="150" y="113"/>
                  <a:pt x="153" y="110"/>
                  <a:pt x="154" y="111"/>
                </a:cubicBezTo>
                <a:cubicBezTo>
                  <a:pt x="151" y="113"/>
                  <a:pt x="152" y="113"/>
                  <a:pt x="153" y="113"/>
                </a:cubicBezTo>
                <a:cubicBezTo>
                  <a:pt x="153" y="113"/>
                  <a:pt x="152" y="113"/>
                  <a:pt x="152" y="113"/>
                </a:cubicBezTo>
                <a:cubicBezTo>
                  <a:pt x="152" y="113"/>
                  <a:pt x="152" y="114"/>
                  <a:pt x="152" y="114"/>
                </a:cubicBezTo>
                <a:cubicBezTo>
                  <a:pt x="150" y="114"/>
                  <a:pt x="153" y="111"/>
                  <a:pt x="149" y="114"/>
                </a:cubicBezTo>
                <a:cubicBezTo>
                  <a:pt x="149" y="116"/>
                  <a:pt x="146" y="119"/>
                  <a:pt x="150" y="117"/>
                </a:cubicBezTo>
                <a:cubicBezTo>
                  <a:pt x="149" y="118"/>
                  <a:pt x="149" y="118"/>
                  <a:pt x="149" y="118"/>
                </a:cubicBezTo>
                <a:cubicBezTo>
                  <a:pt x="147" y="120"/>
                  <a:pt x="146" y="119"/>
                  <a:pt x="147" y="118"/>
                </a:cubicBezTo>
                <a:cubicBezTo>
                  <a:pt x="144" y="118"/>
                  <a:pt x="140" y="124"/>
                  <a:pt x="138" y="124"/>
                </a:cubicBezTo>
                <a:cubicBezTo>
                  <a:pt x="139" y="124"/>
                  <a:pt x="136" y="126"/>
                  <a:pt x="136" y="127"/>
                </a:cubicBezTo>
                <a:cubicBezTo>
                  <a:pt x="137" y="127"/>
                  <a:pt x="140" y="125"/>
                  <a:pt x="143" y="122"/>
                </a:cubicBezTo>
                <a:cubicBezTo>
                  <a:pt x="143" y="122"/>
                  <a:pt x="143" y="122"/>
                  <a:pt x="143" y="122"/>
                </a:cubicBezTo>
                <a:cubicBezTo>
                  <a:pt x="144" y="121"/>
                  <a:pt x="142" y="123"/>
                  <a:pt x="144" y="123"/>
                </a:cubicBezTo>
                <a:cubicBezTo>
                  <a:pt x="142" y="122"/>
                  <a:pt x="139" y="127"/>
                  <a:pt x="138" y="126"/>
                </a:cubicBezTo>
                <a:cubicBezTo>
                  <a:pt x="135" y="128"/>
                  <a:pt x="135" y="129"/>
                  <a:pt x="134" y="130"/>
                </a:cubicBezTo>
                <a:cubicBezTo>
                  <a:pt x="137" y="129"/>
                  <a:pt x="137" y="128"/>
                  <a:pt x="139" y="127"/>
                </a:cubicBezTo>
                <a:cubicBezTo>
                  <a:pt x="139" y="128"/>
                  <a:pt x="140" y="127"/>
                  <a:pt x="139" y="128"/>
                </a:cubicBezTo>
                <a:cubicBezTo>
                  <a:pt x="140" y="128"/>
                  <a:pt x="141" y="127"/>
                  <a:pt x="141" y="127"/>
                </a:cubicBezTo>
                <a:cubicBezTo>
                  <a:pt x="142" y="126"/>
                  <a:pt x="142" y="126"/>
                  <a:pt x="142" y="126"/>
                </a:cubicBezTo>
                <a:cubicBezTo>
                  <a:pt x="143" y="125"/>
                  <a:pt x="144" y="125"/>
                  <a:pt x="146" y="123"/>
                </a:cubicBezTo>
                <a:cubicBezTo>
                  <a:pt x="147" y="121"/>
                  <a:pt x="151" y="120"/>
                  <a:pt x="154" y="116"/>
                </a:cubicBezTo>
                <a:cubicBezTo>
                  <a:pt x="159" y="114"/>
                  <a:pt x="160" y="110"/>
                  <a:pt x="162" y="111"/>
                </a:cubicBezTo>
                <a:cubicBezTo>
                  <a:pt x="165" y="107"/>
                  <a:pt x="169" y="106"/>
                  <a:pt x="173" y="103"/>
                </a:cubicBezTo>
                <a:cubicBezTo>
                  <a:pt x="175" y="101"/>
                  <a:pt x="172" y="103"/>
                  <a:pt x="174" y="102"/>
                </a:cubicBezTo>
                <a:cubicBezTo>
                  <a:pt x="175" y="101"/>
                  <a:pt x="176" y="101"/>
                  <a:pt x="178" y="100"/>
                </a:cubicBezTo>
                <a:cubicBezTo>
                  <a:pt x="174" y="104"/>
                  <a:pt x="169" y="106"/>
                  <a:pt x="163" y="111"/>
                </a:cubicBezTo>
                <a:cubicBezTo>
                  <a:pt x="166" y="111"/>
                  <a:pt x="178" y="99"/>
                  <a:pt x="183" y="98"/>
                </a:cubicBezTo>
                <a:cubicBezTo>
                  <a:pt x="183" y="98"/>
                  <a:pt x="180" y="101"/>
                  <a:pt x="183" y="99"/>
                </a:cubicBezTo>
                <a:cubicBezTo>
                  <a:pt x="183" y="100"/>
                  <a:pt x="177" y="103"/>
                  <a:pt x="177" y="104"/>
                </a:cubicBezTo>
                <a:cubicBezTo>
                  <a:pt x="173" y="106"/>
                  <a:pt x="172" y="108"/>
                  <a:pt x="168" y="110"/>
                </a:cubicBezTo>
                <a:cubicBezTo>
                  <a:pt x="168" y="111"/>
                  <a:pt x="168" y="111"/>
                  <a:pt x="168" y="111"/>
                </a:cubicBezTo>
                <a:cubicBezTo>
                  <a:pt x="170" y="109"/>
                  <a:pt x="173" y="108"/>
                  <a:pt x="176" y="106"/>
                </a:cubicBezTo>
                <a:cubicBezTo>
                  <a:pt x="175" y="107"/>
                  <a:pt x="175" y="107"/>
                  <a:pt x="176" y="107"/>
                </a:cubicBezTo>
                <a:cubicBezTo>
                  <a:pt x="173" y="109"/>
                  <a:pt x="173" y="109"/>
                  <a:pt x="169" y="112"/>
                </a:cubicBezTo>
                <a:cubicBezTo>
                  <a:pt x="168" y="112"/>
                  <a:pt x="168" y="112"/>
                  <a:pt x="168" y="112"/>
                </a:cubicBezTo>
                <a:cubicBezTo>
                  <a:pt x="166" y="114"/>
                  <a:pt x="163" y="116"/>
                  <a:pt x="159" y="119"/>
                </a:cubicBezTo>
                <a:cubicBezTo>
                  <a:pt x="160" y="120"/>
                  <a:pt x="165" y="115"/>
                  <a:pt x="166" y="114"/>
                </a:cubicBezTo>
                <a:cubicBezTo>
                  <a:pt x="167" y="114"/>
                  <a:pt x="166" y="114"/>
                  <a:pt x="166" y="114"/>
                </a:cubicBezTo>
                <a:cubicBezTo>
                  <a:pt x="164" y="116"/>
                  <a:pt x="168" y="113"/>
                  <a:pt x="168" y="114"/>
                </a:cubicBezTo>
                <a:cubicBezTo>
                  <a:pt x="169" y="112"/>
                  <a:pt x="172" y="111"/>
                  <a:pt x="175" y="108"/>
                </a:cubicBezTo>
                <a:cubicBezTo>
                  <a:pt x="175" y="109"/>
                  <a:pt x="174" y="110"/>
                  <a:pt x="174" y="110"/>
                </a:cubicBezTo>
                <a:cubicBezTo>
                  <a:pt x="176" y="108"/>
                  <a:pt x="181" y="104"/>
                  <a:pt x="183" y="104"/>
                </a:cubicBezTo>
                <a:cubicBezTo>
                  <a:pt x="185" y="102"/>
                  <a:pt x="189" y="100"/>
                  <a:pt x="190" y="98"/>
                </a:cubicBezTo>
                <a:cubicBezTo>
                  <a:pt x="191" y="98"/>
                  <a:pt x="196" y="95"/>
                  <a:pt x="199" y="93"/>
                </a:cubicBezTo>
                <a:cubicBezTo>
                  <a:pt x="199" y="93"/>
                  <a:pt x="198" y="94"/>
                  <a:pt x="198" y="94"/>
                </a:cubicBezTo>
                <a:cubicBezTo>
                  <a:pt x="203" y="90"/>
                  <a:pt x="208" y="88"/>
                  <a:pt x="215" y="83"/>
                </a:cubicBezTo>
                <a:cubicBezTo>
                  <a:pt x="214" y="84"/>
                  <a:pt x="214" y="85"/>
                  <a:pt x="215" y="84"/>
                </a:cubicBezTo>
                <a:cubicBezTo>
                  <a:pt x="218" y="83"/>
                  <a:pt x="214" y="85"/>
                  <a:pt x="215" y="85"/>
                </a:cubicBezTo>
                <a:cubicBezTo>
                  <a:pt x="212" y="86"/>
                  <a:pt x="211" y="87"/>
                  <a:pt x="208" y="88"/>
                </a:cubicBezTo>
                <a:cubicBezTo>
                  <a:pt x="206" y="89"/>
                  <a:pt x="209" y="88"/>
                  <a:pt x="209" y="89"/>
                </a:cubicBezTo>
                <a:cubicBezTo>
                  <a:pt x="204" y="91"/>
                  <a:pt x="202" y="93"/>
                  <a:pt x="200" y="95"/>
                </a:cubicBezTo>
                <a:cubicBezTo>
                  <a:pt x="198" y="95"/>
                  <a:pt x="196" y="97"/>
                  <a:pt x="194" y="98"/>
                </a:cubicBezTo>
                <a:cubicBezTo>
                  <a:pt x="193" y="99"/>
                  <a:pt x="193" y="99"/>
                  <a:pt x="193" y="99"/>
                </a:cubicBezTo>
                <a:cubicBezTo>
                  <a:pt x="190" y="100"/>
                  <a:pt x="188" y="102"/>
                  <a:pt x="184" y="105"/>
                </a:cubicBezTo>
                <a:cubicBezTo>
                  <a:pt x="184" y="104"/>
                  <a:pt x="184" y="104"/>
                  <a:pt x="184" y="104"/>
                </a:cubicBezTo>
                <a:cubicBezTo>
                  <a:pt x="183" y="105"/>
                  <a:pt x="182" y="106"/>
                  <a:pt x="182" y="106"/>
                </a:cubicBezTo>
                <a:cubicBezTo>
                  <a:pt x="182" y="106"/>
                  <a:pt x="175" y="111"/>
                  <a:pt x="170" y="115"/>
                </a:cubicBezTo>
                <a:cubicBezTo>
                  <a:pt x="170" y="115"/>
                  <a:pt x="170" y="115"/>
                  <a:pt x="170" y="115"/>
                </a:cubicBezTo>
                <a:cubicBezTo>
                  <a:pt x="164" y="119"/>
                  <a:pt x="167" y="119"/>
                  <a:pt x="161" y="123"/>
                </a:cubicBezTo>
                <a:cubicBezTo>
                  <a:pt x="162" y="123"/>
                  <a:pt x="161" y="124"/>
                  <a:pt x="162" y="123"/>
                </a:cubicBezTo>
                <a:cubicBezTo>
                  <a:pt x="161" y="124"/>
                  <a:pt x="156" y="128"/>
                  <a:pt x="156" y="128"/>
                </a:cubicBezTo>
                <a:cubicBezTo>
                  <a:pt x="155" y="128"/>
                  <a:pt x="156" y="129"/>
                  <a:pt x="155" y="130"/>
                </a:cubicBezTo>
                <a:cubicBezTo>
                  <a:pt x="152" y="130"/>
                  <a:pt x="154" y="128"/>
                  <a:pt x="154" y="127"/>
                </a:cubicBezTo>
                <a:cubicBezTo>
                  <a:pt x="151" y="129"/>
                  <a:pt x="154" y="128"/>
                  <a:pt x="151" y="131"/>
                </a:cubicBezTo>
                <a:cubicBezTo>
                  <a:pt x="151" y="131"/>
                  <a:pt x="152" y="130"/>
                  <a:pt x="152" y="131"/>
                </a:cubicBezTo>
                <a:cubicBezTo>
                  <a:pt x="149" y="133"/>
                  <a:pt x="150" y="133"/>
                  <a:pt x="148" y="135"/>
                </a:cubicBezTo>
                <a:cubicBezTo>
                  <a:pt x="146" y="136"/>
                  <a:pt x="146" y="137"/>
                  <a:pt x="145" y="138"/>
                </a:cubicBezTo>
                <a:cubicBezTo>
                  <a:pt x="145" y="137"/>
                  <a:pt x="145" y="137"/>
                  <a:pt x="142" y="139"/>
                </a:cubicBezTo>
                <a:cubicBezTo>
                  <a:pt x="140" y="141"/>
                  <a:pt x="144" y="138"/>
                  <a:pt x="143" y="139"/>
                </a:cubicBezTo>
                <a:cubicBezTo>
                  <a:pt x="142" y="140"/>
                  <a:pt x="139" y="142"/>
                  <a:pt x="141" y="141"/>
                </a:cubicBezTo>
                <a:cubicBezTo>
                  <a:pt x="141" y="141"/>
                  <a:pt x="139" y="143"/>
                  <a:pt x="139" y="142"/>
                </a:cubicBezTo>
                <a:cubicBezTo>
                  <a:pt x="138" y="144"/>
                  <a:pt x="137" y="145"/>
                  <a:pt x="135" y="148"/>
                </a:cubicBezTo>
                <a:cubicBezTo>
                  <a:pt x="139" y="145"/>
                  <a:pt x="143" y="141"/>
                  <a:pt x="147" y="137"/>
                </a:cubicBezTo>
                <a:cubicBezTo>
                  <a:pt x="149" y="137"/>
                  <a:pt x="147" y="138"/>
                  <a:pt x="149" y="137"/>
                </a:cubicBezTo>
                <a:cubicBezTo>
                  <a:pt x="151" y="135"/>
                  <a:pt x="151" y="135"/>
                  <a:pt x="151" y="134"/>
                </a:cubicBezTo>
                <a:cubicBezTo>
                  <a:pt x="154" y="132"/>
                  <a:pt x="152" y="134"/>
                  <a:pt x="151" y="135"/>
                </a:cubicBezTo>
                <a:cubicBezTo>
                  <a:pt x="152" y="135"/>
                  <a:pt x="154" y="133"/>
                  <a:pt x="156" y="132"/>
                </a:cubicBezTo>
                <a:cubicBezTo>
                  <a:pt x="153" y="132"/>
                  <a:pt x="159" y="128"/>
                  <a:pt x="161" y="127"/>
                </a:cubicBezTo>
                <a:cubicBezTo>
                  <a:pt x="163" y="125"/>
                  <a:pt x="159" y="129"/>
                  <a:pt x="157" y="130"/>
                </a:cubicBezTo>
                <a:cubicBezTo>
                  <a:pt x="159" y="130"/>
                  <a:pt x="156" y="132"/>
                  <a:pt x="156" y="133"/>
                </a:cubicBezTo>
                <a:cubicBezTo>
                  <a:pt x="155" y="134"/>
                  <a:pt x="150" y="138"/>
                  <a:pt x="150" y="139"/>
                </a:cubicBezTo>
                <a:cubicBezTo>
                  <a:pt x="148" y="140"/>
                  <a:pt x="146" y="141"/>
                  <a:pt x="145" y="143"/>
                </a:cubicBezTo>
                <a:cubicBezTo>
                  <a:pt x="144" y="143"/>
                  <a:pt x="145" y="143"/>
                  <a:pt x="145" y="142"/>
                </a:cubicBezTo>
                <a:cubicBezTo>
                  <a:pt x="144" y="145"/>
                  <a:pt x="143" y="144"/>
                  <a:pt x="141" y="145"/>
                </a:cubicBezTo>
                <a:cubicBezTo>
                  <a:pt x="139" y="147"/>
                  <a:pt x="142" y="145"/>
                  <a:pt x="142" y="146"/>
                </a:cubicBezTo>
                <a:cubicBezTo>
                  <a:pt x="140" y="147"/>
                  <a:pt x="141" y="147"/>
                  <a:pt x="139" y="148"/>
                </a:cubicBezTo>
                <a:cubicBezTo>
                  <a:pt x="138" y="148"/>
                  <a:pt x="138" y="147"/>
                  <a:pt x="140" y="145"/>
                </a:cubicBezTo>
                <a:cubicBezTo>
                  <a:pt x="140" y="145"/>
                  <a:pt x="139" y="145"/>
                  <a:pt x="139" y="145"/>
                </a:cubicBezTo>
                <a:cubicBezTo>
                  <a:pt x="137" y="148"/>
                  <a:pt x="135" y="150"/>
                  <a:pt x="136" y="151"/>
                </a:cubicBezTo>
                <a:cubicBezTo>
                  <a:pt x="134" y="153"/>
                  <a:pt x="135" y="151"/>
                  <a:pt x="133" y="152"/>
                </a:cubicBezTo>
                <a:cubicBezTo>
                  <a:pt x="133" y="153"/>
                  <a:pt x="134" y="153"/>
                  <a:pt x="131" y="156"/>
                </a:cubicBezTo>
                <a:cubicBezTo>
                  <a:pt x="131" y="155"/>
                  <a:pt x="131" y="155"/>
                  <a:pt x="130" y="155"/>
                </a:cubicBezTo>
                <a:cubicBezTo>
                  <a:pt x="130" y="156"/>
                  <a:pt x="129" y="157"/>
                  <a:pt x="129" y="158"/>
                </a:cubicBezTo>
                <a:cubicBezTo>
                  <a:pt x="125" y="161"/>
                  <a:pt x="122" y="164"/>
                  <a:pt x="119" y="167"/>
                </a:cubicBezTo>
                <a:cubicBezTo>
                  <a:pt x="118" y="168"/>
                  <a:pt x="118" y="168"/>
                  <a:pt x="118" y="168"/>
                </a:cubicBezTo>
                <a:cubicBezTo>
                  <a:pt x="116" y="169"/>
                  <a:pt x="117" y="169"/>
                  <a:pt x="115" y="171"/>
                </a:cubicBezTo>
                <a:cubicBezTo>
                  <a:pt x="113" y="171"/>
                  <a:pt x="111" y="174"/>
                  <a:pt x="109" y="175"/>
                </a:cubicBezTo>
                <a:cubicBezTo>
                  <a:pt x="110" y="174"/>
                  <a:pt x="110" y="174"/>
                  <a:pt x="110" y="173"/>
                </a:cubicBezTo>
                <a:cubicBezTo>
                  <a:pt x="114" y="170"/>
                  <a:pt x="118" y="163"/>
                  <a:pt x="121" y="162"/>
                </a:cubicBezTo>
                <a:cubicBezTo>
                  <a:pt x="125" y="157"/>
                  <a:pt x="129" y="153"/>
                  <a:pt x="133" y="151"/>
                </a:cubicBezTo>
                <a:cubicBezTo>
                  <a:pt x="134" y="150"/>
                  <a:pt x="134" y="149"/>
                  <a:pt x="134" y="149"/>
                </a:cubicBezTo>
                <a:cubicBezTo>
                  <a:pt x="134" y="148"/>
                  <a:pt x="130" y="152"/>
                  <a:pt x="130" y="150"/>
                </a:cubicBezTo>
                <a:cubicBezTo>
                  <a:pt x="131" y="150"/>
                  <a:pt x="131" y="150"/>
                  <a:pt x="131" y="150"/>
                </a:cubicBezTo>
                <a:cubicBezTo>
                  <a:pt x="133" y="149"/>
                  <a:pt x="133" y="148"/>
                  <a:pt x="135" y="147"/>
                </a:cubicBezTo>
                <a:cubicBezTo>
                  <a:pt x="126" y="153"/>
                  <a:pt x="125" y="155"/>
                  <a:pt x="119" y="161"/>
                </a:cubicBezTo>
                <a:cubicBezTo>
                  <a:pt x="118" y="160"/>
                  <a:pt x="122" y="157"/>
                  <a:pt x="123" y="155"/>
                </a:cubicBezTo>
                <a:cubicBezTo>
                  <a:pt x="121" y="157"/>
                  <a:pt x="123" y="155"/>
                  <a:pt x="121" y="156"/>
                </a:cubicBezTo>
                <a:cubicBezTo>
                  <a:pt x="121" y="155"/>
                  <a:pt x="123" y="153"/>
                  <a:pt x="123" y="153"/>
                </a:cubicBezTo>
                <a:cubicBezTo>
                  <a:pt x="125" y="151"/>
                  <a:pt x="125" y="153"/>
                  <a:pt x="123" y="155"/>
                </a:cubicBezTo>
                <a:cubicBezTo>
                  <a:pt x="123" y="155"/>
                  <a:pt x="127" y="151"/>
                  <a:pt x="125" y="153"/>
                </a:cubicBezTo>
                <a:cubicBezTo>
                  <a:pt x="128" y="151"/>
                  <a:pt x="128" y="151"/>
                  <a:pt x="131" y="148"/>
                </a:cubicBezTo>
                <a:cubicBezTo>
                  <a:pt x="132" y="145"/>
                  <a:pt x="130" y="145"/>
                  <a:pt x="125" y="149"/>
                </a:cubicBezTo>
                <a:cubicBezTo>
                  <a:pt x="120" y="156"/>
                  <a:pt x="111" y="162"/>
                  <a:pt x="106" y="170"/>
                </a:cubicBezTo>
                <a:cubicBezTo>
                  <a:pt x="104" y="170"/>
                  <a:pt x="103" y="171"/>
                  <a:pt x="102" y="172"/>
                </a:cubicBezTo>
                <a:cubicBezTo>
                  <a:pt x="101" y="173"/>
                  <a:pt x="100" y="174"/>
                  <a:pt x="100" y="174"/>
                </a:cubicBezTo>
                <a:cubicBezTo>
                  <a:pt x="100" y="175"/>
                  <a:pt x="100" y="175"/>
                  <a:pt x="99" y="176"/>
                </a:cubicBezTo>
                <a:cubicBezTo>
                  <a:pt x="100" y="176"/>
                  <a:pt x="100" y="176"/>
                  <a:pt x="100" y="175"/>
                </a:cubicBezTo>
                <a:cubicBezTo>
                  <a:pt x="101" y="176"/>
                  <a:pt x="99" y="176"/>
                  <a:pt x="100" y="177"/>
                </a:cubicBezTo>
                <a:cubicBezTo>
                  <a:pt x="99" y="176"/>
                  <a:pt x="98" y="175"/>
                  <a:pt x="97" y="175"/>
                </a:cubicBezTo>
                <a:cubicBezTo>
                  <a:pt x="97" y="175"/>
                  <a:pt x="97" y="176"/>
                  <a:pt x="97" y="176"/>
                </a:cubicBezTo>
                <a:cubicBezTo>
                  <a:pt x="97" y="175"/>
                  <a:pt x="96" y="177"/>
                  <a:pt x="96" y="176"/>
                </a:cubicBezTo>
                <a:cubicBezTo>
                  <a:pt x="97" y="175"/>
                  <a:pt x="97" y="174"/>
                  <a:pt x="98" y="175"/>
                </a:cubicBezTo>
                <a:cubicBezTo>
                  <a:pt x="98" y="174"/>
                  <a:pt x="97" y="174"/>
                  <a:pt x="98" y="174"/>
                </a:cubicBezTo>
                <a:cubicBezTo>
                  <a:pt x="97" y="173"/>
                  <a:pt x="96" y="175"/>
                  <a:pt x="95" y="176"/>
                </a:cubicBezTo>
                <a:cubicBezTo>
                  <a:pt x="95" y="176"/>
                  <a:pt x="95" y="177"/>
                  <a:pt x="94" y="177"/>
                </a:cubicBezTo>
                <a:cubicBezTo>
                  <a:pt x="95" y="178"/>
                  <a:pt x="95" y="177"/>
                  <a:pt x="96" y="177"/>
                </a:cubicBezTo>
                <a:cubicBezTo>
                  <a:pt x="95" y="178"/>
                  <a:pt x="95" y="178"/>
                  <a:pt x="94" y="178"/>
                </a:cubicBezTo>
                <a:cubicBezTo>
                  <a:pt x="94" y="179"/>
                  <a:pt x="95" y="179"/>
                  <a:pt x="95" y="179"/>
                </a:cubicBezTo>
                <a:cubicBezTo>
                  <a:pt x="94" y="179"/>
                  <a:pt x="92" y="179"/>
                  <a:pt x="92" y="180"/>
                </a:cubicBezTo>
                <a:cubicBezTo>
                  <a:pt x="92" y="180"/>
                  <a:pt x="92" y="180"/>
                  <a:pt x="93" y="180"/>
                </a:cubicBezTo>
                <a:cubicBezTo>
                  <a:pt x="93" y="180"/>
                  <a:pt x="93" y="181"/>
                  <a:pt x="93" y="181"/>
                </a:cubicBezTo>
                <a:cubicBezTo>
                  <a:pt x="92" y="181"/>
                  <a:pt x="92" y="180"/>
                  <a:pt x="92" y="181"/>
                </a:cubicBezTo>
                <a:cubicBezTo>
                  <a:pt x="91" y="181"/>
                  <a:pt x="92" y="181"/>
                  <a:pt x="92" y="181"/>
                </a:cubicBezTo>
                <a:cubicBezTo>
                  <a:pt x="92" y="182"/>
                  <a:pt x="91" y="181"/>
                  <a:pt x="91" y="182"/>
                </a:cubicBezTo>
                <a:cubicBezTo>
                  <a:pt x="90" y="182"/>
                  <a:pt x="90" y="183"/>
                  <a:pt x="89" y="183"/>
                </a:cubicBezTo>
                <a:cubicBezTo>
                  <a:pt x="89" y="183"/>
                  <a:pt x="90" y="182"/>
                  <a:pt x="90" y="183"/>
                </a:cubicBezTo>
                <a:cubicBezTo>
                  <a:pt x="89" y="183"/>
                  <a:pt x="89" y="183"/>
                  <a:pt x="88" y="183"/>
                </a:cubicBezTo>
                <a:cubicBezTo>
                  <a:pt x="87" y="184"/>
                  <a:pt x="88" y="184"/>
                  <a:pt x="88" y="184"/>
                </a:cubicBezTo>
                <a:cubicBezTo>
                  <a:pt x="87" y="184"/>
                  <a:pt x="87" y="186"/>
                  <a:pt x="86" y="186"/>
                </a:cubicBezTo>
                <a:cubicBezTo>
                  <a:pt x="86" y="186"/>
                  <a:pt x="86" y="186"/>
                  <a:pt x="86" y="186"/>
                </a:cubicBezTo>
                <a:cubicBezTo>
                  <a:pt x="86" y="186"/>
                  <a:pt x="86" y="186"/>
                  <a:pt x="85" y="186"/>
                </a:cubicBezTo>
                <a:cubicBezTo>
                  <a:pt x="85" y="186"/>
                  <a:pt x="86" y="186"/>
                  <a:pt x="86" y="186"/>
                </a:cubicBezTo>
                <a:cubicBezTo>
                  <a:pt x="84" y="188"/>
                  <a:pt x="83" y="190"/>
                  <a:pt x="81" y="192"/>
                </a:cubicBezTo>
                <a:cubicBezTo>
                  <a:pt x="81" y="192"/>
                  <a:pt x="81" y="192"/>
                  <a:pt x="81" y="192"/>
                </a:cubicBezTo>
                <a:cubicBezTo>
                  <a:pt x="81" y="193"/>
                  <a:pt x="82" y="192"/>
                  <a:pt x="81" y="193"/>
                </a:cubicBezTo>
                <a:cubicBezTo>
                  <a:pt x="81" y="193"/>
                  <a:pt x="81" y="193"/>
                  <a:pt x="81" y="193"/>
                </a:cubicBezTo>
                <a:cubicBezTo>
                  <a:pt x="80" y="193"/>
                  <a:pt x="80" y="194"/>
                  <a:pt x="80" y="193"/>
                </a:cubicBezTo>
                <a:cubicBezTo>
                  <a:pt x="79" y="193"/>
                  <a:pt x="81" y="192"/>
                  <a:pt x="80" y="192"/>
                </a:cubicBezTo>
                <a:cubicBezTo>
                  <a:pt x="80" y="191"/>
                  <a:pt x="80" y="192"/>
                  <a:pt x="80" y="192"/>
                </a:cubicBezTo>
                <a:cubicBezTo>
                  <a:pt x="79" y="191"/>
                  <a:pt x="80" y="191"/>
                  <a:pt x="81" y="190"/>
                </a:cubicBezTo>
                <a:cubicBezTo>
                  <a:pt x="81" y="191"/>
                  <a:pt x="80" y="191"/>
                  <a:pt x="81" y="191"/>
                </a:cubicBezTo>
                <a:cubicBezTo>
                  <a:pt x="81" y="191"/>
                  <a:pt x="82" y="191"/>
                  <a:pt x="82" y="190"/>
                </a:cubicBezTo>
                <a:cubicBezTo>
                  <a:pt x="82" y="190"/>
                  <a:pt x="81" y="191"/>
                  <a:pt x="81" y="190"/>
                </a:cubicBezTo>
                <a:cubicBezTo>
                  <a:pt x="81" y="189"/>
                  <a:pt x="82" y="190"/>
                  <a:pt x="82" y="190"/>
                </a:cubicBezTo>
                <a:cubicBezTo>
                  <a:pt x="83" y="189"/>
                  <a:pt x="82" y="189"/>
                  <a:pt x="81" y="189"/>
                </a:cubicBezTo>
                <a:cubicBezTo>
                  <a:pt x="81" y="189"/>
                  <a:pt x="81" y="190"/>
                  <a:pt x="81" y="190"/>
                </a:cubicBezTo>
                <a:cubicBezTo>
                  <a:pt x="80" y="190"/>
                  <a:pt x="82" y="188"/>
                  <a:pt x="82" y="188"/>
                </a:cubicBezTo>
                <a:cubicBezTo>
                  <a:pt x="83" y="188"/>
                  <a:pt x="82" y="189"/>
                  <a:pt x="82" y="189"/>
                </a:cubicBezTo>
                <a:cubicBezTo>
                  <a:pt x="83" y="189"/>
                  <a:pt x="83" y="188"/>
                  <a:pt x="83" y="189"/>
                </a:cubicBezTo>
                <a:cubicBezTo>
                  <a:pt x="83" y="188"/>
                  <a:pt x="83" y="188"/>
                  <a:pt x="83" y="187"/>
                </a:cubicBezTo>
                <a:cubicBezTo>
                  <a:pt x="86" y="183"/>
                  <a:pt x="86" y="183"/>
                  <a:pt x="86" y="183"/>
                </a:cubicBezTo>
                <a:cubicBezTo>
                  <a:pt x="86" y="184"/>
                  <a:pt x="86" y="183"/>
                  <a:pt x="87" y="184"/>
                </a:cubicBezTo>
                <a:cubicBezTo>
                  <a:pt x="87" y="183"/>
                  <a:pt x="87" y="183"/>
                  <a:pt x="86" y="183"/>
                </a:cubicBezTo>
                <a:cubicBezTo>
                  <a:pt x="87" y="183"/>
                  <a:pt x="86" y="182"/>
                  <a:pt x="87" y="182"/>
                </a:cubicBezTo>
                <a:cubicBezTo>
                  <a:pt x="87" y="182"/>
                  <a:pt x="87" y="182"/>
                  <a:pt x="87" y="183"/>
                </a:cubicBezTo>
                <a:cubicBezTo>
                  <a:pt x="88" y="182"/>
                  <a:pt x="87" y="182"/>
                  <a:pt x="87" y="182"/>
                </a:cubicBezTo>
                <a:cubicBezTo>
                  <a:pt x="89" y="179"/>
                  <a:pt x="92" y="175"/>
                  <a:pt x="95" y="172"/>
                </a:cubicBezTo>
                <a:cubicBezTo>
                  <a:pt x="95" y="172"/>
                  <a:pt x="95" y="172"/>
                  <a:pt x="95" y="172"/>
                </a:cubicBezTo>
                <a:cubicBezTo>
                  <a:pt x="95" y="172"/>
                  <a:pt x="95" y="171"/>
                  <a:pt x="95" y="171"/>
                </a:cubicBezTo>
                <a:cubicBezTo>
                  <a:pt x="95" y="170"/>
                  <a:pt x="95" y="171"/>
                  <a:pt x="95" y="171"/>
                </a:cubicBezTo>
                <a:cubicBezTo>
                  <a:pt x="95" y="171"/>
                  <a:pt x="95" y="171"/>
                  <a:pt x="95" y="170"/>
                </a:cubicBezTo>
                <a:cubicBezTo>
                  <a:pt x="94" y="170"/>
                  <a:pt x="94" y="170"/>
                  <a:pt x="94" y="171"/>
                </a:cubicBezTo>
                <a:cubicBezTo>
                  <a:pt x="93" y="170"/>
                  <a:pt x="94" y="169"/>
                  <a:pt x="95" y="169"/>
                </a:cubicBezTo>
                <a:cubicBezTo>
                  <a:pt x="95" y="169"/>
                  <a:pt x="94" y="169"/>
                  <a:pt x="95" y="170"/>
                </a:cubicBezTo>
                <a:cubicBezTo>
                  <a:pt x="95" y="170"/>
                  <a:pt x="95" y="169"/>
                  <a:pt x="95" y="169"/>
                </a:cubicBezTo>
                <a:cubicBezTo>
                  <a:pt x="96" y="170"/>
                  <a:pt x="95" y="170"/>
                  <a:pt x="95" y="170"/>
                </a:cubicBezTo>
                <a:cubicBezTo>
                  <a:pt x="96" y="170"/>
                  <a:pt x="96" y="170"/>
                  <a:pt x="96" y="170"/>
                </a:cubicBezTo>
                <a:cubicBezTo>
                  <a:pt x="96" y="168"/>
                  <a:pt x="103" y="164"/>
                  <a:pt x="102" y="163"/>
                </a:cubicBezTo>
                <a:cubicBezTo>
                  <a:pt x="105" y="161"/>
                  <a:pt x="102" y="163"/>
                  <a:pt x="105" y="161"/>
                </a:cubicBezTo>
                <a:cubicBezTo>
                  <a:pt x="107" y="157"/>
                  <a:pt x="113" y="152"/>
                  <a:pt x="118" y="147"/>
                </a:cubicBezTo>
                <a:cubicBezTo>
                  <a:pt x="116" y="151"/>
                  <a:pt x="121" y="145"/>
                  <a:pt x="123" y="143"/>
                </a:cubicBezTo>
                <a:cubicBezTo>
                  <a:pt x="123" y="143"/>
                  <a:pt x="123" y="143"/>
                  <a:pt x="123" y="143"/>
                </a:cubicBezTo>
                <a:cubicBezTo>
                  <a:pt x="124" y="142"/>
                  <a:pt x="124" y="143"/>
                  <a:pt x="126" y="141"/>
                </a:cubicBezTo>
                <a:cubicBezTo>
                  <a:pt x="124" y="141"/>
                  <a:pt x="130" y="137"/>
                  <a:pt x="128" y="138"/>
                </a:cubicBezTo>
                <a:cubicBezTo>
                  <a:pt x="129" y="136"/>
                  <a:pt x="131" y="136"/>
                  <a:pt x="131" y="136"/>
                </a:cubicBezTo>
                <a:cubicBezTo>
                  <a:pt x="132" y="135"/>
                  <a:pt x="131" y="135"/>
                  <a:pt x="131" y="135"/>
                </a:cubicBezTo>
                <a:cubicBezTo>
                  <a:pt x="133" y="134"/>
                  <a:pt x="133" y="133"/>
                  <a:pt x="136" y="131"/>
                </a:cubicBezTo>
                <a:cubicBezTo>
                  <a:pt x="135" y="132"/>
                  <a:pt x="136" y="132"/>
                  <a:pt x="137" y="131"/>
                </a:cubicBezTo>
                <a:cubicBezTo>
                  <a:pt x="141" y="128"/>
                  <a:pt x="136" y="130"/>
                  <a:pt x="139" y="128"/>
                </a:cubicBezTo>
                <a:cubicBezTo>
                  <a:pt x="138" y="128"/>
                  <a:pt x="136" y="130"/>
                  <a:pt x="135" y="130"/>
                </a:cubicBezTo>
                <a:cubicBezTo>
                  <a:pt x="134" y="131"/>
                  <a:pt x="134" y="132"/>
                  <a:pt x="134" y="132"/>
                </a:cubicBezTo>
                <a:cubicBezTo>
                  <a:pt x="130" y="134"/>
                  <a:pt x="128" y="137"/>
                  <a:pt x="123" y="141"/>
                </a:cubicBezTo>
                <a:cubicBezTo>
                  <a:pt x="122" y="141"/>
                  <a:pt x="121" y="143"/>
                  <a:pt x="122" y="141"/>
                </a:cubicBezTo>
                <a:cubicBezTo>
                  <a:pt x="121" y="142"/>
                  <a:pt x="120" y="143"/>
                  <a:pt x="117" y="145"/>
                </a:cubicBezTo>
                <a:cubicBezTo>
                  <a:pt x="121" y="141"/>
                  <a:pt x="127" y="135"/>
                  <a:pt x="130" y="134"/>
                </a:cubicBezTo>
                <a:cubicBezTo>
                  <a:pt x="131" y="133"/>
                  <a:pt x="130" y="132"/>
                  <a:pt x="131" y="132"/>
                </a:cubicBezTo>
                <a:cubicBezTo>
                  <a:pt x="129" y="133"/>
                  <a:pt x="130" y="133"/>
                  <a:pt x="128" y="135"/>
                </a:cubicBezTo>
                <a:cubicBezTo>
                  <a:pt x="131" y="131"/>
                  <a:pt x="126" y="134"/>
                  <a:pt x="127" y="132"/>
                </a:cubicBezTo>
                <a:cubicBezTo>
                  <a:pt x="125" y="133"/>
                  <a:pt x="125" y="133"/>
                  <a:pt x="125" y="133"/>
                </a:cubicBezTo>
                <a:cubicBezTo>
                  <a:pt x="124" y="134"/>
                  <a:pt x="127" y="133"/>
                  <a:pt x="125" y="135"/>
                </a:cubicBezTo>
                <a:cubicBezTo>
                  <a:pt x="126" y="134"/>
                  <a:pt x="126" y="134"/>
                  <a:pt x="126" y="134"/>
                </a:cubicBezTo>
                <a:cubicBezTo>
                  <a:pt x="113" y="146"/>
                  <a:pt x="113" y="146"/>
                  <a:pt x="113" y="146"/>
                </a:cubicBezTo>
                <a:cubicBezTo>
                  <a:pt x="112" y="146"/>
                  <a:pt x="112" y="146"/>
                  <a:pt x="113" y="145"/>
                </a:cubicBezTo>
                <a:cubicBezTo>
                  <a:pt x="111" y="147"/>
                  <a:pt x="111" y="147"/>
                  <a:pt x="111" y="147"/>
                </a:cubicBezTo>
                <a:cubicBezTo>
                  <a:pt x="111" y="148"/>
                  <a:pt x="112" y="146"/>
                  <a:pt x="113" y="146"/>
                </a:cubicBezTo>
                <a:cubicBezTo>
                  <a:pt x="113" y="147"/>
                  <a:pt x="111" y="147"/>
                  <a:pt x="110" y="148"/>
                </a:cubicBezTo>
                <a:cubicBezTo>
                  <a:pt x="106" y="153"/>
                  <a:pt x="106" y="153"/>
                  <a:pt x="106" y="153"/>
                </a:cubicBezTo>
                <a:cubicBezTo>
                  <a:pt x="106" y="150"/>
                  <a:pt x="103" y="155"/>
                  <a:pt x="100" y="157"/>
                </a:cubicBezTo>
                <a:cubicBezTo>
                  <a:pt x="101" y="156"/>
                  <a:pt x="104" y="154"/>
                  <a:pt x="104" y="152"/>
                </a:cubicBezTo>
                <a:cubicBezTo>
                  <a:pt x="108" y="149"/>
                  <a:pt x="109" y="148"/>
                  <a:pt x="111" y="145"/>
                </a:cubicBezTo>
                <a:cubicBezTo>
                  <a:pt x="110" y="145"/>
                  <a:pt x="109" y="147"/>
                  <a:pt x="108" y="148"/>
                </a:cubicBezTo>
                <a:cubicBezTo>
                  <a:pt x="108" y="145"/>
                  <a:pt x="106" y="148"/>
                  <a:pt x="103" y="152"/>
                </a:cubicBezTo>
                <a:cubicBezTo>
                  <a:pt x="105" y="150"/>
                  <a:pt x="103" y="150"/>
                  <a:pt x="101" y="151"/>
                </a:cubicBezTo>
                <a:cubicBezTo>
                  <a:pt x="103" y="149"/>
                  <a:pt x="103" y="149"/>
                  <a:pt x="104" y="149"/>
                </a:cubicBezTo>
                <a:cubicBezTo>
                  <a:pt x="105" y="148"/>
                  <a:pt x="105" y="147"/>
                  <a:pt x="107" y="145"/>
                </a:cubicBezTo>
                <a:cubicBezTo>
                  <a:pt x="108" y="144"/>
                  <a:pt x="108" y="146"/>
                  <a:pt x="109" y="144"/>
                </a:cubicBezTo>
                <a:cubicBezTo>
                  <a:pt x="111" y="142"/>
                  <a:pt x="109" y="141"/>
                  <a:pt x="113" y="139"/>
                </a:cubicBezTo>
                <a:cubicBezTo>
                  <a:pt x="113" y="139"/>
                  <a:pt x="111" y="141"/>
                  <a:pt x="111" y="141"/>
                </a:cubicBezTo>
                <a:cubicBezTo>
                  <a:pt x="114" y="139"/>
                  <a:pt x="114" y="138"/>
                  <a:pt x="113" y="138"/>
                </a:cubicBezTo>
                <a:cubicBezTo>
                  <a:pt x="115" y="136"/>
                  <a:pt x="115" y="137"/>
                  <a:pt x="115" y="137"/>
                </a:cubicBezTo>
                <a:cubicBezTo>
                  <a:pt x="115" y="136"/>
                  <a:pt x="118" y="134"/>
                  <a:pt x="118" y="133"/>
                </a:cubicBezTo>
                <a:cubicBezTo>
                  <a:pt x="118" y="133"/>
                  <a:pt x="116" y="134"/>
                  <a:pt x="115" y="135"/>
                </a:cubicBezTo>
                <a:cubicBezTo>
                  <a:pt x="116" y="134"/>
                  <a:pt x="116" y="134"/>
                  <a:pt x="117" y="132"/>
                </a:cubicBezTo>
                <a:cubicBezTo>
                  <a:pt x="115" y="134"/>
                  <a:pt x="115" y="134"/>
                  <a:pt x="116" y="132"/>
                </a:cubicBezTo>
                <a:cubicBezTo>
                  <a:pt x="115" y="132"/>
                  <a:pt x="115" y="132"/>
                  <a:pt x="115" y="132"/>
                </a:cubicBezTo>
                <a:cubicBezTo>
                  <a:pt x="114" y="133"/>
                  <a:pt x="113" y="134"/>
                  <a:pt x="112" y="135"/>
                </a:cubicBezTo>
                <a:cubicBezTo>
                  <a:pt x="111" y="136"/>
                  <a:pt x="112" y="134"/>
                  <a:pt x="109" y="137"/>
                </a:cubicBezTo>
                <a:cubicBezTo>
                  <a:pt x="111" y="135"/>
                  <a:pt x="109" y="136"/>
                  <a:pt x="110" y="134"/>
                </a:cubicBezTo>
                <a:cubicBezTo>
                  <a:pt x="112" y="133"/>
                  <a:pt x="110" y="133"/>
                  <a:pt x="111" y="133"/>
                </a:cubicBezTo>
                <a:cubicBezTo>
                  <a:pt x="112" y="131"/>
                  <a:pt x="115" y="128"/>
                  <a:pt x="116" y="127"/>
                </a:cubicBezTo>
                <a:cubicBezTo>
                  <a:pt x="118" y="126"/>
                  <a:pt x="119" y="125"/>
                  <a:pt x="120" y="126"/>
                </a:cubicBezTo>
                <a:cubicBezTo>
                  <a:pt x="121" y="125"/>
                  <a:pt x="121" y="124"/>
                  <a:pt x="121" y="124"/>
                </a:cubicBezTo>
                <a:cubicBezTo>
                  <a:pt x="121" y="124"/>
                  <a:pt x="119" y="125"/>
                  <a:pt x="119" y="124"/>
                </a:cubicBezTo>
                <a:cubicBezTo>
                  <a:pt x="122" y="121"/>
                  <a:pt x="125" y="119"/>
                  <a:pt x="126" y="117"/>
                </a:cubicBezTo>
                <a:cubicBezTo>
                  <a:pt x="127" y="116"/>
                  <a:pt x="127" y="116"/>
                  <a:pt x="128" y="116"/>
                </a:cubicBezTo>
                <a:cubicBezTo>
                  <a:pt x="142" y="104"/>
                  <a:pt x="148" y="99"/>
                  <a:pt x="162" y="88"/>
                </a:cubicBezTo>
                <a:cubicBezTo>
                  <a:pt x="163" y="89"/>
                  <a:pt x="163" y="89"/>
                  <a:pt x="164" y="88"/>
                </a:cubicBezTo>
                <a:cubicBezTo>
                  <a:pt x="166" y="86"/>
                  <a:pt x="163" y="88"/>
                  <a:pt x="163" y="88"/>
                </a:cubicBezTo>
                <a:cubicBezTo>
                  <a:pt x="175" y="79"/>
                  <a:pt x="184" y="73"/>
                  <a:pt x="197" y="65"/>
                </a:cubicBezTo>
                <a:cubicBezTo>
                  <a:pt x="197" y="65"/>
                  <a:pt x="196" y="65"/>
                  <a:pt x="195" y="66"/>
                </a:cubicBezTo>
                <a:cubicBezTo>
                  <a:pt x="196" y="65"/>
                  <a:pt x="197" y="65"/>
                  <a:pt x="199" y="63"/>
                </a:cubicBezTo>
                <a:cubicBezTo>
                  <a:pt x="199" y="64"/>
                  <a:pt x="199" y="64"/>
                  <a:pt x="201" y="63"/>
                </a:cubicBezTo>
                <a:cubicBezTo>
                  <a:pt x="202" y="63"/>
                  <a:pt x="201" y="62"/>
                  <a:pt x="201" y="62"/>
                </a:cubicBezTo>
                <a:cubicBezTo>
                  <a:pt x="203" y="61"/>
                  <a:pt x="203" y="61"/>
                  <a:pt x="203" y="62"/>
                </a:cubicBezTo>
                <a:cubicBezTo>
                  <a:pt x="207" y="60"/>
                  <a:pt x="211" y="58"/>
                  <a:pt x="214" y="56"/>
                </a:cubicBezTo>
                <a:cubicBezTo>
                  <a:pt x="213" y="56"/>
                  <a:pt x="212" y="57"/>
                  <a:pt x="210" y="57"/>
                </a:cubicBezTo>
                <a:cubicBezTo>
                  <a:pt x="214" y="54"/>
                  <a:pt x="214" y="57"/>
                  <a:pt x="222" y="53"/>
                </a:cubicBezTo>
                <a:cubicBezTo>
                  <a:pt x="222" y="52"/>
                  <a:pt x="218" y="54"/>
                  <a:pt x="217" y="54"/>
                </a:cubicBezTo>
                <a:cubicBezTo>
                  <a:pt x="219" y="52"/>
                  <a:pt x="216" y="54"/>
                  <a:pt x="216" y="53"/>
                </a:cubicBezTo>
                <a:cubicBezTo>
                  <a:pt x="215" y="53"/>
                  <a:pt x="214" y="54"/>
                  <a:pt x="214" y="54"/>
                </a:cubicBezTo>
                <a:cubicBezTo>
                  <a:pt x="212" y="54"/>
                  <a:pt x="215" y="53"/>
                  <a:pt x="210" y="56"/>
                </a:cubicBezTo>
                <a:cubicBezTo>
                  <a:pt x="211" y="54"/>
                  <a:pt x="217" y="52"/>
                  <a:pt x="219" y="50"/>
                </a:cubicBezTo>
                <a:cubicBezTo>
                  <a:pt x="220" y="50"/>
                  <a:pt x="219" y="51"/>
                  <a:pt x="221" y="50"/>
                </a:cubicBezTo>
                <a:cubicBezTo>
                  <a:pt x="227" y="46"/>
                  <a:pt x="237" y="41"/>
                  <a:pt x="245" y="39"/>
                </a:cubicBezTo>
                <a:cubicBezTo>
                  <a:pt x="246" y="40"/>
                  <a:pt x="242" y="40"/>
                  <a:pt x="241" y="41"/>
                </a:cubicBezTo>
                <a:cubicBezTo>
                  <a:pt x="242" y="41"/>
                  <a:pt x="244" y="40"/>
                  <a:pt x="245" y="40"/>
                </a:cubicBezTo>
                <a:cubicBezTo>
                  <a:pt x="247" y="39"/>
                  <a:pt x="249" y="39"/>
                  <a:pt x="254" y="37"/>
                </a:cubicBezTo>
                <a:cubicBezTo>
                  <a:pt x="252" y="37"/>
                  <a:pt x="247" y="38"/>
                  <a:pt x="253" y="36"/>
                </a:cubicBezTo>
                <a:cubicBezTo>
                  <a:pt x="252" y="36"/>
                  <a:pt x="250" y="37"/>
                  <a:pt x="251" y="36"/>
                </a:cubicBezTo>
                <a:cubicBezTo>
                  <a:pt x="252" y="36"/>
                  <a:pt x="254" y="35"/>
                  <a:pt x="255" y="35"/>
                </a:cubicBezTo>
                <a:cubicBezTo>
                  <a:pt x="257" y="35"/>
                  <a:pt x="255" y="34"/>
                  <a:pt x="258" y="33"/>
                </a:cubicBezTo>
                <a:cubicBezTo>
                  <a:pt x="259" y="34"/>
                  <a:pt x="259" y="34"/>
                  <a:pt x="259" y="34"/>
                </a:cubicBezTo>
                <a:cubicBezTo>
                  <a:pt x="263" y="32"/>
                  <a:pt x="265" y="32"/>
                  <a:pt x="267" y="31"/>
                </a:cubicBezTo>
                <a:cubicBezTo>
                  <a:pt x="273" y="28"/>
                  <a:pt x="273" y="30"/>
                  <a:pt x="279" y="27"/>
                </a:cubicBezTo>
                <a:cubicBezTo>
                  <a:pt x="280" y="27"/>
                  <a:pt x="279" y="27"/>
                  <a:pt x="279" y="28"/>
                </a:cubicBezTo>
                <a:cubicBezTo>
                  <a:pt x="282" y="27"/>
                  <a:pt x="285" y="26"/>
                  <a:pt x="285" y="25"/>
                </a:cubicBezTo>
                <a:cubicBezTo>
                  <a:pt x="288" y="26"/>
                  <a:pt x="294" y="23"/>
                  <a:pt x="301" y="22"/>
                </a:cubicBezTo>
                <a:cubicBezTo>
                  <a:pt x="301" y="21"/>
                  <a:pt x="301" y="21"/>
                  <a:pt x="301" y="21"/>
                </a:cubicBezTo>
                <a:cubicBezTo>
                  <a:pt x="301" y="21"/>
                  <a:pt x="297" y="22"/>
                  <a:pt x="296" y="22"/>
                </a:cubicBezTo>
                <a:cubicBezTo>
                  <a:pt x="298" y="21"/>
                  <a:pt x="297" y="22"/>
                  <a:pt x="298" y="21"/>
                </a:cubicBezTo>
                <a:cubicBezTo>
                  <a:pt x="301" y="20"/>
                  <a:pt x="301" y="20"/>
                  <a:pt x="301" y="20"/>
                </a:cubicBezTo>
                <a:cubicBezTo>
                  <a:pt x="301" y="20"/>
                  <a:pt x="297" y="21"/>
                  <a:pt x="297" y="21"/>
                </a:cubicBezTo>
                <a:cubicBezTo>
                  <a:pt x="300" y="19"/>
                  <a:pt x="301" y="19"/>
                  <a:pt x="305" y="18"/>
                </a:cubicBezTo>
                <a:cubicBezTo>
                  <a:pt x="305" y="19"/>
                  <a:pt x="307" y="18"/>
                  <a:pt x="306" y="19"/>
                </a:cubicBezTo>
                <a:cubicBezTo>
                  <a:pt x="308" y="18"/>
                  <a:pt x="309" y="17"/>
                  <a:pt x="309" y="18"/>
                </a:cubicBezTo>
                <a:cubicBezTo>
                  <a:pt x="316" y="16"/>
                  <a:pt x="316" y="16"/>
                  <a:pt x="322" y="15"/>
                </a:cubicBezTo>
                <a:cubicBezTo>
                  <a:pt x="325" y="15"/>
                  <a:pt x="325" y="14"/>
                  <a:pt x="327" y="13"/>
                </a:cubicBezTo>
                <a:cubicBezTo>
                  <a:pt x="329" y="12"/>
                  <a:pt x="329" y="13"/>
                  <a:pt x="330" y="13"/>
                </a:cubicBezTo>
                <a:cubicBezTo>
                  <a:pt x="332" y="13"/>
                  <a:pt x="332" y="12"/>
                  <a:pt x="334" y="12"/>
                </a:cubicBezTo>
                <a:cubicBezTo>
                  <a:pt x="336" y="12"/>
                  <a:pt x="338" y="11"/>
                  <a:pt x="338" y="12"/>
                </a:cubicBezTo>
                <a:cubicBezTo>
                  <a:pt x="337" y="12"/>
                  <a:pt x="338" y="12"/>
                  <a:pt x="337" y="12"/>
                </a:cubicBezTo>
                <a:cubicBezTo>
                  <a:pt x="337" y="12"/>
                  <a:pt x="336" y="12"/>
                  <a:pt x="336" y="12"/>
                </a:cubicBezTo>
                <a:cubicBezTo>
                  <a:pt x="336" y="13"/>
                  <a:pt x="340" y="11"/>
                  <a:pt x="341" y="12"/>
                </a:cubicBezTo>
                <a:cubicBezTo>
                  <a:pt x="343" y="12"/>
                  <a:pt x="337" y="12"/>
                  <a:pt x="340" y="11"/>
                </a:cubicBezTo>
                <a:cubicBezTo>
                  <a:pt x="342" y="11"/>
                  <a:pt x="342" y="11"/>
                  <a:pt x="342" y="11"/>
                </a:cubicBezTo>
                <a:cubicBezTo>
                  <a:pt x="344" y="11"/>
                  <a:pt x="344" y="11"/>
                  <a:pt x="345" y="11"/>
                </a:cubicBezTo>
                <a:cubicBezTo>
                  <a:pt x="346" y="10"/>
                  <a:pt x="340" y="11"/>
                  <a:pt x="342" y="10"/>
                </a:cubicBezTo>
                <a:cubicBezTo>
                  <a:pt x="347" y="10"/>
                  <a:pt x="347" y="10"/>
                  <a:pt x="347" y="10"/>
                </a:cubicBezTo>
                <a:cubicBezTo>
                  <a:pt x="347" y="9"/>
                  <a:pt x="347" y="9"/>
                  <a:pt x="345" y="9"/>
                </a:cubicBezTo>
                <a:cubicBezTo>
                  <a:pt x="349" y="8"/>
                  <a:pt x="350" y="10"/>
                  <a:pt x="354" y="10"/>
                </a:cubicBezTo>
                <a:cubicBezTo>
                  <a:pt x="356" y="10"/>
                  <a:pt x="358" y="9"/>
                  <a:pt x="360" y="9"/>
                </a:cubicBezTo>
                <a:cubicBezTo>
                  <a:pt x="361" y="9"/>
                  <a:pt x="359" y="9"/>
                  <a:pt x="361" y="9"/>
                </a:cubicBezTo>
                <a:cubicBezTo>
                  <a:pt x="360" y="9"/>
                  <a:pt x="359" y="9"/>
                  <a:pt x="358" y="9"/>
                </a:cubicBezTo>
                <a:cubicBezTo>
                  <a:pt x="355" y="8"/>
                  <a:pt x="363" y="8"/>
                  <a:pt x="360" y="8"/>
                </a:cubicBezTo>
                <a:cubicBezTo>
                  <a:pt x="361" y="7"/>
                  <a:pt x="362" y="9"/>
                  <a:pt x="364" y="8"/>
                </a:cubicBezTo>
                <a:cubicBezTo>
                  <a:pt x="367" y="8"/>
                  <a:pt x="362" y="8"/>
                  <a:pt x="363" y="7"/>
                </a:cubicBezTo>
                <a:cubicBezTo>
                  <a:pt x="364" y="7"/>
                  <a:pt x="365" y="7"/>
                  <a:pt x="365" y="7"/>
                </a:cubicBezTo>
                <a:cubicBezTo>
                  <a:pt x="366" y="7"/>
                  <a:pt x="367" y="8"/>
                  <a:pt x="367" y="8"/>
                </a:cubicBezTo>
                <a:cubicBezTo>
                  <a:pt x="367" y="9"/>
                  <a:pt x="370" y="8"/>
                  <a:pt x="371" y="9"/>
                </a:cubicBezTo>
                <a:cubicBezTo>
                  <a:pt x="374" y="8"/>
                  <a:pt x="371" y="8"/>
                  <a:pt x="372" y="8"/>
                </a:cubicBezTo>
                <a:cubicBezTo>
                  <a:pt x="372" y="7"/>
                  <a:pt x="371" y="8"/>
                  <a:pt x="371" y="8"/>
                </a:cubicBezTo>
                <a:cubicBezTo>
                  <a:pt x="371" y="7"/>
                  <a:pt x="379" y="9"/>
                  <a:pt x="381" y="7"/>
                </a:cubicBezTo>
                <a:cubicBezTo>
                  <a:pt x="384" y="7"/>
                  <a:pt x="386" y="8"/>
                  <a:pt x="390" y="7"/>
                </a:cubicBezTo>
                <a:cubicBezTo>
                  <a:pt x="390" y="7"/>
                  <a:pt x="389" y="7"/>
                  <a:pt x="390" y="7"/>
                </a:cubicBezTo>
                <a:cubicBezTo>
                  <a:pt x="387" y="6"/>
                  <a:pt x="389" y="6"/>
                  <a:pt x="386" y="5"/>
                </a:cubicBezTo>
                <a:cubicBezTo>
                  <a:pt x="388" y="6"/>
                  <a:pt x="389" y="7"/>
                  <a:pt x="391" y="6"/>
                </a:cubicBezTo>
                <a:cubicBezTo>
                  <a:pt x="392" y="6"/>
                  <a:pt x="392" y="7"/>
                  <a:pt x="394" y="7"/>
                </a:cubicBezTo>
                <a:cubicBezTo>
                  <a:pt x="395" y="7"/>
                  <a:pt x="395" y="6"/>
                  <a:pt x="395" y="6"/>
                </a:cubicBezTo>
                <a:cubicBezTo>
                  <a:pt x="396" y="6"/>
                  <a:pt x="399" y="6"/>
                  <a:pt x="397" y="6"/>
                </a:cubicBezTo>
                <a:cubicBezTo>
                  <a:pt x="401" y="5"/>
                  <a:pt x="402" y="7"/>
                  <a:pt x="401" y="7"/>
                </a:cubicBezTo>
                <a:cubicBezTo>
                  <a:pt x="408" y="7"/>
                  <a:pt x="400" y="5"/>
                  <a:pt x="400" y="4"/>
                </a:cubicBezTo>
                <a:cubicBezTo>
                  <a:pt x="402" y="5"/>
                  <a:pt x="404" y="4"/>
                  <a:pt x="401" y="4"/>
                </a:cubicBezTo>
                <a:cubicBezTo>
                  <a:pt x="406" y="3"/>
                  <a:pt x="402" y="5"/>
                  <a:pt x="407" y="5"/>
                </a:cubicBezTo>
                <a:cubicBezTo>
                  <a:pt x="411" y="4"/>
                  <a:pt x="406" y="3"/>
                  <a:pt x="410" y="3"/>
                </a:cubicBezTo>
                <a:cubicBezTo>
                  <a:pt x="408" y="2"/>
                  <a:pt x="400" y="3"/>
                  <a:pt x="399" y="2"/>
                </a:cubicBezTo>
                <a:cubicBezTo>
                  <a:pt x="400" y="1"/>
                  <a:pt x="404" y="2"/>
                  <a:pt x="404" y="2"/>
                </a:cubicBezTo>
                <a:cubicBezTo>
                  <a:pt x="407" y="2"/>
                  <a:pt x="407" y="1"/>
                  <a:pt x="412" y="2"/>
                </a:cubicBezTo>
                <a:cubicBezTo>
                  <a:pt x="411" y="2"/>
                  <a:pt x="413" y="2"/>
                  <a:pt x="412" y="3"/>
                </a:cubicBezTo>
                <a:cubicBezTo>
                  <a:pt x="415" y="3"/>
                  <a:pt x="415" y="1"/>
                  <a:pt x="419" y="1"/>
                </a:cubicBezTo>
                <a:cubicBezTo>
                  <a:pt x="417" y="2"/>
                  <a:pt x="416" y="2"/>
                  <a:pt x="421" y="2"/>
                </a:cubicBezTo>
                <a:cubicBezTo>
                  <a:pt x="420" y="3"/>
                  <a:pt x="417" y="3"/>
                  <a:pt x="417" y="2"/>
                </a:cubicBezTo>
                <a:cubicBezTo>
                  <a:pt x="416" y="2"/>
                  <a:pt x="416" y="3"/>
                  <a:pt x="415" y="3"/>
                </a:cubicBezTo>
                <a:cubicBezTo>
                  <a:pt x="414" y="3"/>
                  <a:pt x="417" y="3"/>
                  <a:pt x="417" y="4"/>
                </a:cubicBezTo>
                <a:cubicBezTo>
                  <a:pt x="419" y="4"/>
                  <a:pt x="418" y="3"/>
                  <a:pt x="416" y="3"/>
                </a:cubicBezTo>
                <a:cubicBezTo>
                  <a:pt x="417" y="3"/>
                  <a:pt x="421" y="3"/>
                  <a:pt x="421" y="4"/>
                </a:cubicBezTo>
                <a:cubicBezTo>
                  <a:pt x="418" y="4"/>
                  <a:pt x="427" y="5"/>
                  <a:pt x="424" y="5"/>
                </a:cubicBezTo>
                <a:cubicBezTo>
                  <a:pt x="427" y="5"/>
                  <a:pt x="427" y="6"/>
                  <a:pt x="430" y="6"/>
                </a:cubicBezTo>
                <a:cubicBezTo>
                  <a:pt x="426" y="5"/>
                  <a:pt x="427" y="5"/>
                  <a:pt x="425" y="4"/>
                </a:cubicBezTo>
                <a:cubicBezTo>
                  <a:pt x="426" y="4"/>
                  <a:pt x="428" y="4"/>
                  <a:pt x="430" y="4"/>
                </a:cubicBezTo>
                <a:cubicBezTo>
                  <a:pt x="427" y="4"/>
                  <a:pt x="430" y="4"/>
                  <a:pt x="428" y="4"/>
                </a:cubicBezTo>
                <a:cubicBezTo>
                  <a:pt x="429" y="5"/>
                  <a:pt x="432" y="5"/>
                  <a:pt x="433" y="5"/>
                </a:cubicBezTo>
                <a:cubicBezTo>
                  <a:pt x="434" y="5"/>
                  <a:pt x="431" y="5"/>
                  <a:pt x="431" y="4"/>
                </a:cubicBezTo>
                <a:cubicBezTo>
                  <a:pt x="432" y="4"/>
                  <a:pt x="438" y="5"/>
                  <a:pt x="438" y="5"/>
                </a:cubicBezTo>
                <a:cubicBezTo>
                  <a:pt x="442" y="6"/>
                  <a:pt x="445" y="6"/>
                  <a:pt x="453" y="7"/>
                </a:cubicBezTo>
                <a:cubicBezTo>
                  <a:pt x="453" y="7"/>
                  <a:pt x="452" y="7"/>
                  <a:pt x="451" y="7"/>
                </a:cubicBezTo>
                <a:cubicBezTo>
                  <a:pt x="451" y="7"/>
                  <a:pt x="453" y="7"/>
                  <a:pt x="453" y="7"/>
                </a:cubicBezTo>
                <a:cubicBezTo>
                  <a:pt x="452" y="8"/>
                  <a:pt x="450" y="7"/>
                  <a:pt x="447" y="6"/>
                </a:cubicBezTo>
                <a:cubicBezTo>
                  <a:pt x="447" y="7"/>
                  <a:pt x="447" y="7"/>
                  <a:pt x="447" y="7"/>
                </a:cubicBezTo>
                <a:cubicBezTo>
                  <a:pt x="448" y="7"/>
                  <a:pt x="453" y="8"/>
                  <a:pt x="453" y="9"/>
                </a:cubicBezTo>
                <a:cubicBezTo>
                  <a:pt x="454" y="8"/>
                  <a:pt x="456" y="7"/>
                  <a:pt x="453" y="6"/>
                </a:cubicBezTo>
                <a:cubicBezTo>
                  <a:pt x="454" y="6"/>
                  <a:pt x="457" y="7"/>
                  <a:pt x="455" y="6"/>
                </a:cubicBezTo>
                <a:cubicBezTo>
                  <a:pt x="456" y="6"/>
                  <a:pt x="458" y="7"/>
                  <a:pt x="460" y="7"/>
                </a:cubicBezTo>
                <a:cubicBezTo>
                  <a:pt x="460" y="7"/>
                  <a:pt x="459" y="7"/>
                  <a:pt x="458" y="6"/>
                </a:cubicBezTo>
                <a:cubicBezTo>
                  <a:pt x="460" y="6"/>
                  <a:pt x="465" y="7"/>
                  <a:pt x="465" y="6"/>
                </a:cubicBezTo>
                <a:cubicBezTo>
                  <a:pt x="466" y="7"/>
                  <a:pt x="466" y="7"/>
                  <a:pt x="465" y="7"/>
                </a:cubicBezTo>
                <a:cubicBezTo>
                  <a:pt x="466" y="7"/>
                  <a:pt x="469" y="8"/>
                  <a:pt x="468" y="8"/>
                </a:cubicBezTo>
                <a:cubicBezTo>
                  <a:pt x="466" y="8"/>
                  <a:pt x="466" y="8"/>
                  <a:pt x="463" y="7"/>
                </a:cubicBezTo>
                <a:cubicBezTo>
                  <a:pt x="463" y="8"/>
                  <a:pt x="464" y="8"/>
                  <a:pt x="464" y="8"/>
                </a:cubicBezTo>
                <a:cubicBezTo>
                  <a:pt x="468" y="9"/>
                  <a:pt x="467" y="8"/>
                  <a:pt x="470" y="9"/>
                </a:cubicBezTo>
                <a:cubicBezTo>
                  <a:pt x="470" y="8"/>
                  <a:pt x="473" y="8"/>
                  <a:pt x="477" y="9"/>
                </a:cubicBezTo>
                <a:cubicBezTo>
                  <a:pt x="476" y="10"/>
                  <a:pt x="474" y="9"/>
                  <a:pt x="471" y="9"/>
                </a:cubicBezTo>
                <a:cubicBezTo>
                  <a:pt x="472" y="9"/>
                  <a:pt x="472" y="10"/>
                  <a:pt x="472" y="10"/>
                </a:cubicBezTo>
                <a:cubicBezTo>
                  <a:pt x="473" y="10"/>
                  <a:pt x="475" y="10"/>
                  <a:pt x="476" y="10"/>
                </a:cubicBezTo>
                <a:cubicBezTo>
                  <a:pt x="478" y="10"/>
                  <a:pt x="478" y="11"/>
                  <a:pt x="478" y="11"/>
                </a:cubicBezTo>
                <a:cubicBezTo>
                  <a:pt x="479" y="11"/>
                  <a:pt x="481" y="11"/>
                  <a:pt x="483" y="12"/>
                </a:cubicBezTo>
                <a:cubicBezTo>
                  <a:pt x="483" y="11"/>
                  <a:pt x="484" y="11"/>
                  <a:pt x="482" y="11"/>
                </a:cubicBezTo>
                <a:cubicBezTo>
                  <a:pt x="483" y="10"/>
                  <a:pt x="485" y="11"/>
                  <a:pt x="484" y="12"/>
                </a:cubicBezTo>
                <a:cubicBezTo>
                  <a:pt x="485" y="12"/>
                  <a:pt x="486" y="11"/>
                  <a:pt x="487" y="12"/>
                </a:cubicBezTo>
                <a:cubicBezTo>
                  <a:pt x="487" y="12"/>
                  <a:pt x="485" y="10"/>
                  <a:pt x="490" y="11"/>
                </a:cubicBezTo>
                <a:cubicBezTo>
                  <a:pt x="490" y="10"/>
                  <a:pt x="485" y="10"/>
                  <a:pt x="484" y="9"/>
                </a:cubicBezTo>
                <a:cubicBezTo>
                  <a:pt x="482" y="9"/>
                  <a:pt x="481" y="9"/>
                  <a:pt x="482" y="9"/>
                </a:cubicBezTo>
                <a:cubicBezTo>
                  <a:pt x="480" y="9"/>
                  <a:pt x="481" y="9"/>
                  <a:pt x="478" y="8"/>
                </a:cubicBezTo>
                <a:cubicBezTo>
                  <a:pt x="478" y="8"/>
                  <a:pt x="482" y="9"/>
                  <a:pt x="481" y="7"/>
                </a:cubicBezTo>
                <a:cubicBezTo>
                  <a:pt x="484" y="8"/>
                  <a:pt x="482" y="8"/>
                  <a:pt x="482" y="8"/>
                </a:cubicBezTo>
                <a:cubicBezTo>
                  <a:pt x="486" y="9"/>
                  <a:pt x="486" y="9"/>
                  <a:pt x="489" y="9"/>
                </a:cubicBezTo>
                <a:cubicBezTo>
                  <a:pt x="489" y="9"/>
                  <a:pt x="487" y="9"/>
                  <a:pt x="487" y="8"/>
                </a:cubicBezTo>
                <a:cubicBezTo>
                  <a:pt x="491" y="9"/>
                  <a:pt x="493" y="10"/>
                  <a:pt x="496" y="11"/>
                </a:cubicBezTo>
                <a:cubicBezTo>
                  <a:pt x="495" y="11"/>
                  <a:pt x="495" y="10"/>
                  <a:pt x="495" y="11"/>
                </a:cubicBezTo>
                <a:cubicBezTo>
                  <a:pt x="496" y="11"/>
                  <a:pt x="499" y="12"/>
                  <a:pt x="499" y="11"/>
                </a:cubicBezTo>
                <a:cubicBezTo>
                  <a:pt x="500" y="12"/>
                  <a:pt x="500" y="12"/>
                  <a:pt x="501" y="13"/>
                </a:cubicBezTo>
                <a:cubicBezTo>
                  <a:pt x="505" y="13"/>
                  <a:pt x="510" y="15"/>
                  <a:pt x="512" y="16"/>
                </a:cubicBezTo>
                <a:cubicBezTo>
                  <a:pt x="514" y="17"/>
                  <a:pt x="512" y="15"/>
                  <a:pt x="510" y="14"/>
                </a:cubicBezTo>
                <a:cubicBezTo>
                  <a:pt x="510" y="14"/>
                  <a:pt x="516" y="16"/>
                  <a:pt x="514" y="16"/>
                </a:cubicBezTo>
                <a:cubicBezTo>
                  <a:pt x="516" y="17"/>
                  <a:pt x="519" y="18"/>
                  <a:pt x="520" y="18"/>
                </a:cubicBezTo>
                <a:cubicBezTo>
                  <a:pt x="519" y="17"/>
                  <a:pt x="518" y="17"/>
                  <a:pt x="517" y="17"/>
                </a:cubicBezTo>
                <a:cubicBezTo>
                  <a:pt x="520" y="17"/>
                  <a:pt x="527" y="19"/>
                  <a:pt x="532" y="21"/>
                </a:cubicBezTo>
                <a:cubicBezTo>
                  <a:pt x="529" y="19"/>
                  <a:pt x="537" y="22"/>
                  <a:pt x="537" y="22"/>
                </a:cubicBezTo>
                <a:cubicBezTo>
                  <a:pt x="539" y="22"/>
                  <a:pt x="538" y="23"/>
                  <a:pt x="540" y="23"/>
                </a:cubicBezTo>
                <a:cubicBezTo>
                  <a:pt x="539" y="23"/>
                  <a:pt x="538" y="23"/>
                  <a:pt x="536" y="22"/>
                </a:cubicBezTo>
                <a:cubicBezTo>
                  <a:pt x="536" y="23"/>
                  <a:pt x="543" y="25"/>
                  <a:pt x="545" y="25"/>
                </a:cubicBezTo>
                <a:cubicBezTo>
                  <a:pt x="545" y="25"/>
                  <a:pt x="542" y="25"/>
                  <a:pt x="540" y="24"/>
                </a:cubicBezTo>
                <a:cubicBezTo>
                  <a:pt x="543" y="24"/>
                  <a:pt x="547" y="25"/>
                  <a:pt x="551" y="27"/>
                </a:cubicBezTo>
                <a:cubicBezTo>
                  <a:pt x="551" y="27"/>
                  <a:pt x="550" y="27"/>
                  <a:pt x="552" y="28"/>
                </a:cubicBezTo>
                <a:cubicBezTo>
                  <a:pt x="551" y="28"/>
                  <a:pt x="549" y="26"/>
                  <a:pt x="549" y="27"/>
                </a:cubicBezTo>
                <a:cubicBezTo>
                  <a:pt x="550" y="28"/>
                  <a:pt x="552" y="28"/>
                  <a:pt x="552" y="29"/>
                </a:cubicBezTo>
                <a:cubicBezTo>
                  <a:pt x="554" y="30"/>
                  <a:pt x="550" y="28"/>
                  <a:pt x="551" y="29"/>
                </a:cubicBezTo>
                <a:cubicBezTo>
                  <a:pt x="555" y="29"/>
                  <a:pt x="555" y="30"/>
                  <a:pt x="558" y="30"/>
                </a:cubicBezTo>
                <a:cubicBezTo>
                  <a:pt x="562" y="32"/>
                  <a:pt x="569" y="34"/>
                  <a:pt x="569" y="35"/>
                </a:cubicBezTo>
                <a:cubicBezTo>
                  <a:pt x="571" y="36"/>
                  <a:pt x="570" y="35"/>
                  <a:pt x="571" y="35"/>
                </a:cubicBezTo>
                <a:cubicBezTo>
                  <a:pt x="572" y="36"/>
                  <a:pt x="575" y="37"/>
                  <a:pt x="573" y="37"/>
                </a:cubicBezTo>
                <a:cubicBezTo>
                  <a:pt x="575" y="38"/>
                  <a:pt x="575" y="38"/>
                  <a:pt x="577" y="39"/>
                </a:cubicBezTo>
                <a:cubicBezTo>
                  <a:pt x="577" y="39"/>
                  <a:pt x="575" y="39"/>
                  <a:pt x="576" y="39"/>
                </a:cubicBezTo>
                <a:cubicBezTo>
                  <a:pt x="578" y="40"/>
                  <a:pt x="578" y="39"/>
                  <a:pt x="579" y="39"/>
                </a:cubicBezTo>
                <a:cubicBezTo>
                  <a:pt x="579" y="38"/>
                  <a:pt x="576" y="38"/>
                  <a:pt x="576" y="38"/>
                </a:cubicBezTo>
                <a:cubicBezTo>
                  <a:pt x="576" y="37"/>
                  <a:pt x="580" y="39"/>
                  <a:pt x="579" y="39"/>
                </a:cubicBezTo>
                <a:cubicBezTo>
                  <a:pt x="581" y="40"/>
                  <a:pt x="581" y="40"/>
                  <a:pt x="583" y="40"/>
                </a:cubicBezTo>
                <a:cubicBezTo>
                  <a:pt x="586" y="42"/>
                  <a:pt x="586" y="42"/>
                  <a:pt x="589" y="44"/>
                </a:cubicBezTo>
                <a:cubicBezTo>
                  <a:pt x="587" y="43"/>
                  <a:pt x="587" y="42"/>
                  <a:pt x="586" y="42"/>
                </a:cubicBezTo>
                <a:cubicBezTo>
                  <a:pt x="585" y="40"/>
                  <a:pt x="593" y="44"/>
                  <a:pt x="594" y="45"/>
                </a:cubicBezTo>
                <a:cubicBezTo>
                  <a:pt x="594" y="45"/>
                  <a:pt x="591" y="43"/>
                  <a:pt x="590" y="43"/>
                </a:cubicBezTo>
                <a:cubicBezTo>
                  <a:pt x="592" y="45"/>
                  <a:pt x="596" y="46"/>
                  <a:pt x="598" y="48"/>
                </a:cubicBezTo>
                <a:cubicBezTo>
                  <a:pt x="600" y="49"/>
                  <a:pt x="597" y="46"/>
                  <a:pt x="599" y="47"/>
                </a:cubicBezTo>
                <a:cubicBezTo>
                  <a:pt x="600" y="48"/>
                  <a:pt x="601" y="49"/>
                  <a:pt x="603" y="50"/>
                </a:cubicBezTo>
                <a:cubicBezTo>
                  <a:pt x="603" y="50"/>
                  <a:pt x="606" y="52"/>
                  <a:pt x="606" y="51"/>
                </a:cubicBezTo>
                <a:cubicBezTo>
                  <a:pt x="612" y="54"/>
                  <a:pt x="615" y="56"/>
                  <a:pt x="620" y="59"/>
                </a:cubicBezTo>
                <a:cubicBezTo>
                  <a:pt x="619" y="58"/>
                  <a:pt x="619" y="59"/>
                  <a:pt x="619" y="59"/>
                </a:cubicBezTo>
                <a:cubicBezTo>
                  <a:pt x="624" y="60"/>
                  <a:pt x="634" y="67"/>
                  <a:pt x="640" y="71"/>
                </a:cubicBezTo>
                <a:cubicBezTo>
                  <a:pt x="642" y="72"/>
                  <a:pt x="641" y="71"/>
                  <a:pt x="643" y="73"/>
                </a:cubicBezTo>
                <a:cubicBezTo>
                  <a:pt x="643" y="73"/>
                  <a:pt x="643" y="73"/>
                  <a:pt x="644" y="73"/>
                </a:cubicBezTo>
                <a:cubicBezTo>
                  <a:pt x="644" y="73"/>
                  <a:pt x="643" y="72"/>
                  <a:pt x="642" y="72"/>
                </a:cubicBezTo>
                <a:cubicBezTo>
                  <a:pt x="645" y="73"/>
                  <a:pt x="651" y="78"/>
                  <a:pt x="653" y="78"/>
                </a:cubicBezTo>
                <a:cubicBezTo>
                  <a:pt x="655" y="80"/>
                  <a:pt x="658" y="83"/>
                  <a:pt x="661" y="84"/>
                </a:cubicBezTo>
                <a:cubicBezTo>
                  <a:pt x="665" y="87"/>
                  <a:pt x="675" y="94"/>
                  <a:pt x="680" y="98"/>
                </a:cubicBezTo>
                <a:cubicBezTo>
                  <a:pt x="680" y="98"/>
                  <a:pt x="679" y="97"/>
                  <a:pt x="679" y="98"/>
                </a:cubicBezTo>
                <a:cubicBezTo>
                  <a:pt x="681" y="99"/>
                  <a:pt x="682" y="100"/>
                  <a:pt x="684" y="102"/>
                </a:cubicBezTo>
                <a:cubicBezTo>
                  <a:pt x="685" y="102"/>
                  <a:pt x="683" y="101"/>
                  <a:pt x="684" y="101"/>
                </a:cubicBezTo>
                <a:cubicBezTo>
                  <a:pt x="688" y="104"/>
                  <a:pt x="693" y="109"/>
                  <a:pt x="699" y="114"/>
                </a:cubicBezTo>
                <a:cubicBezTo>
                  <a:pt x="698" y="114"/>
                  <a:pt x="698" y="114"/>
                  <a:pt x="699" y="115"/>
                </a:cubicBezTo>
                <a:cubicBezTo>
                  <a:pt x="701" y="117"/>
                  <a:pt x="702" y="118"/>
                  <a:pt x="703" y="118"/>
                </a:cubicBezTo>
                <a:cubicBezTo>
                  <a:pt x="705" y="120"/>
                  <a:pt x="704" y="119"/>
                  <a:pt x="705" y="120"/>
                </a:cubicBezTo>
                <a:cubicBezTo>
                  <a:pt x="707" y="122"/>
                  <a:pt x="704" y="119"/>
                  <a:pt x="705" y="119"/>
                </a:cubicBezTo>
                <a:cubicBezTo>
                  <a:pt x="707" y="121"/>
                  <a:pt x="707" y="121"/>
                  <a:pt x="709" y="123"/>
                </a:cubicBezTo>
                <a:cubicBezTo>
                  <a:pt x="705" y="121"/>
                  <a:pt x="715" y="129"/>
                  <a:pt x="718" y="132"/>
                </a:cubicBezTo>
                <a:cubicBezTo>
                  <a:pt x="716" y="131"/>
                  <a:pt x="717" y="131"/>
                  <a:pt x="716" y="129"/>
                </a:cubicBezTo>
                <a:cubicBezTo>
                  <a:pt x="716" y="129"/>
                  <a:pt x="717" y="130"/>
                  <a:pt x="717" y="130"/>
                </a:cubicBezTo>
                <a:cubicBezTo>
                  <a:pt x="722" y="135"/>
                  <a:pt x="722" y="134"/>
                  <a:pt x="723" y="137"/>
                </a:cubicBezTo>
                <a:cubicBezTo>
                  <a:pt x="724" y="138"/>
                  <a:pt x="723" y="136"/>
                  <a:pt x="724" y="136"/>
                </a:cubicBezTo>
                <a:cubicBezTo>
                  <a:pt x="727" y="139"/>
                  <a:pt x="727" y="140"/>
                  <a:pt x="728" y="141"/>
                </a:cubicBezTo>
                <a:cubicBezTo>
                  <a:pt x="729" y="142"/>
                  <a:pt x="732" y="144"/>
                  <a:pt x="732" y="145"/>
                </a:cubicBezTo>
                <a:cubicBezTo>
                  <a:pt x="732" y="146"/>
                  <a:pt x="735" y="148"/>
                  <a:pt x="734" y="148"/>
                </a:cubicBezTo>
                <a:cubicBezTo>
                  <a:pt x="736" y="149"/>
                  <a:pt x="736" y="149"/>
                  <a:pt x="737" y="150"/>
                </a:cubicBezTo>
                <a:cubicBezTo>
                  <a:pt x="738" y="150"/>
                  <a:pt x="735" y="148"/>
                  <a:pt x="734" y="147"/>
                </a:cubicBezTo>
                <a:cubicBezTo>
                  <a:pt x="736" y="147"/>
                  <a:pt x="734" y="144"/>
                  <a:pt x="736" y="144"/>
                </a:cubicBezTo>
                <a:cubicBezTo>
                  <a:pt x="739" y="150"/>
                  <a:pt x="741" y="155"/>
                  <a:pt x="745" y="161"/>
                </a:cubicBezTo>
                <a:cubicBezTo>
                  <a:pt x="747" y="163"/>
                  <a:pt x="742" y="157"/>
                  <a:pt x="747" y="162"/>
                </a:cubicBezTo>
                <a:cubicBezTo>
                  <a:pt x="747" y="161"/>
                  <a:pt x="745" y="159"/>
                  <a:pt x="746" y="160"/>
                </a:cubicBezTo>
                <a:cubicBezTo>
                  <a:pt x="744" y="157"/>
                  <a:pt x="744" y="158"/>
                  <a:pt x="743" y="156"/>
                </a:cubicBezTo>
                <a:cubicBezTo>
                  <a:pt x="743" y="156"/>
                  <a:pt x="745" y="158"/>
                  <a:pt x="746" y="159"/>
                </a:cubicBezTo>
                <a:cubicBezTo>
                  <a:pt x="746" y="159"/>
                  <a:pt x="745" y="156"/>
                  <a:pt x="747" y="158"/>
                </a:cubicBezTo>
                <a:cubicBezTo>
                  <a:pt x="746" y="156"/>
                  <a:pt x="744" y="153"/>
                  <a:pt x="745" y="154"/>
                </a:cubicBezTo>
                <a:cubicBezTo>
                  <a:pt x="747" y="156"/>
                  <a:pt x="748" y="158"/>
                  <a:pt x="749" y="159"/>
                </a:cubicBezTo>
                <a:cubicBezTo>
                  <a:pt x="749" y="160"/>
                  <a:pt x="752" y="165"/>
                  <a:pt x="750" y="164"/>
                </a:cubicBezTo>
                <a:cubicBezTo>
                  <a:pt x="752" y="166"/>
                  <a:pt x="751" y="167"/>
                  <a:pt x="751" y="167"/>
                </a:cubicBezTo>
                <a:cubicBezTo>
                  <a:pt x="753" y="170"/>
                  <a:pt x="756" y="173"/>
                  <a:pt x="757" y="174"/>
                </a:cubicBezTo>
                <a:cubicBezTo>
                  <a:pt x="757" y="173"/>
                  <a:pt x="755" y="172"/>
                  <a:pt x="754" y="170"/>
                </a:cubicBezTo>
                <a:cubicBezTo>
                  <a:pt x="754" y="168"/>
                  <a:pt x="759" y="172"/>
                  <a:pt x="756" y="168"/>
                </a:cubicBezTo>
                <a:cubicBezTo>
                  <a:pt x="757" y="169"/>
                  <a:pt x="757" y="170"/>
                  <a:pt x="759" y="173"/>
                </a:cubicBezTo>
                <a:cubicBezTo>
                  <a:pt x="759" y="174"/>
                  <a:pt x="757" y="173"/>
                  <a:pt x="760" y="177"/>
                </a:cubicBezTo>
                <a:cubicBezTo>
                  <a:pt x="759" y="176"/>
                  <a:pt x="759" y="175"/>
                  <a:pt x="758" y="175"/>
                </a:cubicBezTo>
                <a:cubicBezTo>
                  <a:pt x="760" y="177"/>
                  <a:pt x="760" y="179"/>
                  <a:pt x="762" y="181"/>
                </a:cubicBezTo>
                <a:cubicBezTo>
                  <a:pt x="762" y="182"/>
                  <a:pt x="762" y="181"/>
                  <a:pt x="764" y="182"/>
                </a:cubicBezTo>
                <a:cubicBezTo>
                  <a:pt x="765" y="184"/>
                  <a:pt x="766" y="187"/>
                  <a:pt x="767" y="186"/>
                </a:cubicBezTo>
                <a:cubicBezTo>
                  <a:pt x="768" y="186"/>
                  <a:pt x="765" y="183"/>
                  <a:pt x="764" y="182"/>
                </a:cubicBezTo>
                <a:cubicBezTo>
                  <a:pt x="762" y="178"/>
                  <a:pt x="767" y="183"/>
                  <a:pt x="764" y="178"/>
                </a:cubicBezTo>
                <a:cubicBezTo>
                  <a:pt x="766" y="180"/>
                  <a:pt x="766" y="181"/>
                  <a:pt x="766" y="179"/>
                </a:cubicBezTo>
                <a:cubicBezTo>
                  <a:pt x="767" y="180"/>
                  <a:pt x="768" y="181"/>
                  <a:pt x="768" y="181"/>
                </a:cubicBezTo>
                <a:cubicBezTo>
                  <a:pt x="770" y="185"/>
                  <a:pt x="768" y="190"/>
                  <a:pt x="774" y="194"/>
                </a:cubicBezTo>
                <a:cubicBezTo>
                  <a:pt x="773" y="192"/>
                  <a:pt x="774" y="192"/>
                  <a:pt x="776" y="194"/>
                </a:cubicBezTo>
                <a:cubicBezTo>
                  <a:pt x="775" y="192"/>
                  <a:pt x="774" y="188"/>
                  <a:pt x="776" y="190"/>
                </a:cubicBezTo>
                <a:cubicBezTo>
                  <a:pt x="782" y="200"/>
                  <a:pt x="774" y="198"/>
                  <a:pt x="781" y="209"/>
                </a:cubicBezTo>
                <a:cubicBezTo>
                  <a:pt x="782" y="211"/>
                  <a:pt x="782" y="210"/>
                  <a:pt x="784" y="211"/>
                </a:cubicBezTo>
                <a:cubicBezTo>
                  <a:pt x="782" y="207"/>
                  <a:pt x="785" y="207"/>
                  <a:pt x="785" y="203"/>
                </a:cubicBezTo>
                <a:cubicBezTo>
                  <a:pt x="789" y="210"/>
                  <a:pt x="784" y="206"/>
                  <a:pt x="788" y="212"/>
                </a:cubicBezTo>
                <a:cubicBezTo>
                  <a:pt x="786" y="212"/>
                  <a:pt x="788" y="216"/>
                  <a:pt x="786" y="217"/>
                </a:cubicBezTo>
                <a:cubicBezTo>
                  <a:pt x="787" y="218"/>
                  <a:pt x="788" y="218"/>
                  <a:pt x="789" y="220"/>
                </a:cubicBezTo>
                <a:cubicBezTo>
                  <a:pt x="788" y="220"/>
                  <a:pt x="787" y="218"/>
                  <a:pt x="787" y="219"/>
                </a:cubicBezTo>
                <a:cubicBezTo>
                  <a:pt x="788" y="221"/>
                  <a:pt x="789" y="223"/>
                  <a:pt x="791" y="226"/>
                </a:cubicBezTo>
                <a:cubicBezTo>
                  <a:pt x="793" y="227"/>
                  <a:pt x="790" y="222"/>
                  <a:pt x="793" y="224"/>
                </a:cubicBezTo>
                <a:cubicBezTo>
                  <a:pt x="792" y="220"/>
                  <a:pt x="793" y="220"/>
                  <a:pt x="795" y="221"/>
                </a:cubicBezTo>
                <a:cubicBezTo>
                  <a:pt x="798" y="227"/>
                  <a:pt x="796" y="231"/>
                  <a:pt x="795" y="230"/>
                </a:cubicBezTo>
                <a:cubicBezTo>
                  <a:pt x="795" y="231"/>
                  <a:pt x="796" y="233"/>
                  <a:pt x="796" y="234"/>
                </a:cubicBezTo>
                <a:cubicBezTo>
                  <a:pt x="793" y="231"/>
                  <a:pt x="796" y="239"/>
                  <a:pt x="792" y="235"/>
                </a:cubicBezTo>
                <a:cubicBezTo>
                  <a:pt x="794" y="238"/>
                  <a:pt x="793" y="237"/>
                  <a:pt x="792" y="236"/>
                </a:cubicBezTo>
                <a:cubicBezTo>
                  <a:pt x="794" y="240"/>
                  <a:pt x="794" y="243"/>
                  <a:pt x="797" y="248"/>
                </a:cubicBezTo>
                <a:cubicBezTo>
                  <a:pt x="797" y="246"/>
                  <a:pt x="797" y="245"/>
                  <a:pt x="799" y="248"/>
                </a:cubicBezTo>
                <a:cubicBezTo>
                  <a:pt x="799" y="247"/>
                  <a:pt x="798" y="246"/>
                  <a:pt x="798" y="245"/>
                </a:cubicBezTo>
                <a:cubicBezTo>
                  <a:pt x="798" y="244"/>
                  <a:pt x="799" y="247"/>
                  <a:pt x="800" y="247"/>
                </a:cubicBezTo>
                <a:cubicBezTo>
                  <a:pt x="800" y="246"/>
                  <a:pt x="799" y="246"/>
                  <a:pt x="798" y="244"/>
                </a:cubicBezTo>
                <a:cubicBezTo>
                  <a:pt x="799" y="244"/>
                  <a:pt x="800" y="246"/>
                  <a:pt x="800" y="246"/>
                </a:cubicBezTo>
                <a:cubicBezTo>
                  <a:pt x="802" y="250"/>
                  <a:pt x="800" y="249"/>
                  <a:pt x="801" y="252"/>
                </a:cubicBezTo>
                <a:cubicBezTo>
                  <a:pt x="799" y="250"/>
                  <a:pt x="800" y="252"/>
                  <a:pt x="799" y="251"/>
                </a:cubicBezTo>
                <a:cubicBezTo>
                  <a:pt x="800" y="252"/>
                  <a:pt x="801" y="254"/>
                  <a:pt x="802" y="256"/>
                </a:cubicBezTo>
                <a:cubicBezTo>
                  <a:pt x="800" y="254"/>
                  <a:pt x="800" y="256"/>
                  <a:pt x="799" y="255"/>
                </a:cubicBezTo>
                <a:cubicBezTo>
                  <a:pt x="799" y="256"/>
                  <a:pt x="800" y="257"/>
                  <a:pt x="800" y="258"/>
                </a:cubicBezTo>
                <a:cubicBezTo>
                  <a:pt x="798" y="257"/>
                  <a:pt x="797" y="261"/>
                  <a:pt x="794" y="257"/>
                </a:cubicBezTo>
                <a:cubicBezTo>
                  <a:pt x="794" y="258"/>
                  <a:pt x="795" y="260"/>
                  <a:pt x="794" y="260"/>
                </a:cubicBezTo>
                <a:cubicBezTo>
                  <a:pt x="792" y="255"/>
                  <a:pt x="791" y="256"/>
                  <a:pt x="790" y="256"/>
                </a:cubicBezTo>
                <a:cubicBezTo>
                  <a:pt x="792" y="259"/>
                  <a:pt x="794" y="261"/>
                  <a:pt x="795" y="265"/>
                </a:cubicBezTo>
                <a:cubicBezTo>
                  <a:pt x="793" y="262"/>
                  <a:pt x="795" y="266"/>
                  <a:pt x="793" y="262"/>
                </a:cubicBezTo>
                <a:cubicBezTo>
                  <a:pt x="792" y="267"/>
                  <a:pt x="790" y="268"/>
                  <a:pt x="787" y="266"/>
                </a:cubicBezTo>
                <a:cubicBezTo>
                  <a:pt x="786" y="263"/>
                  <a:pt x="784" y="260"/>
                  <a:pt x="784" y="259"/>
                </a:cubicBezTo>
                <a:cubicBezTo>
                  <a:pt x="784" y="258"/>
                  <a:pt x="783" y="258"/>
                  <a:pt x="783" y="257"/>
                </a:cubicBezTo>
                <a:cubicBezTo>
                  <a:pt x="783" y="257"/>
                  <a:pt x="783" y="258"/>
                  <a:pt x="784" y="259"/>
                </a:cubicBezTo>
                <a:cubicBezTo>
                  <a:pt x="783" y="258"/>
                  <a:pt x="782" y="256"/>
                  <a:pt x="782" y="255"/>
                </a:cubicBezTo>
                <a:close/>
                <a:moveTo>
                  <a:pt x="340" y="50"/>
                </a:moveTo>
                <a:cubicBezTo>
                  <a:pt x="338" y="51"/>
                  <a:pt x="336" y="51"/>
                  <a:pt x="336" y="51"/>
                </a:cubicBezTo>
                <a:cubicBezTo>
                  <a:pt x="338" y="51"/>
                  <a:pt x="340" y="51"/>
                  <a:pt x="340" y="50"/>
                </a:cubicBezTo>
                <a:close/>
                <a:moveTo>
                  <a:pt x="236" y="74"/>
                </a:moveTo>
                <a:cubicBezTo>
                  <a:pt x="236" y="74"/>
                  <a:pt x="235" y="75"/>
                  <a:pt x="235" y="74"/>
                </a:cubicBezTo>
                <a:cubicBezTo>
                  <a:pt x="234" y="75"/>
                  <a:pt x="233" y="75"/>
                  <a:pt x="233" y="76"/>
                </a:cubicBezTo>
                <a:cubicBezTo>
                  <a:pt x="236" y="75"/>
                  <a:pt x="230" y="77"/>
                  <a:pt x="232" y="77"/>
                </a:cubicBezTo>
                <a:cubicBezTo>
                  <a:pt x="234" y="76"/>
                  <a:pt x="235" y="75"/>
                  <a:pt x="236" y="74"/>
                </a:cubicBezTo>
                <a:close/>
                <a:moveTo>
                  <a:pt x="231" y="76"/>
                </a:moveTo>
                <a:cubicBezTo>
                  <a:pt x="232" y="75"/>
                  <a:pt x="233" y="76"/>
                  <a:pt x="234" y="74"/>
                </a:cubicBezTo>
                <a:cubicBezTo>
                  <a:pt x="234" y="75"/>
                  <a:pt x="236" y="72"/>
                  <a:pt x="237" y="71"/>
                </a:cubicBezTo>
                <a:cubicBezTo>
                  <a:pt x="233" y="73"/>
                  <a:pt x="233" y="74"/>
                  <a:pt x="231" y="76"/>
                </a:cubicBezTo>
                <a:close/>
                <a:moveTo>
                  <a:pt x="162" y="116"/>
                </a:moveTo>
                <a:cubicBezTo>
                  <a:pt x="164" y="115"/>
                  <a:pt x="164" y="115"/>
                  <a:pt x="164" y="115"/>
                </a:cubicBezTo>
                <a:cubicBezTo>
                  <a:pt x="162" y="115"/>
                  <a:pt x="165" y="114"/>
                  <a:pt x="167" y="112"/>
                </a:cubicBezTo>
                <a:cubicBezTo>
                  <a:pt x="165" y="113"/>
                  <a:pt x="164" y="114"/>
                  <a:pt x="164" y="114"/>
                </a:cubicBezTo>
                <a:cubicBezTo>
                  <a:pt x="167" y="111"/>
                  <a:pt x="164" y="113"/>
                  <a:pt x="165" y="111"/>
                </a:cubicBezTo>
                <a:cubicBezTo>
                  <a:pt x="164" y="112"/>
                  <a:pt x="162" y="113"/>
                  <a:pt x="162" y="114"/>
                </a:cubicBezTo>
                <a:cubicBezTo>
                  <a:pt x="168" y="110"/>
                  <a:pt x="160" y="115"/>
                  <a:pt x="162" y="114"/>
                </a:cubicBezTo>
                <a:cubicBezTo>
                  <a:pt x="166" y="112"/>
                  <a:pt x="161" y="116"/>
                  <a:pt x="162" y="116"/>
                </a:cubicBezTo>
                <a:close/>
                <a:moveTo>
                  <a:pt x="132" y="113"/>
                </a:moveTo>
                <a:cubicBezTo>
                  <a:pt x="134" y="112"/>
                  <a:pt x="135" y="111"/>
                  <a:pt x="134" y="111"/>
                </a:cubicBezTo>
                <a:cubicBezTo>
                  <a:pt x="132" y="113"/>
                  <a:pt x="132" y="113"/>
                  <a:pt x="132" y="113"/>
                </a:cubicBezTo>
                <a:close/>
                <a:moveTo>
                  <a:pt x="788" y="254"/>
                </a:moveTo>
                <a:cubicBezTo>
                  <a:pt x="788" y="256"/>
                  <a:pt x="790" y="259"/>
                  <a:pt x="791" y="260"/>
                </a:cubicBezTo>
                <a:cubicBezTo>
                  <a:pt x="790" y="258"/>
                  <a:pt x="789" y="255"/>
                  <a:pt x="788" y="254"/>
                </a:cubicBezTo>
                <a:close/>
                <a:moveTo>
                  <a:pt x="792" y="242"/>
                </a:moveTo>
                <a:cubicBezTo>
                  <a:pt x="793" y="245"/>
                  <a:pt x="794" y="247"/>
                  <a:pt x="796" y="250"/>
                </a:cubicBezTo>
                <a:cubicBezTo>
                  <a:pt x="797" y="249"/>
                  <a:pt x="792" y="240"/>
                  <a:pt x="790" y="237"/>
                </a:cubicBezTo>
                <a:cubicBezTo>
                  <a:pt x="790" y="239"/>
                  <a:pt x="794" y="244"/>
                  <a:pt x="795" y="246"/>
                </a:cubicBezTo>
                <a:cubicBezTo>
                  <a:pt x="794" y="246"/>
                  <a:pt x="793" y="243"/>
                  <a:pt x="792" y="242"/>
                </a:cubicBezTo>
                <a:close/>
                <a:moveTo>
                  <a:pt x="787" y="245"/>
                </a:moveTo>
                <a:cubicBezTo>
                  <a:pt x="787" y="245"/>
                  <a:pt x="787" y="247"/>
                  <a:pt x="786" y="246"/>
                </a:cubicBezTo>
                <a:cubicBezTo>
                  <a:pt x="788" y="248"/>
                  <a:pt x="789" y="252"/>
                  <a:pt x="790" y="253"/>
                </a:cubicBezTo>
                <a:cubicBezTo>
                  <a:pt x="789" y="250"/>
                  <a:pt x="788" y="247"/>
                  <a:pt x="787" y="245"/>
                </a:cubicBezTo>
                <a:close/>
                <a:moveTo>
                  <a:pt x="779" y="256"/>
                </a:moveTo>
                <a:cubicBezTo>
                  <a:pt x="779" y="256"/>
                  <a:pt x="776" y="252"/>
                  <a:pt x="777" y="255"/>
                </a:cubicBezTo>
                <a:cubicBezTo>
                  <a:pt x="778" y="255"/>
                  <a:pt x="778" y="255"/>
                  <a:pt x="779" y="257"/>
                </a:cubicBezTo>
                <a:cubicBezTo>
                  <a:pt x="779" y="258"/>
                  <a:pt x="779" y="258"/>
                  <a:pt x="779" y="258"/>
                </a:cubicBezTo>
                <a:cubicBezTo>
                  <a:pt x="780" y="258"/>
                  <a:pt x="780" y="258"/>
                  <a:pt x="779" y="256"/>
                </a:cubicBezTo>
                <a:close/>
                <a:moveTo>
                  <a:pt x="785" y="244"/>
                </a:moveTo>
                <a:cubicBezTo>
                  <a:pt x="787" y="249"/>
                  <a:pt x="783" y="241"/>
                  <a:pt x="784" y="244"/>
                </a:cubicBezTo>
                <a:cubicBezTo>
                  <a:pt x="786" y="246"/>
                  <a:pt x="784" y="246"/>
                  <a:pt x="785" y="247"/>
                </a:cubicBezTo>
                <a:cubicBezTo>
                  <a:pt x="785" y="246"/>
                  <a:pt x="787" y="249"/>
                  <a:pt x="787" y="249"/>
                </a:cubicBezTo>
                <a:cubicBezTo>
                  <a:pt x="786" y="247"/>
                  <a:pt x="786" y="245"/>
                  <a:pt x="785" y="244"/>
                </a:cubicBezTo>
                <a:close/>
                <a:moveTo>
                  <a:pt x="789" y="230"/>
                </a:moveTo>
                <a:cubicBezTo>
                  <a:pt x="790" y="231"/>
                  <a:pt x="791" y="232"/>
                  <a:pt x="792" y="233"/>
                </a:cubicBezTo>
                <a:cubicBezTo>
                  <a:pt x="790" y="230"/>
                  <a:pt x="789" y="228"/>
                  <a:pt x="790" y="229"/>
                </a:cubicBezTo>
                <a:cubicBezTo>
                  <a:pt x="788" y="225"/>
                  <a:pt x="789" y="224"/>
                  <a:pt x="787" y="222"/>
                </a:cubicBezTo>
                <a:cubicBezTo>
                  <a:pt x="787" y="222"/>
                  <a:pt x="787" y="224"/>
                  <a:pt x="786" y="224"/>
                </a:cubicBezTo>
                <a:cubicBezTo>
                  <a:pt x="788" y="225"/>
                  <a:pt x="788" y="226"/>
                  <a:pt x="789" y="227"/>
                </a:cubicBezTo>
                <a:cubicBezTo>
                  <a:pt x="789" y="228"/>
                  <a:pt x="789" y="229"/>
                  <a:pt x="789" y="229"/>
                </a:cubicBezTo>
                <a:cubicBezTo>
                  <a:pt x="788" y="226"/>
                  <a:pt x="787" y="226"/>
                  <a:pt x="785" y="224"/>
                </a:cubicBezTo>
                <a:cubicBezTo>
                  <a:pt x="787" y="227"/>
                  <a:pt x="786" y="227"/>
                  <a:pt x="785" y="226"/>
                </a:cubicBezTo>
                <a:cubicBezTo>
                  <a:pt x="787" y="230"/>
                  <a:pt x="786" y="228"/>
                  <a:pt x="787" y="231"/>
                </a:cubicBezTo>
                <a:cubicBezTo>
                  <a:pt x="788" y="231"/>
                  <a:pt x="789" y="234"/>
                  <a:pt x="790" y="235"/>
                </a:cubicBezTo>
                <a:cubicBezTo>
                  <a:pt x="790" y="235"/>
                  <a:pt x="792" y="237"/>
                  <a:pt x="791" y="235"/>
                </a:cubicBezTo>
                <a:cubicBezTo>
                  <a:pt x="790" y="235"/>
                  <a:pt x="790" y="233"/>
                  <a:pt x="789" y="232"/>
                </a:cubicBezTo>
                <a:cubicBezTo>
                  <a:pt x="789" y="232"/>
                  <a:pt x="790" y="235"/>
                  <a:pt x="789" y="233"/>
                </a:cubicBezTo>
                <a:cubicBezTo>
                  <a:pt x="789" y="233"/>
                  <a:pt x="787" y="230"/>
                  <a:pt x="788" y="230"/>
                </a:cubicBezTo>
                <a:cubicBezTo>
                  <a:pt x="789" y="232"/>
                  <a:pt x="790" y="234"/>
                  <a:pt x="792" y="235"/>
                </a:cubicBezTo>
                <a:cubicBezTo>
                  <a:pt x="791" y="234"/>
                  <a:pt x="789" y="231"/>
                  <a:pt x="789" y="230"/>
                </a:cubicBezTo>
                <a:close/>
                <a:moveTo>
                  <a:pt x="788" y="235"/>
                </a:moveTo>
                <a:cubicBezTo>
                  <a:pt x="788" y="233"/>
                  <a:pt x="786" y="229"/>
                  <a:pt x="785" y="229"/>
                </a:cubicBezTo>
                <a:cubicBezTo>
                  <a:pt x="787" y="231"/>
                  <a:pt x="787" y="234"/>
                  <a:pt x="788" y="235"/>
                </a:cubicBezTo>
                <a:close/>
                <a:moveTo>
                  <a:pt x="756" y="236"/>
                </a:moveTo>
                <a:cubicBezTo>
                  <a:pt x="755" y="236"/>
                  <a:pt x="757" y="239"/>
                  <a:pt x="758" y="240"/>
                </a:cubicBezTo>
                <a:cubicBezTo>
                  <a:pt x="760" y="241"/>
                  <a:pt x="759" y="242"/>
                  <a:pt x="760" y="244"/>
                </a:cubicBezTo>
                <a:cubicBezTo>
                  <a:pt x="760" y="243"/>
                  <a:pt x="762" y="245"/>
                  <a:pt x="761" y="242"/>
                </a:cubicBezTo>
                <a:cubicBezTo>
                  <a:pt x="759" y="241"/>
                  <a:pt x="759" y="241"/>
                  <a:pt x="756" y="236"/>
                </a:cubicBezTo>
                <a:close/>
                <a:moveTo>
                  <a:pt x="780" y="220"/>
                </a:moveTo>
                <a:cubicBezTo>
                  <a:pt x="781" y="222"/>
                  <a:pt x="781" y="223"/>
                  <a:pt x="782" y="225"/>
                </a:cubicBezTo>
                <a:cubicBezTo>
                  <a:pt x="783" y="226"/>
                  <a:pt x="784" y="227"/>
                  <a:pt x="785" y="228"/>
                </a:cubicBezTo>
                <a:cubicBezTo>
                  <a:pt x="783" y="225"/>
                  <a:pt x="782" y="222"/>
                  <a:pt x="780" y="220"/>
                </a:cubicBezTo>
                <a:close/>
                <a:moveTo>
                  <a:pt x="787" y="219"/>
                </a:moveTo>
                <a:cubicBezTo>
                  <a:pt x="786" y="219"/>
                  <a:pt x="786" y="220"/>
                  <a:pt x="787" y="221"/>
                </a:cubicBezTo>
                <a:cubicBezTo>
                  <a:pt x="787" y="221"/>
                  <a:pt x="789" y="225"/>
                  <a:pt x="789" y="223"/>
                </a:cubicBezTo>
                <a:cubicBezTo>
                  <a:pt x="787" y="221"/>
                  <a:pt x="787" y="220"/>
                  <a:pt x="787" y="219"/>
                </a:cubicBezTo>
                <a:close/>
                <a:moveTo>
                  <a:pt x="781" y="226"/>
                </a:moveTo>
                <a:cubicBezTo>
                  <a:pt x="781" y="227"/>
                  <a:pt x="780" y="223"/>
                  <a:pt x="779" y="224"/>
                </a:cubicBezTo>
                <a:cubicBezTo>
                  <a:pt x="780" y="224"/>
                  <a:pt x="780" y="225"/>
                  <a:pt x="779" y="225"/>
                </a:cubicBezTo>
                <a:cubicBezTo>
                  <a:pt x="781" y="228"/>
                  <a:pt x="783" y="228"/>
                  <a:pt x="781" y="226"/>
                </a:cubicBezTo>
                <a:close/>
                <a:moveTo>
                  <a:pt x="760" y="233"/>
                </a:moveTo>
                <a:cubicBezTo>
                  <a:pt x="761" y="237"/>
                  <a:pt x="756" y="230"/>
                  <a:pt x="756" y="233"/>
                </a:cubicBezTo>
                <a:cubicBezTo>
                  <a:pt x="758" y="234"/>
                  <a:pt x="760" y="235"/>
                  <a:pt x="762" y="237"/>
                </a:cubicBezTo>
                <a:cubicBezTo>
                  <a:pt x="761" y="235"/>
                  <a:pt x="761" y="233"/>
                  <a:pt x="760" y="233"/>
                </a:cubicBezTo>
                <a:close/>
                <a:moveTo>
                  <a:pt x="754" y="232"/>
                </a:moveTo>
                <a:cubicBezTo>
                  <a:pt x="755" y="231"/>
                  <a:pt x="756" y="235"/>
                  <a:pt x="757" y="236"/>
                </a:cubicBezTo>
                <a:cubicBezTo>
                  <a:pt x="757" y="234"/>
                  <a:pt x="753" y="229"/>
                  <a:pt x="754" y="232"/>
                </a:cubicBezTo>
                <a:close/>
                <a:moveTo>
                  <a:pt x="747" y="236"/>
                </a:moveTo>
                <a:cubicBezTo>
                  <a:pt x="746" y="236"/>
                  <a:pt x="748" y="238"/>
                  <a:pt x="748" y="239"/>
                </a:cubicBezTo>
                <a:cubicBezTo>
                  <a:pt x="749" y="239"/>
                  <a:pt x="749" y="240"/>
                  <a:pt x="749" y="239"/>
                </a:cubicBezTo>
                <a:cubicBezTo>
                  <a:pt x="748" y="239"/>
                  <a:pt x="748" y="237"/>
                  <a:pt x="747" y="236"/>
                </a:cubicBezTo>
                <a:close/>
                <a:moveTo>
                  <a:pt x="753" y="170"/>
                </a:moveTo>
                <a:cubicBezTo>
                  <a:pt x="752" y="170"/>
                  <a:pt x="752" y="170"/>
                  <a:pt x="753" y="172"/>
                </a:cubicBezTo>
                <a:cubicBezTo>
                  <a:pt x="754" y="172"/>
                  <a:pt x="755" y="172"/>
                  <a:pt x="756" y="173"/>
                </a:cubicBezTo>
                <a:cubicBezTo>
                  <a:pt x="754" y="172"/>
                  <a:pt x="753" y="171"/>
                  <a:pt x="753" y="170"/>
                </a:cubicBezTo>
                <a:close/>
                <a:moveTo>
                  <a:pt x="747" y="163"/>
                </a:moveTo>
                <a:cubicBezTo>
                  <a:pt x="746" y="162"/>
                  <a:pt x="745" y="163"/>
                  <a:pt x="746" y="165"/>
                </a:cubicBezTo>
                <a:cubicBezTo>
                  <a:pt x="746" y="164"/>
                  <a:pt x="749" y="168"/>
                  <a:pt x="749" y="167"/>
                </a:cubicBezTo>
                <a:cubicBezTo>
                  <a:pt x="746" y="163"/>
                  <a:pt x="748" y="165"/>
                  <a:pt x="747" y="163"/>
                </a:cubicBezTo>
                <a:close/>
                <a:moveTo>
                  <a:pt x="726" y="156"/>
                </a:moveTo>
                <a:cubicBezTo>
                  <a:pt x="725" y="156"/>
                  <a:pt x="728" y="159"/>
                  <a:pt x="729" y="160"/>
                </a:cubicBezTo>
                <a:cubicBezTo>
                  <a:pt x="730" y="160"/>
                  <a:pt x="728" y="158"/>
                  <a:pt x="726" y="156"/>
                </a:cubicBezTo>
                <a:close/>
                <a:moveTo>
                  <a:pt x="723" y="152"/>
                </a:moveTo>
                <a:cubicBezTo>
                  <a:pt x="722" y="152"/>
                  <a:pt x="721" y="151"/>
                  <a:pt x="721" y="150"/>
                </a:cubicBezTo>
                <a:cubicBezTo>
                  <a:pt x="720" y="150"/>
                  <a:pt x="720" y="151"/>
                  <a:pt x="721" y="152"/>
                </a:cubicBezTo>
                <a:cubicBezTo>
                  <a:pt x="722" y="151"/>
                  <a:pt x="725" y="155"/>
                  <a:pt x="724" y="153"/>
                </a:cubicBezTo>
                <a:cubicBezTo>
                  <a:pt x="723" y="153"/>
                  <a:pt x="723" y="153"/>
                  <a:pt x="723" y="152"/>
                </a:cubicBezTo>
                <a:close/>
                <a:moveTo>
                  <a:pt x="726" y="146"/>
                </a:moveTo>
                <a:cubicBezTo>
                  <a:pt x="727" y="147"/>
                  <a:pt x="726" y="147"/>
                  <a:pt x="728" y="149"/>
                </a:cubicBezTo>
                <a:cubicBezTo>
                  <a:pt x="729" y="150"/>
                  <a:pt x="727" y="147"/>
                  <a:pt x="726" y="146"/>
                </a:cubicBezTo>
                <a:close/>
                <a:moveTo>
                  <a:pt x="717" y="154"/>
                </a:moveTo>
                <a:cubicBezTo>
                  <a:pt x="718" y="156"/>
                  <a:pt x="715" y="152"/>
                  <a:pt x="714" y="152"/>
                </a:cubicBezTo>
                <a:cubicBezTo>
                  <a:pt x="714" y="153"/>
                  <a:pt x="716" y="154"/>
                  <a:pt x="717" y="156"/>
                </a:cubicBezTo>
                <a:cubicBezTo>
                  <a:pt x="718" y="156"/>
                  <a:pt x="718" y="155"/>
                  <a:pt x="717" y="154"/>
                </a:cubicBezTo>
                <a:close/>
                <a:moveTo>
                  <a:pt x="723" y="138"/>
                </a:moveTo>
                <a:cubicBezTo>
                  <a:pt x="726" y="140"/>
                  <a:pt x="727" y="142"/>
                  <a:pt x="728" y="143"/>
                </a:cubicBezTo>
                <a:cubicBezTo>
                  <a:pt x="727" y="141"/>
                  <a:pt x="725" y="139"/>
                  <a:pt x="723" y="138"/>
                </a:cubicBezTo>
                <a:close/>
                <a:moveTo>
                  <a:pt x="723" y="139"/>
                </a:moveTo>
                <a:cubicBezTo>
                  <a:pt x="723" y="138"/>
                  <a:pt x="722" y="137"/>
                  <a:pt x="721" y="137"/>
                </a:cubicBezTo>
                <a:cubicBezTo>
                  <a:pt x="720" y="136"/>
                  <a:pt x="720" y="136"/>
                  <a:pt x="720" y="137"/>
                </a:cubicBezTo>
                <a:cubicBezTo>
                  <a:pt x="721" y="139"/>
                  <a:pt x="722" y="140"/>
                  <a:pt x="723" y="141"/>
                </a:cubicBezTo>
                <a:cubicBezTo>
                  <a:pt x="722" y="139"/>
                  <a:pt x="720" y="138"/>
                  <a:pt x="721" y="137"/>
                </a:cubicBezTo>
                <a:cubicBezTo>
                  <a:pt x="723" y="139"/>
                  <a:pt x="724" y="140"/>
                  <a:pt x="725" y="140"/>
                </a:cubicBezTo>
                <a:cubicBezTo>
                  <a:pt x="724" y="139"/>
                  <a:pt x="724" y="139"/>
                  <a:pt x="723" y="139"/>
                </a:cubicBezTo>
                <a:close/>
                <a:moveTo>
                  <a:pt x="722" y="140"/>
                </a:moveTo>
                <a:cubicBezTo>
                  <a:pt x="719" y="137"/>
                  <a:pt x="719" y="137"/>
                  <a:pt x="719" y="137"/>
                </a:cubicBezTo>
                <a:cubicBezTo>
                  <a:pt x="718" y="137"/>
                  <a:pt x="720" y="140"/>
                  <a:pt x="721" y="141"/>
                </a:cubicBezTo>
                <a:cubicBezTo>
                  <a:pt x="722" y="141"/>
                  <a:pt x="722" y="141"/>
                  <a:pt x="722" y="140"/>
                </a:cubicBezTo>
                <a:close/>
                <a:moveTo>
                  <a:pt x="721" y="134"/>
                </a:moveTo>
                <a:cubicBezTo>
                  <a:pt x="720" y="134"/>
                  <a:pt x="719" y="134"/>
                  <a:pt x="719" y="134"/>
                </a:cubicBezTo>
                <a:cubicBezTo>
                  <a:pt x="723" y="138"/>
                  <a:pt x="724" y="137"/>
                  <a:pt x="721" y="134"/>
                </a:cubicBezTo>
                <a:close/>
                <a:moveTo>
                  <a:pt x="714" y="136"/>
                </a:moveTo>
                <a:cubicBezTo>
                  <a:pt x="715" y="135"/>
                  <a:pt x="715" y="135"/>
                  <a:pt x="714" y="134"/>
                </a:cubicBezTo>
                <a:cubicBezTo>
                  <a:pt x="713" y="133"/>
                  <a:pt x="712" y="134"/>
                  <a:pt x="714" y="136"/>
                </a:cubicBezTo>
                <a:close/>
                <a:moveTo>
                  <a:pt x="697" y="113"/>
                </a:moveTo>
                <a:cubicBezTo>
                  <a:pt x="698" y="114"/>
                  <a:pt x="698" y="113"/>
                  <a:pt x="697" y="113"/>
                </a:cubicBezTo>
                <a:cubicBezTo>
                  <a:pt x="696" y="113"/>
                  <a:pt x="694" y="110"/>
                  <a:pt x="693" y="110"/>
                </a:cubicBezTo>
                <a:cubicBezTo>
                  <a:pt x="695" y="112"/>
                  <a:pt x="698" y="116"/>
                  <a:pt x="700" y="117"/>
                </a:cubicBezTo>
                <a:cubicBezTo>
                  <a:pt x="699" y="116"/>
                  <a:pt x="696" y="113"/>
                  <a:pt x="697" y="113"/>
                </a:cubicBezTo>
                <a:close/>
                <a:moveTo>
                  <a:pt x="662" y="153"/>
                </a:moveTo>
                <a:cubicBezTo>
                  <a:pt x="663" y="154"/>
                  <a:pt x="665" y="156"/>
                  <a:pt x="666" y="156"/>
                </a:cubicBezTo>
                <a:cubicBezTo>
                  <a:pt x="665" y="155"/>
                  <a:pt x="663" y="152"/>
                  <a:pt x="662" y="153"/>
                </a:cubicBezTo>
                <a:close/>
                <a:moveTo>
                  <a:pt x="685" y="103"/>
                </a:moveTo>
                <a:cubicBezTo>
                  <a:pt x="687" y="104"/>
                  <a:pt x="686" y="104"/>
                  <a:pt x="687" y="105"/>
                </a:cubicBezTo>
                <a:cubicBezTo>
                  <a:pt x="688" y="106"/>
                  <a:pt x="689" y="106"/>
                  <a:pt x="689" y="106"/>
                </a:cubicBezTo>
                <a:cubicBezTo>
                  <a:pt x="688" y="105"/>
                  <a:pt x="687" y="103"/>
                  <a:pt x="685" y="103"/>
                </a:cubicBezTo>
                <a:close/>
                <a:moveTo>
                  <a:pt x="599" y="49"/>
                </a:moveTo>
                <a:cubicBezTo>
                  <a:pt x="600" y="50"/>
                  <a:pt x="603" y="51"/>
                  <a:pt x="603" y="50"/>
                </a:cubicBezTo>
                <a:cubicBezTo>
                  <a:pt x="600" y="49"/>
                  <a:pt x="601" y="50"/>
                  <a:pt x="599" y="49"/>
                </a:cubicBezTo>
                <a:close/>
                <a:moveTo>
                  <a:pt x="579" y="43"/>
                </a:moveTo>
                <a:cubicBezTo>
                  <a:pt x="579" y="42"/>
                  <a:pt x="584" y="44"/>
                  <a:pt x="581" y="43"/>
                </a:cubicBezTo>
                <a:cubicBezTo>
                  <a:pt x="581" y="43"/>
                  <a:pt x="576" y="41"/>
                  <a:pt x="579" y="43"/>
                </a:cubicBezTo>
                <a:close/>
                <a:moveTo>
                  <a:pt x="568" y="37"/>
                </a:moveTo>
                <a:cubicBezTo>
                  <a:pt x="568" y="36"/>
                  <a:pt x="570" y="37"/>
                  <a:pt x="571" y="38"/>
                </a:cubicBezTo>
                <a:cubicBezTo>
                  <a:pt x="573" y="38"/>
                  <a:pt x="568" y="36"/>
                  <a:pt x="567" y="36"/>
                </a:cubicBezTo>
                <a:cubicBezTo>
                  <a:pt x="570" y="37"/>
                  <a:pt x="565" y="36"/>
                  <a:pt x="568" y="37"/>
                </a:cubicBezTo>
                <a:close/>
                <a:moveTo>
                  <a:pt x="562" y="33"/>
                </a:moveTo>
                <a:cubicBezTo>
                  <a:pt x="563" y="34"/>
                  <a:pt x="563" y="33"/>
                  <a:pt x="565" y="33"/>
                </a:cubicBezTo>
                <a:cubicBezTo>
                  <a:pt x="567" y="35"/>
                  <a:pt x="567" y="35"/>
                  <a:pt x="567" y="35"/>
                </a:cubicBezTo>
                <a:cubicBezTo>
                  <a:pt x="570" y="35"/>
                  <a:pt x="558" y="30"/>
                  <a:pt x="562" y="33"/>
                </a:cubicBezTo>
                <a:close/>
                <a:moveTo>
                  <a:pt x="533" y="22"/>
                </a:moveTo>
                <a:cubicBezTo>
                  <a:pt x="531" y="22"/>
                  <a:pt x="527" y="19"/>
                  <a:pt x="523" y="19"/>
                </a:cubicBezTo>
                <a:cubicBezTo>
                  <a:pt x="524" y="20"/>
                  <a:pt x="519" y="18"/>
                  <a:pt x="519" y="19"/>
                </a:cubicBezTo>
                <a:cubicBezTo>
                  <a:pt x="522" y="20"/>
                  <a:pt x="520" y="20"/>
                  <a:pt x="524" y="21"/>
                </a:cubicBezTo>
                <a:cubicBezTo>
                  <a:pt x="522" y="19"/>
                  <a:pt x="526" y="20"/>
                  <a:pt x="528" y="20"/>
                </a:cubicBezTo>
                <a:cubicBezTo>
                  <a:pt x="529" y="21"/>
                  <a:pt x="532" y="22"/>
                  <a:pt x="535" y="23"/>
                </a:cubicBezTo>
                <a:cubicBezTo>
                  <a:pt x="534" y="23"/>
                  <a:pt x="535" y="22"/>
                  <a:pt x="533" y="22"/>
                </a:cubicBezTo>
                <a:close/>
                <a:moveTo>
                  <a:pt x="513" y="21"/>
                </a:moveTo>
                <a:cubicBezTo>
                  <a:pt x="515" y="21"/>
                  <a:pt x="520" y="24"/>
                  <a:pt x="520" y="23"/>
                </a:cubicBezTo>
                <a:cubicBezTo>
                  <a:pt x="516" y="22"/>
                  <a:pt x="514" y="21"/>
                  <a:pt x="513" y="21"/>
                </a:cubicBezTo>
                <a:close/>
                <a:moveTo>
                  <a:pt x="499" y="13"/>
                </a:moveTo>
                <a:cubicBezTo>
                  <a:pt x="501" y="14"/>
                  <a:pt x="499" y="14"/>
                  <a:pt x="502" y="15"/>
                </a:cubicBezTo>
                <a:cubicBezTo>
                  <a:pt x="501" y="14"/>
                  <a:pt x="504" y="14"/>
                  <a:pt x="502" y="14"/>
                </a:cubicBezTo>
                <a:cubicBezTo>
                  <a:pt x="502" y="14"/>
                  <a:pt x="499" y="13"/>
                  <a:pt x="499" y="13"/>
                </a:cubicBezTo>
                <a:close/>
                <a:moveTo>
                  <a:pt x="497" y="13"/>
                </a:moveTo>
                <a:cubicBezTo>
                  <a:pt x="502" y="15"/>
                  <a:pt x="497" y="14"/>
                  <a:pt x="497" y="15"/>
                </a:cubicBezTo>
                <a:cubicBezTo>
                  <a:pt x="499" y="15"/>
                  <a:pt x="500" y="16"/>
                  <a:pt x="501" y="16"/>
                </a:cubicBezTo>
                <a:cubicBezTo>
                  <a:pt x="500" y="15"/>
                  <a:pt x="499" y="13"/>
                  <a:pt x="497" y="13"/>
                </a:cubicBezTo>
                <a:close/>
                <a:moveTo>
                  <a:pt x="494" y="15"/>
                </a:moveTo>
                <a:cubicBezTo>
                  <a:pt x="494" y="14"/>
                  <a:pt x="496" y="15"/>
                  <a:pt x="496" y="14"/>
                </a:cubicBezTo>
                <a:cubicBezTo>
                  <a:pt x="492" y="13"/>
                  <a:pt x="493" y="14"/>
                  <a:pt x="494" y="15"/>
                </a:cubicBezTo>
                <a:close/>
                <a:moveTo>
                  <a:pt x="441" y="7"/>
                </a:moveTo>
                <a:cubicBezTo>
                  <a:pt x="441" y="7"/>
                  <a:pt x="443" y="7"/>
                  <a:pt x="445" y="7"/>
                </a:cubicBezTo>
                <a:cubicBezTo>
                  <a:pt x="444" y="7"/>
                  <a:pt x="445" y="7"/>
                  <a:pt x="444" y="7"/>
                </a:cubicBezTo>
                <a:cubicBezTo>
                  <a:pt x="444" y="7"/>
                  <a:pt x="439" y="7"/>
                  <a:pt x="441" y="7"/>
                </a:cubicBezTo>
                <a:close/>
                <a:moveTo>
                  <a:pt x="436" y="6"/>
                </a:moveTo>
                <a:cubicBezTo>
                  <a:pt x="433" y="6"/>
                  <a:pt x="434" y="5"/>
                  <a:pt x="431" y="6"/>
                </a:cubicBezTo>
                <a:cubicBezTo>
                  <a:pt x="431" y="6"/>
                  <a:pt x="433" y="6"/>
                  <a:pt x="432" y="7"/>
                </a:cubicBezTo>
                <a:cubicBezTo>
                  <a:pt x="434" y="7"/>
                  <a:pt x="436" y="8"/>
                  <a:pt x="437" y="7"/>
                </a:cubicBezTo>
                <a:cubicBezTo>
                  <a:pt x="432" y="7"/>
                  <a:pt x="433" y="6"/>
                  <a:pt x="436" y="6"/>
                </a:cubicBezTo>
                <a:close/>
                <a:moveTo>
                  <a:pt x="424" y="8"/>
                </a:moveTo>
                <a:cubicBezTo>
                  <a:pt x="420" y="7"/>
                  <a:pt x="426" y="6"/>
                  <a:pt x="421" y="7"/>
                </a:cubicBezTo>
                <a:cubicBezTo>
                  <a:pt x="423" y="7"/>
                  <a:pt x="420" y="8"/>
                  <a:pt x="424" y="8"/>
                </a:cubicBezTo>
                <a:close/>
                <a:moveTo>
                  <a:pt x="415" y="4"/>
                </a:moveTo>
                <a:cubicBezTo>
                  <a:pt x="415" y="4"/>
                  <a:pt x="414" y="4"/>
                  <a:pt x="413" y="4"/>
                </a:cubicBezTo>
                <a:cubicBezTo>
                  <a:pt x="415" y="4"/>
                  <a:pt x="417" y="5"/>
                  <a:pt x="420" y="5"/>
                </a:cubicBezTo>
                <a:cubicBezTo>
                  <a:pt x="420" y="4"/>
                  <a:pt x="417" y="4"/>
                  <a:pt x="415" y="4"/>
                </a:cubicBezTo>
                <a:close/>
                <a:moveTo>
                  <a:pt x="417" y="5"/>
                </a:moveTo>
                <a:cubicBezTo>
                  <a:pt x="417" y="6"/>
                  <a:pt x="414" y="6"/>
                  <a:pt x="412" y="5"/>
                </a:cubicBezTo>
                <a:cubicBezTo>
                  <a:pt x="412" y="6"/>
                  <a:pt x="415" y="6"/>
                  <a:pt x="416" y="7"/>
                </a:cubicBezTo>
                <a:cubicBezTo>
                  <a:pt x="416" y="7"/>
                  <a:pt x="417" y="7"/>
                  <a:pt x="418" y="7"/>
                </a:cubicBezTo>
                <a:cubicBezTo>
                  <a:pt x="413" y="6"/>
                  <a:pt x="418" y="6"/>
                  <a:pt x="419" y="6"/>
                </a:cubicBezTo>
                <a:cubicBezTo>
                  <a:pt x="419" y="6"/>
                  <a:pt x="419" y="5"/>
                  <a:pt x="417" y="5"/>
                </a:cubicBezTo>
                <a:close/>
                <a:moveTo>
                  <a:pt x="412" y="4"/>
                </a:moveTo>
                <a:cubicBezTo>
                  <a:pt x="409" y="4"/>
                  <a:pt x="409" y="5"/>
                  <a:pt x="410" y="5"/>
                </a:cubicBezTo>
                <a:cubicBezTo>
                  <a:pt x="409" y="4"/>
                  <a:pt x="414" y="5"/>
                  <a:pt x="413" y="5"/>
                </a:cubicBezTo>
                <a:cubicBezTo>
                  <a:pt x="410" y="4"/>
                  <a:pt x="413" y="4"/>
                  <a:pt x="412" y="4"/>
                </a:cubicBezTo>
                <a:close/>
                <a:moveTo>
                  <a:pt x="409" y="5"/>
                </a:moveTo>
                <a:cubicBezTo>
                  <a:pt x="405" y="5"/>
                  <a:pt x="405" y="5"/>
                  <a:pt x="405" y="5"/>
                </a:cubicBezTo>
                <a:cubicBezTo>
                  <a:pt x="404" y="6"/>
                  <a:pt x="408" y="6"/>
                  <a:pt x="407" y="7"/>
                </a:cubicBezTo>
                <a:cubicBezTo>
                  <a:pt x="409" y="7"/>
                  <a:pt x="409" y="7"/>
                  <a:pt x="412" y="8"/>
                </a:cubicBezTo>
                <a:cubicBezTo>
                  <a:pt x="411" y="7"/>
                  <a:pt x="404" y="6"/>
                  <a:pt x="409" y="5"/>
                </a:cubicBezTo>
                <a:close/>
                <a:moveTo>
                  <a:pt x="391" y="7"/>
                </a:moveTo>
                <a:cubicBezTo>
                  <a:pt x="393" y="7"/>
                  <a:pt x="395" y="7"/>
                  <a:pt x="397" y="7"/>
                </a:cubicBezTo>
                <a:cubicBezTo>
                  <a:pt x="397" y="7"/>
                  <a:pt x="397" y="7"/>
                  <a:pt x="397" y="7"/>
                </a:cubicBezTo>
                <a:cubicBezTo>
                  <a:pt x="395" y="7"/>
                  <a:pt x="393" y="7"/>
                  <a:pt x="391" y="7"/>
                </a:cubicBezTo>
                <a:close/>
                <a:moveTo>
                  <a:pt x="376" y="46"/>
                </a:moveTo>
                <a:cubicBezTo>
                  <a:pt x="376" y="47"/>
                  <a:pt x="379" y="47"/>
                  <a:pt x="380" y="47"/>
                </a:cubicBezTo>
                <a:cubicBezTo>
                  <a:pt x="378" y="47"/>
                  <a:pt x="378" y="46"/>
                  <a:pt x="376" y="46"/>
                </a:cubicBezTo>
                <a:close/>
                <a:moveTo>
                  <a:pt x="354" y="47"/>
                </a:moveTo>
                <a:cubicBezTo>
                  <a:pt x="353" y="48"/>
                  <a:pt x="359" y="47"/>
                  <a:pt x="359" y="47"/>
                </a:cubicBezTo>
                <a:cubicBezTo>
                  <a:pt x="357" y="47"/>
                  <a:pt x="357" y="46"/>
                  <a:pt x="354" y="47"/>
                </a:cubicBezTo>
                <a:close/>
                <a:moveTo>
                  <a:pt x="323" y="15"/>
                </a:moveTo>
                <a:cubicBezTo>
                  <a:pt x="323" y="16"/>
                  <a:pt x="322" y="16"/>
                  <a:pt x="324" y="16"/>
                </a:cubicBezTo>
                <a:cubicBezTo>
                  <a:pt x="326" y="16"/>
                  <a:pt x="326" y="15"/>
                  <a:pt x="323" y="15"/>
                </a:cubicBezTo>
                <a:close/>
                <a:moveTo>
                  <a:pt x="325" y="47"/>
                </a:moveTo>
                <a:cubicBezTo>
                  <a:pt x="324" y="48"/>
                  <a:pt x="328" y="47"/>
                  <a:pt x="329" y="46"/>
                </a:cubicBezTo>
                <a:cubicBezTo>
                  <a:pt x="327" y="47"/>
                  <a:pt x="327" y="46"/>
                  <a:pt x="325" y="47"/>
                </a:cubicBezTo>
                <a:close/>
                <a:moveTo>
                  <a:pt x="321" y="51"/>
                </a:moveTo>
                <a:cubicBezTo>
                  <a:pt x="324" y="50"/>
                  <a:pt x="323" y="50"/>
                  <a:pt x="321" y="51"/>
                </a:cubicBezTo>
                <a:cubicBezTo>
                  <a:pt x="323" y="51"/>
                  <a:pt x="325" y="50"/>
                  <a:pt x="327" y="50"/>
                </a:cubicBezTo>
                <a:cubicBezTo>
                  <a:pt x="328" y="50"/>
                  <a:pt x="328" y="49"/>
                  <a:pt x="328" y="49"/>
                </a:cubicBezTo>
                <a:cubicBezTo>
                  <a:pt x="325" y="50"/>
                  <a:pt x="321" y="49"/>
                  <a:pt x="321" y="51"/>
                </a:cubicBezTo>
                <a:close/>
                <a:moveTo>
                  <a:pt x="316" y="18"/>
                </a:moveTo>
                <a:cubicBezTo>
                  <a:pt x="319" y="17"/>
                  <a:pt x="317" y="18"/>
                  <a:pt x="320" y="18"/>
                </a:cubicBezTo>
                <a:cubicBezTo>
                  <a:pt x="319" y="17"/>
                  <a:pt x="321" y="17"/>
                  <a:pt x="321" y="16"/>
                </a:cubicBezTo>
                <a:cubicBezTo>
                  <a:pt x="318" y="17"/>
                  <a:pt x="319" y="17"/>
                  <a:pt x="317" y="17"/>
                </a:cubicBezTo>
                <a:cubicBezTo>
                  <a:pt x="317" y="17"/>
                  <a:pt x="317" y="17"/>
                  <a:pt x="316" y="18"/>
                </a:cubicBezTo>
                <a:close/>
                <a:moveTo>
                  <a:pt x="311" y="35"/>
                </a:moveTo>
                <a:cubicBezTo>
                  <a:pt x="312" y="34"/>
                  <a:pt x="316" y="34"/>
                  <a:pt x="315" y="34"/>
                </a:cubicBezTo>
                <a:cubicBezTo>
                  <a:pt x="314" y="34"/>
                  <a:pt x="308" y="35"/>
                  <a:pt x="311" y="35"/>
                </a:cubicBezTo>
                <a:close/>
                <a:moveTo>
                  <a:pt x="314" y="49"/>
                </a:moveTo>
                <a:cubicBezTo>
                  <a:pt x="314" y="50"/>
                  <a:pt x="318" y="49"/>
                  <a:pt x="318" y="49"/>
                </a:cubicBezTo>
                <a:lnTo>
                  <a:pt x="314" y="49"/>
                </a:lnTo>
                <a:close/>
                <a:moveTo>
                  <a:pt x="308" y="47"/>
                </a:moveTo>
                <a:cubicBezTo>
                  <a:pt x="308" y="48"/>
                  <a:pt x="314" y="46"/>
                  <a:pt x="315" y="46"/>
                </a:cubicBezTo>
                <a:cubicBezTo>
                  <a:pt x="315" y="46"/>
                  <a:pt x="315" y="45"/>
                  <a:pt x="316" y="45"/>
                </a:cubicBezTo>
                <a:cubicBezTo>
                  <a:pt x="313" y="46"/>
                  <a:pt x="309" y="47"/>
                  <a:pt x="308" y="47"/>
                </a:cubicBezTo>
                <a:close/>
                <a:moveTo>
                  <a:pt x="302" y="21"/>
                </a:moveTo>
                <a:cubicBezTo>
                  <a:pt x="305" y="21"/>
                  <a:pt x="305" y="20"/>
                  <a:pt x="306" y="20"/>
                </a:cubicBezTo>
                <a:cubicBezTo>
                  <a:pt x="306" y="19"/>
                  <a:pt x="307" y="19"/>
                  <a:pt x="307" y="19"/>
                </a:cubicBezTo>
                <a:cubicBezTo>
                  <a:pt x="304" y="20"/>
                  <a:pt x="303" y="20"/>
                  <a:pt x="302" y="21"/>
                </a:cubicBezTo>
                <a:close/>
                <a:moveTo>
                  <a:pt x="314" y="52"/>
                </a:moveTo>
                <a:cubicBezTo>
                  <a:pt x="313" y="52"/>
                  <a:pt x="311" y="53"/>
                  <a:pt x="311" y="53"/>
                </a:cubicBezTo>
                <a:cubicBezTo>
                  <a:pt x="314" y="52"/>
                  <a:pt x="313" y="53"/>
                  <a:pt x="315" y="52"/>
                </a:cubicBezTo>
                <a:cubicBezTo>
                  <a:pt x="315" y="52"/>
                  <a:pt x="315" y="52"/>
                  <a:pt x="314" y="52"/>
                </a:cubicBezTo>
                <a:close/>
                <a:moveTo>
                  <a:pt x="309" y="42"/>
                </a:moveTo>
                <a:cubicBezTo>
                  <a:pt x="307" y="43"/>
                  <a:pt x="305" y="43"/>
                  <a:pt x="304" y="44"/>
                </a:cubicBezTo>
                <a:cubicBezTo>
                  <a:pt x="306" y="44"/>
                  <a:pt x="309" y="43"/>
                  <a:pt x="310" y="42"/>
                </a:cubicBezTo>
                <a:cubicBezTo>
                  <a:pt x="310" y="42"/>
                  <a:pt x="310" y="41"/>
                  <a:pt x="309" y="41"/>
                </a:cubicBezTo>
                <a:lnTo>
                  <a:pt x="309" y="42"/>
                </a:lnTo>
                <a:close/>
                <a:moveTo>
                  <a:pt x="306" y="49"/>
                </a:moveTo>
                <a:cubicBezTo>
                  <a:pt x="308" y="49"/>
                  <a:pt x="309" y="49"/>
                  <a:pt x="310" y="49"/>
                </a:cubicBezTo>
                <a:cubicBezTo>
                  <a:pt x="310" y="48"/>
                  <a:pt x="310" y="48"/>
                  <a:pt x="311" y="48"/>
                </a:cubicBezTo>
                <a:cubicBezTo>
                  <a:pt x="311" y="48"/>
                  <a:pt x="311" y="48"/>
                  <a:pt x="311" y="48"/>
                </a:cubicBezTo>
                <a:cubicBezTo>
                  <a:pt x="308" y="49"/>
                  <a:pt x="307" y="48"/>
                  <a:pt x="306" y="49"/>
                </a:cubicBezTo>
                <a:close/>
                <a:moveTo>
                  <a:pt x="306" y="51"/>
                </a:moveTo>
                <a:cubicBezTo>
                  <a:pt x="307" y="51"/>
                  <a:pt x="308" y="50"/>
                  <a:pt x="309" y="50"/>
                </a:cubicBezTo>
                <a:cubicBezTo>
                  <a:pt x="310" y="50"/>
                  <a:pt x="310" y="50"/>
                  <a:pt x="310" y="50"/>
                </a:cubicBezTo>
                <a:cubicBezTo>
                  <a:pt x="310" y="50"/>
                  <a:pt x="310" y="50"/>
                  <a:pt x="310" y="50"/>
                </a:cubicBezTo>
                <a:cubicBezTo>
                  <a:pt x="307" y="50"/>
                  <a:pt x="304" y="51"/>
                  <a:pt x="306" y="51"/>
                </a:cubicBezTo>
                <a:close/>
                <a:moveTo>
                  <a:pt x="307" y="53"/>
                </a:moveTo>
                <a:cubicBezTo>
                  <a:pt x="309" y="53"/>
                  <a:pt x="306" y="54"/>
                  <a:pt x="306" y="54"/>
                </a:cubicBezTo>
                <a:cubicBezTo>
                  <a:pt x="309" y="54"/>
                  <a:pt x="310" y="53"/>
                  <a:pt x="311" y="52"/>
                </a:cubicBezTo>
                <a:cubicBezTo>
                  <a:pt x="310" y="52"/>
                  <a:pt x="308" y="53"/>
                  <a:pt x="307" y="53"/>
                </a:cubicBezTo>
                <a:close/>
                <a:moveTo>
                  <a:pt x="308" y="54"/>
                </a:moveTo>
                <a:cubicBezTo>
                  <a:pt x="305" y="55"/>
                  <a:pt x="306" y="55"/>
                  <a:pt x="305" y="56"/>
                </a:cubicBezTo>
                <a:cubicBezTo>
                  <a:pt x="308" y="55"/>
                  <a:pt x="309" y="56"/>
                  <a:pt x="310" y="55"/>
                </a:cubicBezTo>
                <a:cubicBezTo>
                  <a:pt x="308" y="55"/>
                  <a:pt x="308" y="55"/>
                  <a:pt x="308" y="54"/>
                </a:cubicBezTo>
                <a:close/>
                <a:moveTo>
                  <a:pt x="302" y="38"/>
                </a:moveTo>
                <a:cubicBezTo>
                  <a:pt x="300" y="39"/>
                  <a:pt x="300" y="39"/>
                  <a:pt x="300" y="40"/>
                </a:cubicBezTo>
                <a:cubicBezTo>
                  <a:pt x="303" y="39"/>
                  <a:pt x="303" y="39"/>
                  <a:pt x="302" y="38"/>
                </a:cubicBezTo>
                <a:close/>
                <a:moveTo>
                  <a:pt x="301" y="46"/>
                </a:moveTo>
                <a:cubicBezTo>
                  <a:pt x="300" y="47"/>
                  <a:pt x="300" y="47"/>
                  <a:pt x="299" y="47"/>
                </a:cubicBezTo>
                <a:cubicBezTo>
                  <a:pt x="299" y="47"/>
                  <a:pt x="297" y="48"/>
                  <a:pt x="299" y="48"/>
                </a:cubicBezTo>
                <a:cubicBezTo>
                  <a:pt x="300" y="47"/>
                  <a:pt x="305" y="45"/>
                  <a:pt x="302" y="46"/>
                </a:cubicBezTo>
                <a:cubicBezTo>
                  <a:pt x="302" y="46"/>
                  <a:pt x="301" y="46"/>
                  <a:pt x="301" y="46"/>
                </a:cubicBezTo>
                <a:close/>
                <a:moveTo>
                  <a:pt x="300" y="51"/>
                </a:moveTo>
                <a:cubicBezTo>
                  <a:pt x="300" y="51"/>
                  <a:pt x="303" y="50"/>
                  <a:pt x="303" y="50"/>
                </a:cubicBezTo>
                <a:cubicBezTo>
                  <a:pt x="301" y="50"/>
                  <a:pt x="297" y="52"/>
                  <a:pt x="300" y="51"/>
                </a:cubicBezTo>
                <a:close/>
                <a:moveTo>
                  <a:pt x="296" y="41"/>
                </a:moveTo>
                <a:cubicBezTo>
                  <a:pt x="296" y="40"/>
                  <a:pt x="297" y="40"/>
                  <a:pt x="297" y="40"/>
                </a:cubicBezTo>
                <a:cubicBezTo>
                  <a:pt x="294" y="40"/>
                  <a:pt x="293" y="42"/>
                  <a:pt x="296" y="41"/>
                </a:cubicBezTo>
                <a:close/>
                <a:moveTo>
                  <a:pt x="295" y="49"/>
                </a:moveTo>
                <a:cubicBezTo>
                  <a:pt x="293" y="50"/>
                  <a:pt x="294" y="51"/>
                  <a:pt x="297" y="51"/>
                </a:cubicBezTo>
                <a:cubicBezTo>
                  <a:pt x="298" y="50"/>
                  <a:pt x="294" y="50"/>
                  <a:pt x="297" y="49"/>
                </a:cubicBezTo>
                <a:cubicBezTo>
                  <a:pt x="296" y="49"/>
                  <a:pt x="296" y="49"/>
                  <a:pt x="295" y="49"/>
                </a:cubicBezTo>
                <a:close/>
                <a:moveTo>
                  <a:pt x="296" y="54"/>
                </a:moveTo>
                <a:cubicBezTo>
                  <a:pt x="296" y="55"/>
                  <a:pt x="294" y="55"/>
                  <a:pt x="294" y="55"/>
                </a:cubicBezTo>
                <a:cubicBezTo>
                  <a:pt x="294" y="56"/>
                  <a:pt x="294" y="56"/>
                  <a:pt x="295" y="57"/>
                </a:cubicBezTo>
                <a:cubicBezTo>
                  <a:pt x="293" y="57"/>
                  <a:pt x="293" y="57"/>
                  <a:pt x="293" y="57"/>
                </a:cubicBezTo>
                <a:cubicBezTo>
                  <a:pt x="293" y="58"/>
                  <a:pt x="293" y="58"/>
                  <a:pt x="292" y="58"/>
                </a:cubicBezTo>
                <a:cubicBezTo>
                  <a:pt x="294" y="58"/>
                  <a:pt x="294" y="58"/>
                  <a:pt x="295" y="58"/>
                </a:cubicBezTo>
                <a:cubicBezTo>
                  <a:pt x="293" y="58"/>
                  <a:pt x="293" y="57"/>
                  <a:pt x="297" y="57"/>
                </a:cubicBezTo>
                <a:cubicBezTo>
                  <a:pt x="297" y="56"/>
                  <a:pt x="295" y="56"/>
                  <a:pt x="295" y="56"/>
                </a:cubicBezTo>
                <a:cubicBezTo>
                  <a:pt x="295" y="55"/>
                  <a:pt x="299" y="54"/>
                  <a:pt x="298" y="54"/>
                </a:cubicBezTo>
                <a:cubicBezTo>
                  <a:pt x="297" y="55"/>
                  <a:pt x="297" y="54"/>
                  <a:pt x="296" y="54"/>
                </a:cubicBezTo>
                <a:close/>
                <a:moveTo>
                  <a:pt x="286" y="51"/>
                </a:moveTo>
                <a:cubicBezTo>
                  <a:pt x="286" y="52"/>
                  <a:pt x="282" y="52"/>
                  <a:pt x="282" y="53"/>
                </a:cubicBezTo>
                <a:cubicBezTo>
                  <a:pt x="285" y="52"/>
                  <a:pt x="292" y="51"/>
                  <a:pt x="293" y="49"/>
                </a:cubicBezTo>
                <a:cubicBezTo>
                  <a:pt x="289" y="50"/>
                  <a:pt x="289" y="51"/>
                  <a:pt x="286" y="51"/>
                </a:cubicBezTo>
                <a:close/>
                <a:moveTo>
                  <a:pt x="287" y="58"/>
                </a:moveTo>
                <a:cubicBezTo>
                  <a:pt x="291" y="56"/>
                  <a:pt x="292" y="55"/>
                  <a:pt x="293" y="54"/>
                </a:cubicBezTo>
                <a:cubicBezTo>
                  <a:pt x="288" y="56"/>
                  <a:pt x="290" y="56"/>
                  <a:pt x="287" y="58"/>
                </a:cubicBezTo>
                <a:close/>
                <a:moveTo>
                  <a:pt x="286" y="51"/>
                </a:moveTo>
                <a:cubicBezTo>
                  <a:pt x="288" y="50"/>
                  <a:pt x="291" y="49"/>
                  <a:pt x="291" y="48"/>
                </a:cubicBezTo>
                <a:cubicBezTo>
                  <a:pt x="289" y="49"/>
                  <a:pt x="285" y="51"/>
                  <a:pt x="286" y="51"/>
                </a:cubicBezTo>
                <a:close/>
                <a:moveTo>
                  <a:pt x="288" y="60"/>
                </a:moveTo>
                <a:cubicBezTo>
                  <a:pt x="289" y="60"/>
                  <a:pt x="294" y="59"/>
                  <a:pt x="294" y="59"/>
                </a:cubicBezTo>
                <a:cubicBezTo>
                  <a:pt x="293" y="59"/>
                  <a:pt x="289" y="59"/>
                  <a:pt x="288" y="60"/>
                </a:cubicBezTo>
                <a:close/>
                <a:moveTo>
                  <a:pt x="283" y="27"/>
                </a:moveTo>
                <a:cubicBezTo>
                  <a:pt x="276" y="29"/>
                  <a:pt x="276" y="29"/>
                  <a:pt x="276" y="29"/>
                </a:cubicBezTo>
                <a:cubicBezTo>
                  <a:pt x="277" y="30"/>
                  <a:pt x="274" y="30"/>
                  <a:pt x="274" y="31"/>
                </a:cubicBezTo>
                <a:cubicBezTo>
                  <a:pt x="278" y="29"/>
                  <a:pt x="276" y="29"/>
                  <a:pt x="281" y="28"/>
                </a:cubicBezTo>
                <a:cubicBezTo>
                  <a:pt x="281" y="28"/>
                  <a:pt x="279" y="29"/>
                  <a:pt x="280" y="29"/>
                </a:cubicBezTo>
                <a:cubicBezTo>
                  <a:pt x="282" y="28"/>
                  <a:pt x="282" y="29"/>
                  <a:pt x="284" y="28"/>
                </a:cubicBezTo>
                <a:cubicBezTo>
                  <a:pt x="285" y="27"/>
                  <a:pt x="281" y="28"/>
                  <a:pt x="283" y="27"/>
                </a:cubicBezTo>
                <a:close/>
                <a:moveTo>
                  <a:pt x="291" y="52"/>
                </a:moveTo>
                <a:cubicBezTo>
                  <a:pt x="291" y="51"/>
                  <a:pt x="289" y="52"/>
                  <a:pt x="291" y="51"/>
                </a:cubicBezTo>
                <a:cubicBezTo>
                  <a:pt x="285" y="53"/>
                  <a:pt x="289" y="53"/>
                  <a:pt x="291" y="52"/>
                </a:cubicBezTo>
                <a:close/>
                <a:moveTo>
                  <a:pt x="282" y="46"/>
                </a:moveTo>
                <a:cubicBezTo>
                  <a:pt x="282" y="46"/>
                  <a:pt x="281" y="46"/>
                  <a:pt x="281" y="47"/>
                </a:cubicBezTo>
                <a:cubicBezTo>
                  <a:pt x="283" y="46"/>
                  <a:pt x="285" y="46"/>
                  <a:pt x="286" y="45"/>
                </a:cubicBezTo>
                <a:cubicBezTo>
                  <a:pt x="284" y="45"/>
                  <a:pt x="284" y="45"/>
                  <a:pt x="282" y="46"/>
                </a:cubicBezTo>
                <a:close/>
                <a:moveTo>
                  <a:pt x="275" y="46"/>
                </a:moveTo>
                <a:cubicBezTo>
                  <a:pt x="277" y="46"/>
                  <a:pt x="280" y="44"/>
                  <a:pt x="281" y="44"/>
                </a:cubicBezTo>
                <a:cubicBezTo>
                  <a:pt x="282" y="44"/>
                  <a:pt x="286" y="42"/>
                  <a:pt x="284" y="42"/>
                </a:cubicBezTo>
                <a:cubicBezTo>
                  <a:pt x="283" y="43"/>
                  <a:pt x="276" y="45"/>
                  <a:pt x="275" y="46"/>
                </a:cubicBezTo>
                <a:close/>
                <a:moveTo>
                  <a:pt x="284" y="57"/>
                </a:moveTo>
                <a:cubicBezTo>
                  <a:pt x="285" y="56"/>
                  <a:pt x="283" y="55"/>
                  <a:pt x="287" y="54"/>
                </a:cubicBezTo>
                <a:cubicBezTo>
                  <a:pt x="288" y="53"/>
                  <a:pt x="286" y="54"/>
                  <a:pt x="285" y="54"/>
                </a:cubicBezTo>
                <a:cubicBezTo>
                  <a:pt x="284" y="55"/>
                  <a:pt x="285" y="55"/>
                  <a:pt x="283" y="56"/>
                </a:cubicBezTo>
                <a:cubicBezTo>
                  <a:pt x="282" y="56"/>
                  <a:pt x="285" y="56"/>
                  <a:pt x="281" y="57"/>
                </a:cubicBezTo>
                <a:cubicBezTo>
                  <a:pt x="281" y="58"/>
                  <a:pt x="283" y="57"/>
                  <a:pt x="284" y="57"/>
                </a:cubicBezTo>
                <a:cubicBezTo>
                  <a:pt x="283" y="57"/>
                  <a:pt x="283" y="57"/>
                  <a:pt x="284" y="57"/>
                </a:cubicBezTo>
                <a:close/>
                <a:moveTo>
                  <a:pt x="279" y="43"/>
                </a:moveTo>
                <a:cubicBezTo>
                  <a:pt x="279" y="43"/>
                  <a:pt x="279" y="43"/>
                  <a:pt x="280" y="43"/>
                </a:cubicBezTo>
                <a:cubicBezTo>
                  <a:pt x="280" y="43"/>
                  <a:pt x="283" y="42"/>
                  <a:pt x="283" y="42"/>
                </a:cubicBezTo>
                <a:cubicBezTo>
                  <a:pt x="281" y="42"/>
                  <a:pt x="281" y="42"/>
                  <a:pt x="279" y="43"/>
                </a:cubicBezTo>
                <a:close/>
                <a:moveTo>
                  <a:pt x="273" y="49"/>
                </a:moveTo>
                <a:cubicBezTo>
                  <a:pt x="277" y="47"/>
                  <a:pt x="276" y="49"/>
                  <a:pt x="277" y="48"/>
                </a:cubicBezTo>
                <a:cubicBezTo>
                  <a:pt x="278" y="48"/>
                  <a:pt x="278" y="48"/>
                  <a:pt x="278" y="47"/>
                </a:cubicBezTo>
                <a:cubicBezTo>
                  <a:pt x="276" y="48"/>
                  <a:pt x="274" y="48"/>
                  <a:pt x="273" y="49"/>
                </a:cubicBezTo>
                <a:close/>
                <a:moveTo>
                  <a:pt x="274" y="62"/>
                </a:moveTo>
                <a:cubicBezTo>
                  <a:pt x="273" y="62"/>
                  <a:pt x="272" y="63"/>
                  <a:pt x="272" y="63"/>
                </a:cubicBezTo>
                <a:cubicBezTo>
                  <a:pt x="273" y="62"/>
                  <a:pt x="274" y="63"/>
                  <a:pt x="275" y="62"/>
                </a:cubicBezTo>
                <a:cubicBezTo>
                  <a:pt x="274" y="62"/>
                  <a:pt x="281" y="60"/>
                  <a:pt x="282" y="59"/>
                </a:cubicBezTo>
                <a:cubicBezTo>
                  <a:pt x="281" y="60"/>
                  <a:pt x="280" y="60"/>
                  <a:pt x="280" y="60"/>
                </a:cubicBezTo>
                <a:cubicBezTo>
                  <a:pt x="279" y="60"/>
                  <a:pt x="280" y="59"/>
                  <a:pt x="278" y="59"/>
                </a:cubicBezTo>
                <a:cubicBezTo>
                  <a:pt x="279" y="60"/>
                  <a:pt x="277" y="60"/>
                  <a:pt x="275" y="61"/>
                </a:cubicBezTo>
                <a:cubicBezTo>
                  <a:pt x="276" y="61"/>
                  <a:pt x="275" y="61"/>
                  <a:pt x="274" y="62"/>
                </a:cubicBezTo>
                <a:close/>
                <a:moveTo>
                  <a:pt x="270" y="48"/>
                </a:moveTo>
                <a:cubicBezTo>
                  <a:pt x="270" y="49"/>
                  <a:pt x="273" y="48"/>
                  <a:pt x="276" y="47"/>
                </a:cubicBezTo>
                <a:cubicBezTo>
                  <a:pt x="273" y="47"/>
                  <a:pt x="273" y="46"/>
                  <a:pt x="271" y="47"/>
                </a:cubicBezTo>
                <a:cubicBezTo>
                  <a:pt x="272" y="47"/>
                  <a:pt x="274" y="47"/>
                  <a:pt x="270" y="48"/>
                </a:cubicBezTo>
                <a:close/>
                <a:moveTo>
                  <a:pt x="276" y="60"/>
                </a:moveTo>
                <a:cubicBezTo>
                  <a:pt x="276" y="60"/>
                  <a:pt x="277" y="59"/>
                  <a:pt x="276" y="59"/>
                </a:cubicBezTo>
                <a:cubicBezTo>
                  <a:pt x="270" y="61"/>
                  <a:pt x="269" y="62"/>
                  <a:pt x="276" y="60"/>
                </a:cubicBezTo>
                <a:close/>
                <a:moveTo>
                  <a:pt x="264" y="34"/>
                </a:moveTo>
                <a:cubicBezTo>
                  <a:pt x="262" y="34"/>
                  <a:pt x="261" y="35"/>
                  <a:pt x="261" y="35"/>
                </a:cubicBezTo>
                <a:cubicBezTo>
                  <a:pt x="263" y="35"/>
                  <a:pt x="265" y="34"/>
                  <a:pt x="265" y="34"/>
                </a:cubicBezTo>
                <a:cubicBezTo>
                  <a:pt x="264" y="34"/>
                  <a:pt x="264" y="34"/>
                  <a:pt x="264" y="34"/>
                </a:cubicBezTo>
                <a:close/>
                <a:moveTo>
                  <a:pt x="248" y="40"/>
                </a:moveTo>
                <a:cubicBezTo>
                  <a:pt x="250" y="40"/>
                  <a:pt x="247" y="41"/>
                  <a:pt x="248" y="41"/>
                </a:cubicBezTo>
                <a:cubicBezTo>
                  <a:pt x="251" y="40"/>
                  <a:pt x="250" y="40"/>
                  <a:pt x="252" y="39"/>
                </a:cubicBezTo>
                <a:cubicBezTo>
                  <a:pt x="252" y="39"/>
                  <a:pt x="252" y="40"/>
                  <a:pt x="253" y="39"/>
                </a:cubicBezTo>
                <a:cubicBezTo>
                  <a:pt x="254" y="39"/>
                  <a:pt x="253" y="39"/>
                  <a:pt x="254" y="38"/>
                </a:cubicBezTo>
                <a:cubicBezTo>
                  <a:pt x="257" y="37"/>
                  <a:pt x="256" y="38"/>
                  <a:pt x="259" y="36"/>
                </a:cubicBezTo>
                <a:cubicBezTo>
                  <a:pt x="260" y="36"/>
                  <a:pt x="260" y="36"/>
                  <a:pt x="260" y="35"/>
                </a:cubicBezTo>
                <a:cubicBezTo>
                  <a:pt x="258" y="36"/>
                  <a:pt x="258" y="36"/>
                  <a:pt x="256" y="36"/>
                </a:cubicBezTo>
                <a:cubicBezTo>
                  <a:pt x="258" y="36"/>
                  <a:pt x="253" y="38"/>
                  <a:pt x="254" y="37"/>
                </a:cubicBezTo>
                <a:cubicBezTo>
                  <a:pt x="251" y="38"/>
                  <a:pt x="252" y="39"/>
                  <a:pt x="250" y="40"/>
                </a:cubicBezTo>
                <a:cubicBezTo>
                  <a:pt x="250" y="39"/>
                  <a:pt x="251" y="39"/>
                  <a:pt x="250" y="39"/>
                </a:cubicBezTo>
                <a:cubicBezTo>
                  <a:pt x="245" y="41"/>
                  <a:pt x="242" y="42"/>
                  <a:pt x="238" y="44"/>
                </a:cubicBezTo>
                <a:cubicBezTo>
                  <a:pt x="237" y="45"/>
                  <a:pt x="241" y="44"/>
                  <a:pt x="239" y="45"/>
                </a:cubicBezTo>
                <a:cubicBezTo>
                  <a:pt x="235" y="46"/>
                  <a:pt x="238" y="43"/>
                  <a:pt x="235" y="45"/>
                </a:cubicBezTo>
                <a:cubicBezTo>
                  <a:pt x="236" y="45"/>
                  <a:pt x="236" y="46"/>
                  <a:pt x="238" y="45"/>
                </a:cubicBezTo>
                <a:cubicBezTo>
                  <a:pt x="239" y="44"/>
                  <a:pt x="241" y="44"/>
                  <a:pt x="242" y="44"/>
                </a:cubicBezTo>
                <a:cubicBezTo>
                  <a:pt x="243" y="43"/>
                  <a:pt x="241" y="44"/>
                  <a:pt x="242" y="43"/>
                </a:cubicBezTo>
                <a:cubicBezTo>
                  <a:pt x="245" y="42"/>
                  <a:pt x="246" y="41"/>
                  <a:pt x="248" y="40"/>
                </a:cubicBezTo>
                <a:close/>
                <a:moveTo>
                  <a:pt x="253" y="56"/>
                </a:moveTo>
                <a:cubicBezTo>
                  <a:pt x="253" y="57"/>
                  <a:pt x="253" y="57"/>
                  <a:pt x="254" y="57"/>
                </a:cubicBezTo>
                <a:cubicBezTo>
                  <a:pt x="257" y="55"/>
                  <a:pt x="256" y="56"/>
                  <a:pt x="258" y="55"/>
                </a:cubicBezTo>
                <a:cubicBezTo>
                  <a:pt x="258" y="55"/>
                  <a:pt x="263" y="53"/>
                  <a:pt x="264" y="52"/>
                </a:cubicBezTo>
                <a:cubicBezTo>
                  <a:pt x="260" y="53"/>
                  <a:pt x="255" y="56"/>
                  <a:pt x="253" y="56"/>
                </a:cubicBezTo>
                <a:close/>
                <a:moveTo>
                  <a:pt x="264" y="64"/>
                </a:moveTo>
                <a:cubicBezTo>
                  <a:pt x="267" y="64"/>
                  <a:pt x="264" y="65"/>
                  <a:pt x="263" y="65"/>
                </a:cubicBezTo>
                <a:cubicBezTo>
                  <a:pt x="263" y="66"/>
                  <a:pt x="263" y="66"/>
                  <a:pt x="264" y="66"/>
                </a:cubicBezTo>
                <a:cubicBezTo>
                  <a:pt x="264" y="65"/>
                  <a:pt x="265" y="66"/>
                  <a:pt x="267" y="65"/>
                </a:cubicBezTo>
                <a:cubicBezTo>
                  <a:pt x="268" y="64"/>
                  <a:pt x="268" y="64"/>
                  <a:pt x="268" y="63"/>
                </a:cubicBezTo>
                <a:cubicBezTo>
                  <a:pt x="267" y="64"/>
                  <a:pt x="265" y="63"/>
                  <a:pt x="264" y="64"/>
                </a:cubicBezTo>
                <a:close/>
                <a:moveTo>
                  <a:pt x="261" y="65"/>
                </a:moveTo>
                <a:cubicBezTo>
                  <a:pt x="261" y="65"/>
                  <a:pt x="261" y="65"/>
                  <a:pt x="261" y="65"/>
                </a:cubicBezTo>
                <a:cubicBezTo>
                  <a:pt x="263" y="65"/>
                  <a:pt x="266" y="63"/>
                  <a:pt x="264" y="63"/>
                </a:cubicBezTo>
                <a:cubicBezTo>
                  <a:pt x="264" y="64"/>
                  <a:pt x="263" y="64"/>
                  <a:pt x="261" y="65"/>
                </a:cubicBezTo>
                <a:close/>
                <a:moveTo>
                  <a:pt x="253" y="68"/>
                </a:moveTo>
                <a:cubicBezTo>
                  <a:pt x="255" y="68"/>
                  <a:pt x="258" y="67"/>
                  <a:pt x="259" y="67"/>
                </a:cubicBezTo>
                <a:cubicBezTo>
                  <a:pt x="258" y="67"/>
                  <a:pt x="261" y="66"/>
                  <a:pt x="260" y="66"/>
                </a:cubicBezTo>
                <a:cubicBezTo>
                  <a:pt x="257" y="67"/>
                  <a:pt x="256" y="67"/>
                  <a:pt x="253" y="68"/>
                </a:cubicBezTo>
                <a:close/>
                <a:moveTo>
                  <a:pt x="256" y="64"/>
                </a:moveTo>
                <a:cubicBezTo>
                  <a:pt x="258" y="64"/>
                  <a:pt x="255" y="65"/>
                  <a:pt x="257" y="65"/>
                </a:cubicBezTo>
                <a:cubicBezTo>
                  <a:pt x="258" y="64"/>
                  <a:pt x="257" y="64"/>
                  <a:pt x="258" y="63"/>
                </a:cubicBezTo>
                <a:lnTo>
                  <a:pt x="256" y="64"/>
                </a:lnTo>
                <a:close/>
                <a:moveTo>
                  <a:pt x="249" y="75"/>
                </a:moveTo>
                <a:cubicBezTo>
                  <a:pt x="249" y="75"/>
                  <a:pt x="249" y="75"/>
                  <a:pt x="248" y="75"/>
                </a:cubicBezTo>
                <a:cubicBezTo>
                  <a:pt x="247" y="75"/>
                  <a:pt x="250" y="73"/>
                  <a:pt x="247" y="74"/>
                </a:cubicBezTo>
                <a:cubicBezTo>
                  <a:pt x="250" y="74"/>
                  <a:pt x="243" y="77"/>
                  <a:pt x="246" y="77"/>
                </a:cubicBezTo>
                <a:cubicBezTo>
                  <a:pt x="246" y="77"/>
                  <a:pt x="247" y="76"/>
                  <a:pt x="247" y="76"/>
                </a:cubicBezTo>
                <a:cubicBezTo>
                  <a:pt x="246" y="77"/>
                  <a:pt x="246" y="77"/>
                  <a:pt x="247" y="77"/>
                </a:cubicBezTo>
                <a:cubicBezTo>
                  <a:pt x="249" y="75"/>
                  <a:pt x="255" y="74"/>
                  <a:pt x="257" y="72"/>
                </a:cubicBezTo>
                <a:cubicBezTo>
                  <a:pt x="255" y="72"/>
                  <a:pt x="252" y="74"/>
                  <a:pt x="249" y="75"/>
                </a:cubicBezTo>
                <a:close/>
                <a:moveTo>
                  <a:pt x="248" y="62"/>
                </a:moveTo>
                <a:cubicBezTo>
                  <a:pt x="250" y="61"/>
                  <a:pt x="251" y="61"/>
                  <a:pt x="251" y="60"/>
                </a:cubicBezTo>
                <a:cubicBezTo>
                  <a:pt x="249" y="61"/>
                  <a:pt x="248" y="62"/>
                  <a:pt x="248" y="62"/>
                </a:cubicBezTo>
                <a:close/>
                <a:moveTo>
                  <a:pt x="246" y="67"/>
                </a:moveTo>
                <a:cubicBezTo>
                  <a:pt x="243" y="68"/>
                  <a:pt x="245" y="69"/>
                  <a:pt x="248" y="68"/>
                </a:cubicBezTo>
                <a:cubicBezTo>
                  <a:pt x="248" y="67"/>
                  <a:pt x="246" y="68"/>
                  <a:pt x="246" y="67"/>
                </a:cubicBezTo>
                <a:close/>
                <a:moveTo>
                  <a:pt x="244" y="65"/>
                </a:moveTo>
                <a:cubicBezTo>
                  <a:pt x="243" y="65"/>
                  <a:pt x="245" y="64"/>
                  <a:pt x="245" y="63"/>
                </a:cubicBezTo>
                <a:cubicBezTo>
                  <a:pt x="242" y="64"/>
                  <a:pt x="242" y="66"/>
                  <a:pt x="244" y="65"/>
                </a:cubicBezTo>
                <a:close/>
                <a:moveTo>
                  <a:pt x="241" y="72"/>
                </a:moveTo>
                <a:cubicBezTo>
                  <a:pt x="241" y="72"/>
                  <a:pt x="241" y="71"/>
                  <a:pt x="240" y="71"/>
                </a:cubicBezTo>
                <a:cubicBezTo>
                  <a:pt x="240" y="72"/>
                  <a:pt x="239" y="72"/>
                  <a:pt x="239" y="72"/>
                </a:cubicBezTo>
                <a:cubicBezTo>
                  <a:pt x="239" y="72"/>
                  <a:pt x="238" y="73"/>
                  <a:pt x="238" y="73"/>
                </a:cubicBezTo>
                <a:cubicBezTo>
                  <a:pt x="242" y="71"/>
                  <a:pt x="237" y="74"/>
                  <a:pt x="239" y="74"/>
                </a:cubicBezTo>
                <a:cubicBezTo>
                  <a:pt x="243" y="71"/>
                  <a:pt x="246" y="72"/>
                  <a:pt x="248" y="70"/>
                </a:cubicBezTo>
                <a:cubicBezTo>
                  <a:pt x="245" y="70"/>
                  <a:pt x="241" y="73"/>
                  <a:pt x="239" y="73"/>
                </a:cubicBezTo>
                <a:cubicBezTo>
                  <a:pt x="239" y="73"/>
                  <a:pt x="240" y="72"/>
                  <a:pt x="241" y="72"/>
                </a:cubicBezTo>
                <a:close/>
                <a:moveTo>
                  <a:pt x="239" y="71"/>
                </a:moveTo>
                <a:cubicBezTo>
                  <a:pt x="236" y="72"/>
                  <a:pt x="237" y="73"/>
                  <a:pt x="236" y="74"/>
                </a:cubicBezTo>
                <a:cubicBezTo>
                  <a:pt x="238" y="73"/>
                  <a:pt x="239" y="72"/>
                  <a:pt x="239" y="71"/>
                </a:cubicBezTo>
                <a:close/>
                <a:moveTo>
                  <a:pt x="226" y="49"/>
                </a:moveTo>
                <a:cubicBezTo>
                  <a:pt x="226" y="48"/>
                  <a:pt x="225" y="49"/>
                  <a:pt x="227" y="47"/>
                </a:cubicBezTo>
                <a:cubicBezTo>
                  <a:pt x="225" y="49"/>
                  <a:pt x="222" y="49"/>
                  <a:pt x="221" y="51"/>
                </a:cubicBezTo>
                <a:cubicBezTo>
                  <a:pt x="225" y="49"/>
                  <a:pt x="224" y="50"/>
                  <a:pt x="226" y="50"/>
                </a:cubicBezTo>
                <a:cubicBezTo>
                  <a:pt x="224" y="51"/>
                  <a:pt x="224" y="51"/>
                  <a:pt x="222" y="51"/>
                </a:cubicBezTo>
                <a:cubicBezTo>
                  <a:pt x="223" y="52"/>
                  <a:pt x="227" y="50"/>
                  <a:pt x="230" y="49"/>
                </a:cubicBezTo>
                <a:cubicBezTo>
                  <a:pt x="230" y="48"/>
                  <a:pt x="230" y="48"/>
                  <a:pt x="231" y="47"/>
                </a:cubicBezTo>
                <a:cubicBezTo>
                  <a:pt x="231" y="47"/>
                  <a:pt x="231" y="48"/>
                  <a:pt x="233" y="47"/>
                </a:cubicBezTo>
                <a:cubicBezTo>
                  <a:pt x="233" y="46"/>
                  <a:pt x="233" y="46"/>
                  <a:pt x="233" y="46"/>
                </a:cubicBezTo>
                <a:cubicBezTo>
                  <a:pt x="229" y="48"/>
                  <a:pt x="228" y="48"/>
                  <a:pt x="226" y="49"/>
                </a:cubicBezTo>
                <a:close/>
                <a:moveTo>
                  <a:pt x="235" y="57"/>
                </a:moveTo>
                <a:cubicBezTo>
                  <a:pt x="233" y="58"/>
                  <a:pt x="231" y="59"/>
                  <a:pt x="230" y="59"/>
                </a:cubicBezTo>
                <a:cubicBezTo>
                  <a:pt x="228" y="60"/>
                  <a:pt x="231" y="59"/>
                  <a:pt x="232" y="59"/>
                </a:cubicBezTo>
                <a:cubicBezTo>
                  <a:pt x="232" y="59"/>
                  <a:pt x="231" y="59"/>
                  <a:pt x="233" y="58"/>
                </a:cubicBezTo>
                <a:cubicBezTo>
                  <a:pt x="233" y="58"/>
                  <a:pt x="233" y="59"/>
                  <a:pt x="232" y="59"/>
                </a:cubicBezTo>
                <a:cubicBezTo>
                  <a:pt x="234" y="58"/>
                  <a:pt x="236" y="58"/>
                  <a:pt x="236" y="57"/>
                </a:cubicBezTo>
                <a:cubicBezTo>
                  <a:pt x="235" y="57"/>
                  <a:pt x="235" y="57"/>
                  <a:pt x="235" y="57"/>
                </a:cubicBezTo>
                <a:close/>
                <a:moveTo>
                  <a:pt x="235" y="64"/>
                </a:moveTo>
                <a:cubicBezTo>
                  <a:pt x="237" y="63"/>
                  <a:pt x="235" y="65"/>
                  <a:pt x="235" y="65"/>
                </a:cubicBezTo>
                <a:cubicBezTo>
                  <a:pt x="238" y="64"/>
                  <a:pt x="238" y="64"/>
                  <a:pt x="238" y="63"/>
                </a:cubicBezTo>
                <a:cubicBezTo>
                  <a:pt x="237" y="64"/>
                  <a:pt x="235" y="64"/>
                  <a:pt x="235" y="64"/>
                </a:cubicBezTo>
                <a:close/>
                <a:moveTo>
                  <a:pt x="230" y="61"/>
                </a:moveTo>
                <a:cubicBezTo>
                  <a:pt x="230" y="61"/>
                  <a:pt x="228" y="63"/>
                  <a:pt x="231" y="62"/>
                </a:cubicBezTo>
                <a:cubicBezTo>
                  <a:pt x="230" y="62"/>
                  <a:pt x="232" y="60"/>
                  <a:pt x="232" y="60"/>
                </a:cubicBezTo>
                <a:cubicBezTo>
                  <a:pt x="231" y="60"/>
                  <a:pt x="230" y="61"/>
                  <a:pt x="230" y="61"/>
                </a:cubicBezTo>
                <a:close/>
                <a:moveTo>
                  <a:pt x="227" y="61"/>
                </a:moveTo>
                <a:cubicBezTo>
                  <a:pt x="227" y="62"/>
                  <a:pt x="227" y="62"/>
                  <a:pt x="227" y="62"/>
                </a:cubicBezTo>
                <a:cubicBezTo>
                  <a:pt x="228" y="61"/>
                  <a:pt x="229" y="60"/>
                  <a:pt x="230" y="60"/>
                </a:cubicBezTo>
                <a:cubicBezTo>
                  <a:pt x="230" y="60"/>
                  <a:pt x="229" y="60"/>
                  <a:pt x="227" y="61"/>
                </a:cubicBezTo>
                <a:close/>
                <a:moveTo>
                  <a:pt x="225" y="71"/>
                </a:moveTo>
                <a:cubicBezTo>
                  <a:pt x="228" y="69"/>
                  <a:pt x="229" y="68"/>
                  <a:pt x="232" y="66"/>
                </a:cubicBezTo>
                <a:cubicBezTo>
                  <a:pt x="230" y="67"/>
                  <a:pt x="232" y="66"/>
                  <a:pt x="232" y="65"/>
                </a:cubicBezTo>
                <a:cubicBezTo>
                  <a:pt x="230" y="67"/>
                  <a:pt x="226" y="67"/>
                  <a:pt x="226" y="68"/>
                </a:cubicBezTo>
                <a:cubicBezTo>
                  <a:pt x="227" y="69"/>
                  <a:pt x="228" y="67"/>
                  <a:pt x="230" y="67"/>
                </a:cubicBezTo>
                <a:cubicBezTo>
                  <a:pt x="230" y="67"/>
                  <a:pt x="231" y="67"/>
                  <a:pt x="231" y="67"/>
                </a:cubicBezTo>
                <a:cubicBezTo>
                  <a:pt x="228" y="69"/>
                  <a:pt x="225" y="70"/>
                  <a:pt x="225" y="71"/>
                </a:cubicBezTo>
                <a:close/>
                <a:moveTo>
                  <a:pt x="228" y="73"/>
                </a:moveTo>
                <a:cubicBezTo>
                  <a:pt x="228" y="73"/>
                  <a:pt x="228" y="72"/>
                  <a:pt x="226" y="73"/>
                </a:cubicBezTo>
                <a:cubicBezTo>
                  <a:pt x="227" y="74"/>
                  <a:pt x="227" y="74"/>
                  <a:pt x="227" y="74"/>
                </a:cubicBezTo>
                <a:cubicBezTo>
                  <a:pt x="228" y="73"/>
                  <a:pt x="231" y="72"/>
                  <a:pt x="230" y="72"/>
                </a:cubicBezTo>
                <a:lnTo>
                  <a:pt x="228" y="73"/>
                </a:lnTo>
                <a:close/>
                <a:moveTo>
                  <a:pt x="221" y="77"/>
                </a:moveTo>
                <a:cubicBezTo>
                  <a:pt x="221" y="77"/>
                  <a:pt x="224" y="76"/>
                  <a:pt x="225" y="76"/>
                </a:cubicBezTo>
                <a:cubicBezTo>
                  <a:pt x="224" y="77"/>
                  <a:pt x="222" y="78"/>
                  <a:pt x="221" y="79"/>
                </a:cubicBezTo>
                <a:cubicBezTo>
                  <a:pt x="223" y="78"/>
                  <a:pt x="225" y="77"/>
                  <a:pt x="227" y="76"/>
                </a:cubicBezTo>
                <a:cubicBezTo>
                  <a:pt x="228" y="75"/>
                  <a:pt x="227" y="75"/>
                  <a:pt x="226" y="74"/>
                </a:cubicBezTo>
                <a:cubicBezTo>
                  <a:pt x="224" y="75"/>
                  <a:pt x="223" y="76"/>
                  <a:pt x="222" y="77"/>
                </a:cubicBezTo>
                <a:cubicBezTo>
                  <a:pt x="222" y="76"/>
                  <a:pt x="221" y="76"/>
                  <a:pt x="221" y="77"/>
                </a:cubicBezTo>
                <a:close/>
                <a:moveTo>
                  <a:pt x="224" y="73"/>
                </a:moveTo>
                <a:cubicBezTo>
                  <a:pt x="220" y="76"/>
                  <a:pt x="220" y="76"/>
                  <a:pt x="220" y="76"/>
                </a:cubicBezTo>
                <a:cubicBezTo>
                  <a:pt x="222" y="76"/>
                  <a:pt x="221" y="76"/>
                  <a:pt x="224" y="75"/>
                </a:cubicBezTo>
                <a:cubicBezTo>
                  <a:pt x="223" y="74"/>
                  <a:pt x="226" y="73"/>
                  <a:pt x="224" y="73"/>
                </a:cubicBezTo>
                <a:close/>
                <a:moveTo>
                  <a:pt x="206" y="64"/>
                </a:moveTo>
                <a:cubicBezTo>
                  <a:pt x="207" y="65"/>
                  <a:pt x="208" y="64"/>
                  <a:pt x="207" y="65"/>
                </a:cubicBezTo>
                <a:cubicBezTo>
                  <a:pt x="212" y="62"/>
                  <a:pt x="208" y="64"/>
                  <a:pt x="209" y="63"/>
                </a:cubicBezTo>
                <a:cubicBezTo>
                  <a:pt x="210" y="62"/>
                  <a:pt x="210" y="63"/>
                  <a:pt x="212" y="62"/>
                </a:cubicBezTo>
                <a:cubicBezTo>
                  <a:pt x="212" y="61"/>
                  <a:pt x="209" y="62"/>
                  <a:pt x="206" y="64"/>
                </a:cubicBezTo>
                <a:close/>
                <a:moveTo>
                  <a:pt x="197" y="73"/>
                </a:moveTo>
                <a:cubicBezTo>
                  <a:pt x="198" y="73"/>
                  <a:pt x="198" y="72"/>
                  <a:pt x="198" y="73"/>
                </a:cubicBezTo>
                <a:cubicBezTo>
                  <a:pt x="199" y="72"/>
                  <a:pt x="200" y="71"/>
                  <a:pt x="200" y="71"/>
                </a:cubicBezTo>
                <a:cubicBezTo>
                  <a:pt x="198" y="72"/>
                  <a:pt x="201" y="70"/>
                  <a:pt x="200" y="70"/>
                </a:cubicBezTo>
                <a:cubicBezTo>
                  <a:pt x="197" y="72"/>
                  <a:pt x="200" y="72"/>
                  <a:pt x="197" y="73"/>
                </a:cubicBezTo>
                <a:close/>
                <a:moveTo>
                  <a:pt x="196" y="70"/>
                </a:moveTo>
                <a:cubicBezTo>
                  <a:pt x="196" y="71"/>
                  <a:pt x="198" y="69"/>
                  <a:pt x="197" y="71"/>
                </a:cubicBezTo>
                <a:cubicBezTo>
                  <a:pt x="200" y="69"/>
                  <a:pt x="198" y="68"/>
                  <a:pt x="196" y="70"/>
                </a:cubicBezTo>
                <a:close/>
                <a:moveTo>
                  <a:pt x="191" y="75"/>
                </a:moveTo>
                <a:cubicBezTo>
                  <a:pt x="192" y="74"/>
                  <a:pt x="194" y="72"/>
                  <a:pt x="192" y="73"/>
                </a:cubicBezTo>
                <a:cubicBezTo>
                  <a:pt x="192" y="74"/>
                  <a:pt x="189" y="75"/>
                  <a:pt x="191" y="75"/>
                </a:cubicBezTo>
                <a:close/>
                <a:moveTo>
                  <a:pt x="187" y="76"/>
                </a:moveTo>
                <a:cubicBezTo>
                  <a:pt x="186" y="77"/>
                  <a:pt x="184" y="78"/>
                  <a:pt x="185" y="79"/>
                </a:cubicBezTo>
                <a:cubicBezTo>
                  <a:pt x="185" y="78"/>
                  <a:pt x="187" y="77"/>
                  <a:pt x="187" y="78"/>
                </a:cubicBezTo>
                <a:cubicBezTo>
                  <a:pt x="186" y="78"/>
                  <a:pt x="187" y="78"/>
                  <a:pt x="188" y="77"/>
                </a:cubicBezTo>
                <a:cubicBezTo>
                  <a:pt x="189" y="76"/>
                  <a:pt x="189" y="76"/>
                  <a:pt x="187" y="76"/>
                </a:cubicBezTo>
                <a:close/>
                <a:moveTo>
                  <a:pt x="186" y="75"/>
                </a:moveTo>
                <a:cubicBezTo>
                  <a:pt x="185" y="76"/>
                  <a:pt x="184" y="77"/>
                  <a:pt x="184" y="77"/>
                </a:cubicBezTo>
                <a:cubicBezTo>
                  <a:pt x="183" y="78"/>
                  <a:pt x="188" y="76"/>
                  <a:pt x="188" y="75"/>
                </a:cubicBezTo>
                <a:cubicBezTo>
                  <a:pt x="186" y="76"/>
                  <a:pt x="187" y="75"/>
                  <a:pt x="186" y="75"/>
                </a:cubicBezTo>
                <a:close/>
                <a:moveTo>
                  <a:pt x="186" y="95"/>
                </a:moveTo>
                <a:cubicBezTo>
                  <a:pt x="187" y="94"/>
                  <a:pt x="186" y="95"/>
                  <a:pt x="186" y="95"/>
                </a:cubicBezTo>
                <a:cubicBezTo>
                  <a:pt x="191" y="92"/>
                  <a:pt x="191" y="92"/>
                  <a:pt x="191" y="92"/>
                </a:cubicBezTo>
                <a:cubicBezTo>
                  <a:pt x="192" y="92"/>
                  <a:pt x="191" y="93"/>
                  <a:pt x="193" y="92"/>
                </a:cubicBezTo>
                <a:cubicBezTo>
                  <a:pt x="192" y="92"/>
                  <a:pt x="195" y="91"/>
                  <a:pt x="195" y="90"/>
                </a:cubicBezTo>
                <a:cubicBezTo>
                  <a:pt x="194" y="91"/>
                  <a:pt x="193" y="90"/>
                  <a:pt x="192" y="91"/>
                </a:cubicBezTo>
                <a:cubicBezTo>
                  <a:pt x="190" y="93"/>
                  <a:pt x="187" y="94"/>
                  <a:pt x="186" y="95"/>
                </a:cubicBezTo>
                <a:close/>
                <a:moveTo>
                  <a:pt x="178" y="81"/>
                </a:moveTo>
                <a:cubicBezTo>
                  <a:pt x="176" y="83"/>
                  <a:pt x="179" y="82"/>
                  <a:pt x="180" y="81"/>
                </a:cubicBezTo>
                <a:cubicBezTo>
                  <a:pt x="181" y="80"/>
                  <a:pt x="183" y="79"/>
                  <a:pt x="183" y="79"/>
                </a:cubicBezTo>
                <a:cubicBezTo>
                  <a:pt x="180" y="81"/>
                  <a:pt x="183" y="78"/>
                  <a:pt x="178" y="81"/>
                </a:cubicBezTo>
                <a:close/>
                <a:moveTo>
                  <a:pt x="182" y="80"/>
                </a:moveTo>
                <a:cubicBezTo>
                  <a:pt x="182" y="81"/>
                  <a:pt x="178" y="83"/>
                  <a:pt x="179" y="83"/>
                </a:cubicBezTo>
                <a:cubicBezTo>
                  <a:pt x="181" y="82"/>
                  <a:pt x="182" y="82"/>
                  <a:pt x="183" y="81"/>
                </a:cubicBezTo>
                <a:cubicBezTo>
                  <a:pt x="180" y="82"/>
                  <a:pt x="186" y="79"/>
                  <a:pt x="182" y="80"/>
                </a:cubicBezTo>
                <a:close/>
                <a:moveTo>
                  <a:pt x="182" y="82"/>
                </a:moveTo>
                <a:cubicBezTo>
                  <a:pt x="180" y="84"/>
                  <a:pt x="178" y="86"/>
                  <a:pt x="180" y="86"/>
                </a:cubicBezTo>
                <a:cubicBezTo>
                  <a:pt x="180" y="85"/>
                  <a:pt x="183" y="83"/>
                  <a:pt x="181" y="85"/>
                </a:cubicBezTo>
                <a:cubicBezTo>
                  <a:pt x="186" y="82"/>
                  <a:pt x="180" y="85"/>
                  <a:pt x="183" y="82"/>
                </a:cubicBezTo>
                <a:cubicBezTo>
                  <a:pt x="182" y="82"/>
                  <a:pt x="182" y="83"/>
                  <a:pt x="182" y="82"/>
                </a:cubicBezTo>
                <a:close/>
                <a:moveTo>
                  <a:pt x="165" y="91"/>
                </a:moveTo>
                <a:cubicBezTo>
                  <a:pt x="163" y="92"/>
                  <a:pt x="163" y="92"/>
                  <a:pt x="163" y="93"/>
                </a:cubicBezTo>
                <a:cubicBezTo>
                  <a:pt x="163" y="92"/>
                  <a:pt x="159" y="95"/>
                  <a:pt x="158" y="95"/>
                </a:cubicBezTo>
                <a:cubicBezTo>
                  <a:pt x="159" y="96"/>
                  <a:pt x="163" y="93"/>
                  <a:pt x="166" y="91"/>
                </a:cubicBezTo>
                <a:cubicBezTo>
                  <a:pt x="165" y="91"/>
                  <a:pt x="167" y="90"/>
                  <a:pt x="165" y="91"/>
                </a:cubicBezTo>
                <a:close/>
                <a:moveTo>
                  <a:pt x="167" y="91"/>
                </a:moveTo>
                <a:cubicBezTo>
                  <a:pt x="169" y="90"/>
                  <a:pt x="169" y="90"/>
                  <a:pt x="171" y="90"/>
                </a:cubicBezTo>
                <a:cubicBezTo>
                  <a:pt x="171" y="88"/>
                  <a:pt x="176" y="85"/>
                  <a:pt x="178" y="83"/>
                </a:cubicBezTo>
                <a:cubicBezTo>
                  <a:pt x="176" y="84"/>
                  <a:pt x="176" y="82"/>
                  <a:pt x="174" y="84"/>
                </a:cubicBezTo>
                <a:cubicBezTo>
                  <a:pt x="175" y="85"/>
                  <a:pt x="170" y="87"/>
                  <a:pt x="170" y="88"/>
                </a:cubicBezTo>
                <a:cubicBezTo>
                  <a:pt x="169" y="88"/>
                  <a:pt x="169" y="88"/>
                  <a:pt x="169" y="87"/>
                </a:cubicBezTo>
                <a:cubicBezTo>
                  <a:pt x="166" y="90"/>
                  <a:pt x="167" y="90"/>
                  <a:pt x="167" y="91"/>
                </a:cubicBezTo>
                <a:close/>
                <a:moveTo>
                  <a:pt x="173" y="93"/>
                </a:moveTo>
                <a:cubicBezTo>
                  <a:pt x="174" y="92"/>
                  <a:pt x="173" y="94"/>
                  <a:pt x="176" y="92"/>
                </a:cubicBezTo>
                <a:cubicBezTo>
                  <a:pt x="176" y="91"/>
                  <a:pt x="175" y="92"/>
                  <a:pt x="176" y="91"/>
                </a:cubicBezTo>
                <a:cubicBezTo>
                  <a:pt x="174" y="92"/>
                  <a:pt x="173" y="92"/>
                  <a:pt x="173" y="93"/>
                </a:cubicBezTo>
                <a:close/>
                <a:moveTo>
                  <a:pt x="174" y="104"/>
                </a:moveTo>
                <a:cubicBezTo>
                  <a:pt x="174" y="105"/>
                  <a:pt x="181" y="100"/>
                  <a:pt x="180" y="100"/>
                </a:cubicBezTo>
                <a:cubicBezTo>
                  <a:pt x="177" y="102"/>
                  <a:pt x="177" y="103"/>
                  <a:pt x="174" y="104"/>
                </a:cubicBezTo>
                <a:close/>
                <a:moveTo>
                  <a:pt x="164" y="99"/>
                </a:moveTo>
                <a:cubicBezTo>
                  <a:pt x="166" y="98"/>
                  <a:pt x="169" y="96"/>
                  <a:pt x="170" y="95"/>
                </a:cubicBezTo>
                <a:cubicBezTo>
                  <a:pt x="167" y="97"/>
                  <a:pt x="165" y="97"/>
                  <a:pt x="164" y="99"/>
                </a:cubicBezTo>
                <a:close/>
                <a:moveTo>
                  <a:pt x="159" y="99"/>
                </a:moveTo>
                <a:cubicBezTo>
                  <a:pt x="159" y="100"/>
                  <a:pt x="158" y="100"/>
                  <a:pt x="158" y="100"/>
                </a:cubicBezTo>
                <a:cubicBezTo>
                  <a:pt x="160" y="99"/>
                  <a:pt x="160" y="98"/>
                  <a:pt x="161" y="97"/>
                </a:cubicBezTo>
                <a:cubicBezTo>
                  <a:pt x="161" y="97"/>
                  <a:pt x="161" y="98"/>
                  <a:pt x="162" y="97"/>
                </a:cubicBezTo>
                <a:cubicBezTo>
                  <a:pt x="163" y="96"/>
                  <a:pt x="162" y="97"/>
                  <a:pt x="162" y="97"/>
                </a:cubicBezTo>
                <a:cubicBezTo>
                  <a:pt x="158" y="99"/>
                  <a:pt x="158" y="99"/>
                  <a:pt x="158" y="99"/>
                </a:cubicBezTo>
                <a:cubicBezTo>
                  <a:pt x="158" y="100"/>
                  <a:pt x="157" y="102"/>
                  <a:pt x="159" y="99"/>
                </a:cubicBezTo>
                <a:close/>
                <a:moveTo>
                  <a:pt x="153" y="99"/>
                </a:moveTo>
                <a:cubicBezTo>
                  <a:pt x="153" y="99"/>
                  <a:pt x="152" y="100"/>
                  <a:pt x="153" y="101"/>
                </a:cubicBezTo>
                <a:cubicBezTo>
                  <a:pt x="151" y="101"/>
                  <a:pt x="149" y="103"/>
                  <a:pt x="150" y="103"/>
                </a:cubicBezTo>
                <a:cubicBezTo>
                  <a:pt x="154" y="100"/>
                  <a:pt x="153" y="100"/>
                  <a:pt x="156" y="98"/>
                </a:cubicBezTo>
                <a:cubicBezTo>
                  <a:pt x="155" y="98"/>
                  <a:pt x="155" y="98"/>
                  <a:pt x="154" y="98"/>
                </a:cubicBezTo>
                <a:cubicBezTo>
                  <a:pt x="154" y="100"/>
                  <a:pt x="154" y="98"/>
                  <a:pt x="153" y="99"/>
                </a:cubicBezTo>
                <a:close/>
                <a:moveTo>
                  <a:pt x="160" y="120"/>
                </a:moveTo>
                <a:cubicBezTo>
                  <a:pt x="160" y="120"/>
                  <a:pt x="160" y="121"/>
                  <a:pt x="161" y="120"/>
                </a:cubicBezTo>
                <a:cubicBezTo>
                  <a:pt x="162" y="119"/>
                  <a:pt x="165" y="116"/>
                  <a:pt x="163" y="117"/>
                </a:cubicBezTo>
                <a:cubicBezTo>
                  <a:pt x="163" y="117"/>
                  <a:pt x="162" y="119"/>
                  <a:pt x="160" y="120"/>
                </a:cubicBezTo>
                <a:close/>
                <a:moveTo>
                  <a:pt x="150" y="106"/>
                </a:moveTo>
                <a:cubicBezTo>
                  <a:pt x="148" y="108"/>
                  <a:pt x="154" y="103"/>
                  <a:pt x="151" y="106"/>
                </a:cubicBezTo>
                <a:cubicBezTo>
                  <a:pt x="154" y="104"/>
                  <a:pt x="154" y="104"/>
                  <a:pt x="154" y="104"/>
                </a:cubicBezTo>
                <a:cubicBezTo>
                  <a:pt x="154" y="103"/>
                  <a:pt x="153" y="104"/>
                  <a:pt x="154" y="103"/>
                </a:cubicBezTo>
                <a:cubicBezTo>
                  <a:pt x="151" y="105"/>
                  <a:pt x="151" y="105"/>
                  <a:pt x="150" y="106"/>
                </a:cubicBezTo>
                <a:close/>
                <a:moveTo>
                  <a:pt x="146" y="105"/>
                </a:moveTo>
                <a:cubicBezTo>
                  <a:pt x="142" y="108"/>
                  <a:pt x="147" y="106"/>
                  <a:pt x="145" y="108"/>
                </a:cubicBezTo>
                <a:cubicBezTo>
                  <a:pt x="147" y="106"/>
                  <a:pt x="146" y="106"/>
                  <a:pt x="149" y="104"/>
                </a:cubicBezTo>
                <a:cubicBezTo>
                  <a:pt x="148" y="104"/>
                  <a:pt x="149" y="103"/>
                  <a:pt x="149" y="103"/>
                </a:cubicBezTo>
                <a:cubicBezTo>
                  <a:pt x="145" y="105"/>
                  <a:pt x="149" y="103"/>
                  <a:pt x="146" y="106"/>
                </a:cubicBezTo>
                <a:cubicBezTo>
                  <a:pt x="146" y="105"/>
                  <a:pt x="147" y="104"/>
                  <a:pt x="146" y="105"/>
                </a:cubicBezTo>
                <a:close/>
                <a:moveTo>
                  <a:pt x="153" y="120"/>
                </a:moveTo>
                <a:cubicBezTo>
                  <a:pt x="156" y="118"/>
                  <a:pt x="154" y="119"/>
                  <a:pt x="157" y="116"/>
                </a:cubicBezTo>
                <a:cubicBezTo>
                  <a:pt x="156" y="117"/>
                  <a:pt x="154" y="118"/>
                  <a:pt x="152" y="119"/>
                </a:cubicBezTo>
                <a:cubicBezTo>
                  <a:pt x="154" y="119"/>
                  <a:pt x="151" y="121"/>
                  <a:pt x="149" y="122"/>
                </a:cubicBezTo>
                <a:cubicBezTo>
                  <a:pt x="148" y="124"/>
                  <a:pt x="152" y="120"/>
                  <a:pt x="151" y="122"/>
                </a:cubicBezTo>
                <a:cubicBezTo>
                  <a:pt x="153" y="120"/>
                  <a:pt x="153" y="119"/>
                  <a:pt x="154" y="119"/>
                </a:cubicBezTo>
                <a:cubicBezTo>
                  <a:pt x="154" y="119"/>
                  <a:pt x="153" y="120"/>
                  <a:pt x="153" y="120"/>
                </a:cubicBezTo>
                <a:close/>
                <a:moveTo>
                  <a:pt x="136" y="117"/>
                </a:moveTo>
                <a:cubicBezTo>
                  <a:pt x="139" y="115"/>
                  <a:pt x="135" y="118"/>
                  <a:pt x="135" y="118"/>
                </a:cubicBezTo>
                <a:cubicBezTo>
                  <a:pt x="138" y="116"/>
                  <a:pt x="140" y="115"/>
                  <a:pt x="142" y="113"/>
                </a:cubicBezTo>
                <a:cubicBezTo>
                  <a:pt x="142" y="112"/>
                  <a:pt x="147" y="109"/>
                  <a:pt x="148" y="107"/>
                </a:cubicBezTo>
                <a:cubicBezTo>
                  <a:pt x="147" y="108"/>
                  <a:pt x="146" y="108"/>
                  <a:pt x="146" y="108"/>
                </a:cubicBezTo>
                <a:cubicBezTo>
                  <a:pt x="144" y="109"/>
                  <a:pt x="144" y="110"/>
                  <a:pt x="142" y="111"/>
                </a:cubicBezTo>
                <a:cubicBezTo>
                  <a:pt x="141" y="113"/>
                  <a:pt x="142" y="113"/>
                  <a:pt x="141" y="113"/>
                </a:cubicBezTo>
                <a:cubicBezTo>
                  <a:pt x="140" y="113"/>
                  <a:pt x="136" y="116"/>
                  <a:pt x="136" y="117"/>
                </a:cubicBezTo>
                <a:close/>
                <a:moveTo>
                  <a:pt x="153" y="123"/>
                </a:moveTo>
                <a:cubicBezTo>
                  <a:pt x="154" y="123"/>
                  <a:pt x="157" y="120"/>
                  <a:pt x="156" y="120"/>
                </a:cubicBezTo>
                <a:cubicBezTo>
                  <a:pt x="155" y="121"/>
                  <a:pt x="152" y="123"/>
                  <a:pt x="153" y="123"/>
                </a:cubicBezTo>
                <a:close/>
                <a:moveTo>
                  <a:pt x="137" y="109"/>
                </a:moveTo>
                <a:cubicBezTo>
                  <a:pt x="139" y="108"/>
                  <a:pt x="141" y="106"/>
                  <a:pt x="141" y="106"/>
                </a:cubicBezTo>
                <a:cubicBezTo>
                  <a:pt x="139" y="107"/>
                  <a:pt x="137" y="109"/>
                  <a:pt x="137" y="109"/>
                </a:cubicBezTo>
                <a:close/>
                <a:moveTo>
                  <a:pt x="136" y="114"/>
                </a:moveTo>
                <a:cubicBezTo>
                  <a:pt x="138" y="114"/>
                  <a:pt x="137" y="113"/>
                  <a:pt x="137" y="115"/>
                </a:cubicBezTo>
                <a:cubicBezTo>
                  <a:pt x="138" y="114"/>
                  <a:pt x="138" y="113"/>
                  <a:pt x="141" y="111"/>
                </a:cubicBezTo>
                <a:cubicBezTo>
                  <a:pt x="142" y="110"/>
                  <a:pt x="141" y="111"/>
                  <a:pt x="140" y="111"/>
                </a:cubicBezTo>
                <a:cubicBezTo>
                  <a:pt x="141" y="110"/>
                  <a:pt x="142" y="110"/>
                  <a:pt x="143" y="109"/>
                </a:cubicBezTo>
                <a:cubicBezTo>
                  <a:pt x="143" y="109"/>
                  <a:pt x="144" y="108"/>
                  <a:pt x="143" y="108"/>
                </a:cubicBezTo>
                <a:cubicBezTo>
                  <a:pt x="141" y="111"/>
                  <a:pt x="139" y="111"/>
                  <a:pt x="136" y="114"/>
                </a:cubicBezTo>
                <a:close/>
                <a:moveTo>
                  <a:pt x="142" y="117"/>
                </a:moveTo>
                <a:cubicBezTo>
                  <a:pt x="140" y="118"/>
                  <a:pt x="142" y="116"/>
                  <a:pt x="144" y="115"/>
                </a:cubicBezTo>
                <a:cubicBezTo>
                  <a:pt x="144" y="114"/>
                  <a:pt x="142" y="115"/>
                  <a:pt x="141" y="116"/>
                </a:cubicBezTo>
                <a:cubicBezTo>
                  <a:pt x="141" y="116"/>
                  <a:pt x="141" y="117"/>
                  <a:pt x="140" y="117"/>
                </a:cubicBezTo>
                <a:cubicBezTo>
                  <a:pt x="137" y="118"/>
                  <a:pt x="139" y="119"/>
                  <a:pt x="136" y="120"/>
                </a:cubicBezTo>
                <a:cubicBezTo>
                  <a:pt x="136" y="121"/>
                  <a:pt x="133" y="123"/>
                  <a:pt x="132" y="124"/>
                </a:cubicBezTo>
                <a:cubicBezTo>
                  <a:pt x="133" y="124"/>
                  <a:pt x="131" y="125"/>
                  <a:pt x="131" y="126"/>
                </a:cubicBezTo>
                <a:cubicBezTo>
                  <a:pt x="133" y="124"/>
                  <a:pt x="135" y="122"/>
                  <a:pt x="134" y="124"/>
                </a:cubicBezTo>
                <a:cubicBezTo>
                  <a:pt x="135" y="124"/>
                  <a:pt x="139" y="121"/>
                  <a:pt x="138" y="121"/>
                </a:cubicBezTo>
                <a:cubicBezTo>
                  <a:pt x="137" y="121"/>
                  <a:pt x="135" y="124"/>
                  <a:pt x="135" y="123"/>
                </a:cubicBezTo>
                <a:cubicBezTo>
                  <a:pt x="136" y="122"/>
                  <a:pt x="135" y="122"/>
                  <a:pt x="137" y="121"/>
                </a:cubicBezTo>
                <a:cubicBezTo>
                  <a:pt x="139" y="119"/>
                  <a:pt x="142" y="117"/>
                  <a:pt x="142" y="117"/>
                </a:cubicBezTo>
                <a:close/>
                <a:moveTo>
                  <a:pt x="143" y="118"/>
                </a:moveTo>
                <a:cubicBezTo>
                  <a:pt x="141" y="119"/>
                  <a:pt x="141" y="119"/>
                  <a:pt x="141" y="119"/>
                </a:cubicBezTo>
                <a:cubicBezTo>
                  <a:pt x="140" y="120"/>
                  <a:pt x="140" y="120"/>
                  <a:pt x="141" y="121"/>
                </a:cubicBezTo>
                <a:cubicBezTo>
                  <a:pt x="143" y="119"/>
                  <a:pt x="142" y="119"/>
                  <a:pt x="143" y="118"/>
                </a:cubicBezTo>
                <a:cubicBezTo>
                  <a:pt x="143" y="119"/>
                  <a:pt x="144" y="118"/>
                  <a:pt x="145" y="117"/>
                </a:cubicBezTo>
                <a:cubicBezTo>
                  <a:pt x="143" y="118"/>
                  <a:pt x="144" y="117"/>
                  <a:pt x="143" y="118"/>
                </a:cubicBezTo>
                <a:close/>
                <a:moveTo>
                  <a:pt x="146" y="128"/>
                </a:moveTo>
                <a:cubicBezTo>
                  <a:pt x="147" y="128"/>
                  <a:pt x="145" y="129"/>
                  <a:pt x="145" y="130"/>
                </a:cubicBezTo>
                <a:cubicBezTo>
                  <a:pt x="146" y="129"/>
                  <a:pt x="146" y="129"/>
                  <a:pt x="148" y="128"/>
                </a:cubicBezTo>
                <a:cubicBezTo>
                  <a:pt x="147" y="128"/>
                  <a:pt x="147" y="127"/>
                  <a:pt x="148" y="127"/>
                </a:cubicBezTo>
                <a:cubicBezTo>
                  <a:pt x="147" y="127"/>
                  <a:pt x="146" y="128"/>
                  <a:pt x="146" y="128"/>
                </a:cubicBezTo>
                <a:close/>
                <a:moveTo>
                  <a:pt x="133" y="117"/>
                </a:moveTo>
                <a:cubicBezTo>
                  <a:pt x="133" y="118"/>
                  <a:pt x="134" y="117"/>
                  <a:pt x="135" y="117"/>
                </a:cubicBezTo>
                <a:cubicBezTo>
                  <a:pt x="136" y="116"/>
                  <a:pt x="137" y="115"/>
                  <a:pt x="137" y="115"/>
                </a:cubicBezTo>
                <a:cubicBezTo>
                  <a:pt x="136" y="116"/>
                  <a:pt x="135" y="115"/>
                  <a:pt x="133" y="117"/>
                </a:cubicBezTo>
                <a:close/>
                <a:moveTo>
                  <a:pt x="144" y="129"/>
                </a:moveTo>
                <a:cubicBezTo>
                  <a:pt x="143" y="129"/>
                  <a:pt x="141" y="129"/>
                  <a:pt x="139" y="132"/>
                </a:cubicBezTo>
                <a:cubicBezTo>
                  <a:pt x="139" y="133"/>
                  <a:pt x="145" y="129"/>
                  <a:pt x="146" y="127"/>
                </a:cubicBezTo>
                <a:cubicBezTo>
                  <a:pt x="145" y="128"/>
                  <a:pt x="144" y="128"/>
                  <a:pt x="144" y="129"/>
                </a:cubicBezTo>
                <a:close/>
                <a:moveTo>
                  <a:pt x="133" y="117"/>
                </a:moveTo>
                <a:cubicBezTo>
                  <a:pt x="132" y="118"/>
                  <a:pt x="132" y="117"/>
                  <a:pt x="131" y="118"/>
                </a:cubicBezTo>
                <a:cubicBezTo>
                  <a:pt x="131" y="119"/>
                  <a:pt x="133" y="117"/>
                  <a:pt x="135" y="116"/>
                </a:cubicBezTo>
                <a:cubicBezTo>
                  <a:pt x="134" y="116"/>
                  <a:pt x="136" y="114"/>
                  <a:pt x="134" y="115"/>
                </a:cubicBezTo>
                <a:cubicBezTo>
                  <a:pt x="134" y="116"/>
                  <a:pt x="134" y="116"/>
                  <a:pt x="133" y="117"/>
                </a:cubicBezTo>
                <a:close/>
                <a:moveTo>
                  <a:pt x="138" y="122"/>
                </a:moveTo>
                <a:cubicBezTo>
                  <a:pt x="137" y="123"/>
                  <a:pt x="137" y="123"/>
                  <a:pt x="139" y="122"/>
                </a:cubicBezTo>
                <a:cubicBezTo>
                  <a:pt x="140" y="121"/>
                  <a:pt x="140" y="120"/>
                  <a:pt x="138" y="122"/>
                </a:cubicBezTo>
                <a:close/>
                <a:moveTo>
                  <a:pt x="139" y="137"/>
                </a:moveTo>
                <a:cubicBezTo>
                  <a:pt x="141" y="135"/>
                  <a:pt x="141" y="137"/>
                  <a:pt x="139" y="138"/>
                </a:cubicBezTo>
                <a:cubicBezTo>
                  <a:pt x="140" y="137"/>
                  <a:pt x="141" y="137"/>
                  <a:pt x="142" y="136"/>
                </a:cubicBezTo>
                <a:cubicBezTo>
                  <a:pt x="142" y="135"/>
                  <a:pt x="142" y="135"/>
                  <a:pt x="142" y="135"/>
                </a:cubicBezTo>
                <a:cubicBezTo>
                  <a:pt x="142" y="135"/>
                  <a:pt x="143" y="134"/>
                  <a:pt x="144" y="134"/>
                </a:cubicBezTo>
                <a:cubicBezTo>
                  <a:pt x="142" y="136"/>
                  <a:pt x="138" y="139"/>
                  <a:pt x="138" y="140"/>
                </a:cubicBezTo>
                <a:cubicBezTo>
                  <a:pt x="138" y="140"/>
                  <a:pt x="137" y="141"/>
                  <a:pt x="136" y="141"/>
                </a:cubicBezTo>
                <a:cubicBezTo>
                  <a:pt x="138" y="140"/>
                  <a:pt x="138" y="139"/>
                  <a:pt x="139" y="138"/>
                </a:cubicBezTo>
                <a:cubicBezTo>
                  <a:pt x="139" y="137"/>
                  <a:pt x="136" y="138"/>
                  <a:pt x="133" y="141"/>
                </a:cubicBezTo>
                <a:cubicBezTo>
                  <a:pt x="134" y="141"/>
                  <a:pt x="136" y="139"/>
                  <a:pt x="137" y="139"/>
                </a:cubicBezTo>
                <a:cubicBezTo>
                  <a:pt x="137" y="139"/>
                  <a:pt x="138" y="139"/>
                  <a:pt x="138" y="139"/>
                </a:cubicBezTo>
                <a:cubicBezTo>
                  <a:pt x="135" y="142"/>
                  <a:pt x="132" y="145"/>
                  <a:pt x="132" y="146"/>
                </a:cubicBezTo>
                <a:cubicBezTo>
                  <a:pt x="133" y="145"/>
                  <a:pt x="135" y="144"/>
                  <a:pt x="135" y="143"/>
                </a:cubicBezTo>
                <a:cubicBezTo>
                  <a:pt x="134" y="144"/>
                  <a:pt x="134" y="144"/>
                  <a:pt x="134" y="144"/>
                </a:cubicBezTo>
                <a:cubicBezTo>
                  <a:pt x="135" y="144"/>
                  <a:pt x="136" y="142"/>
                  <a:pt x="136" y="142"/>
                </a:cubicBezTo>
                <a:cubicBezTo>
                  <a:pt x="137" y="142"/>
                  <a:pt x="134" y="145"/>
                  <a:pt x="137" y="143"/>
                </a:cubicBezTo>
                <a:cubicBezTo>
                  <a:pt x="136" y="142"/>
                  <a:pt x="139" y="141"/>
                  <a:pt x="140" y="141"/>
                </a:cubicBezTo>
                <a:cubicBezTo>
                  <a:pt x="139" y="140"/>
                  <a:pt x="141" y="139"/>
                  <a:pt x="141" y="139"/>
                </a:cubicBezTo>
                <a:cubicBezTo>
                  <a:pt x="140" y="139"/>
                  <a:pt x="140" y="139"/>
                  <a:pt x="141" y="138"/>
                </a:cubicBezTo>
                <a:cubicBezTo>
                  <a:pt x="144" y="136"/>
                  <a:pt x="146" y="134"/>
                  <a:pt x="148" y="133"/>
                </a:cubicBezTo>
                <a:cubicBezTo>
                  <a:pt x="147" y="133"/>
                  <a:pt x="143" y="135"/>
                  <a:pt x="146" y="132"/>
                </a:cubicBezTo>
                <a:cubicBezTo>
                  <a:pt x="143" y="133"/>
                  <a:pt x="141" y="134"/>
                  <a:pt x="139" y="137"/>
                </a:cubicBezTo>
                <a:close/>
                <a:moveTo>
                  <a:pt x="142" y="131"/>
                </a:moveTo>
                <a:cubicBezTo>
                  <a:pt x="142" y="131"/>
                  <a:pt x="143" y="132"/>
                  <a:pt x="144" y="130"/>
                </a:cubicBezTo>
                <a:cubicBezTo>
                  <a:pt x="144" y="130"/>
                  <a:pt x="144" y="130"/>
                  <a:pt x="144" y="129"/>
                </a:cubicBezTo>
                <a:cubicBezTo>
                  <a:pt x="144" y="130"/>
                  <a:pt x="143" y="130"/>
                  <a:pt x="142" y="131"/>
                </a:cubicBezTo>
                <a:close/>
                <a:moveTo>
                  <a:pt x="142" y="143"/>
                </a:moveTo>
                <a:cubicBezTo>
                  <a:pt x="142" y="143"/>
                  <a:pt x="145" y="140"/>
                  <a:pt x="145" y="142"/>
                </a:cubicBezTo>
                <a:cubicBezTo>
                  <a:pt x="147" y="140"/>
                  <a:pt x="149" y="139"/>
                  <a:pt x="150" y="138"/>
                </a:cubicBezTo>
                <a:cubicBezTo>
                  <a:pt x="148" y="139"/>
                  <a:pt x="147" y="140"/>
                  <a:pt x="146" y="140"/>
                </a:cubicBezTo>
                <a:cubicBezTo>
                  <a:pt x="147" y="139"/>
                  <a:pt x="147" y="139"/>
                  <a:pt x="148" y="138"/>
                </a:cubicBezTo>
                <a:cubicBezTo>
                  <a:pt x="147" y="139"/>
                  <a:pt x="150" y="137"/>
                  <a:pt x="150" y="137"/>
                </a:cubicBezTo>
                <a:cubicBezTo>
                  <a:pt x="148" y="138"/>
                  <a:pt x="142" y="142"/>
                  <a:pt x="142" y="143"/>
                </a:cubicBezTo>
                <a:close/>
                <a:moveTo>
                  <a:pt x="125" y="125"/>
                </a:moveTo>
                <a:cubicBezTo>
                  <a:pt x="126" y="125"/>
                  <a:pt x="128" y="123"/>
                  <a:pt x="128" y="124"/>
                </a:cubicBezTo>
                <a:cubicBezTo>
                  <a:pt x="126" y="126"/>
                  <a:pt x="124" y="127"/>
                  <a:pt x="124" y="128"/>
                </a:cubicBezTo>
                <a:cubicBezTo>
                  <a:pt x="129" y="124"/>
                  <a:pt x="129" y="124"/>
                  <a:pt x="129" y="124"/>
                </a:cubicBezTo>
                <a:cubicBezTo>
                  <a:pt x="128" y="123"/>
                  <a:pt x="132" y="121"/>
                  <a:pt x="131" y="120"/>
                </a:cubicBezTo>
                <a:cubicBezTo>
                  <a:pt x="129" y="122"/>
                  <a:pt x="127" y="123"/>
                  <a:pt x="125" y="125"/>
                </a:cubicBezTo>
                <a:close/>
                <a:moveTo>
                  <a:pt x="131" y="122"/>
                </a:moveTo>
                <a:cubicBezTo>
                  <a:pt x="132" y="122"/>
                  <a:pt x="131" y="122"/>
                  <a:pt x="131" y="123"/>
                </a:cubicBezTo>
                <a:cubicBezTo>
                  <a:pt x="132" y="122"/>
                  <a:pt x="132" y="121"/>
                  <a:pt x="133" y="120"/>
                </a:cubicBezTo>
                <a:cubicBezTo>
                  <a:pt x="134" y="120"/>
                  <a:pt x="134" y="120"/>
                  <a:pt x="134" y="120"/>
                </a:cubicBezTo>
                <a:cubicBezTo>
                  <a:pt x="133" y="120"/>
                  <a:pt x="135" y="117"/>
                  <a:pt x="131" y="119"/>
                </a:cubicBezTo>
                <a:cubicBezTo>
                  <a:pt x="131" y="120"/>
                  <a:pt x="134" y="119"/>
                  <a:pt x="131" y="122"/>
                </a:cubicBezTo>
                <a:close/>
                <a:moveTo>
                  <a:pt x="139" y="130"/>
                </a:moveTo>
                <a:cubicBezTo>
                  <a:pt x="138" y="132"/>
                  <a:pt x="142" y="129"/>
                  <a:pt x="142" y="129"/>
                </a:cubicBezTo>
                <a:lnTo>
                  <a:pt x="139" y="130"/>
                </a:lnTo>
                <a:close/>
                <a:moveTo>
                  <a:pt x="133" y="129"/>
                </a:moveTo>
                <a:cubicBezTo>
                  <a:pt x="135" y="127"/>
                  <a:pt x="136" y="126"/>
                  <a:pt x="135" y="126"/>
                </a:cubicBezTo>
                <a:cubicBezTo>
                  <a:pt x="133" y="128"/>
                  <a:pt x="132" y="129"/>
                  <a:pt x="133" y="129"/>
                </a:cubicBezTo>
                <a:close/>
                <a:moveTo>
                  <a:pt x="129" y="121"/>
                </a:moveTo>
                <a:cubicBezTo>
                  <a:pt x="128" y="120"/>
                  <a:pt x="126" y="121"/>
                  <a:pt x="124" y="124"/>
                </a:cubicBezTo>
                <a:cubicBezTo>
                  <a:pt x="125" y="123"/>
                  <a:pt x="125" y="123"/>
                  <a:pt x="124" y="124"/>
                </a:cubicBezTo>
                <a:cubicBezTo>
                  <a:pt x="123" y="124"/>
                  <a:pt x="121" y="127"/>
                  <a:pt x="120" y="128"/>
                </a:cubicBezTo>
                <a:cubicBezTo>
                  <a:pt x="121" y="128"/>
                  <a:pt x="121" y="128"/>
                  <a:pt x="120" y="130"/>
                </a:cubicBezTo>
                <a:cubicBezTo>
                  <a:pt x="121" y="129"/>
                  <a:pt x="121" y="129"/>
                  <a:pt x="121" y="129"/>
                </a:cubicBezTo>
                <a:cubicBezTo>
                  <a:pt x="125" y="126"/>
                  <a:pt x="124" y="125"/>
                  <a:pt x="128" y="123"/>
                </a:cubicBezTo>
                <a:cubicBezTo>
                  <a:pt x="127" y="122"/>
                  <a:pt x="126" y="123"/>
                  <a:pt x="129" y="121"/>
                </a:cubicBezTo>
                <a:close/>
                <a:moveTo>
                  <a:pt x="129" y="131"/>
                </a:moveTo>
                <a:cubicBezTo>
                  <a:pt x="130" y="130"/>
                  <a:pt x="133" y="127"/>
                  <a:pt x="134" y="126"/>
                </a:cubicBezTo>
                <a:cubicBezTo>
                  <a:pt x="131" y="128"/>
                  <a:pt x="130" y="130"/>
                  <a:pt x="129" y="131"/>
                </a:cubicBezTo>
                <a:close/>
                <a:moveTo>
                  <a:pt x="133" y="136"/>
                </a:moveTo>
                <a:cubicBezTo>
                  <a:pt x="135" y="136"/>
                  <a:pt x="137" y="136"/>
                  <a:pt x="139" y="133"/>
                </a:cubicBezTo>
                <a:cubicBezTo>
                  <a:pt x="136" y="135"/>
                  <a:pt x="136" y="134"/>
                  <a:pt x="133" y="136"/>
                </a:cubicBezTo>
                <a:close/>
                <a:moveTo>
                  <a:pt x="124" y="131"/>
                </a:moveTo>
                <a:cubicBezTo>
                  <a:pt x="125" y="131"/>
                  <a:pt x="125" y="131"/>
                  <a:pt x="124" y="132"/>
                </a:cubicBezTo>
                <a:cubicBezTo>
                  <a:pt x="126" y="131"/>
                  <a:pt x="131" y="127"/>
                  <a:pt x="128" y="128"/>
                </a:cubicBezTo>
                <a:cubicBezTo>
                  <a:pt x="128" y="129"/>
                  <a:pt x="126" y="130"/>
                  <a:pt x="124" y="131"/>
                </a:cubicBezTo>
                <a:close/>
                <a:moveTo>
                  <a:pt x="121" y="127"/>
                </a:moveTo>
                <a:cubicBezTo>
                  <a:pt x="121" y="126"/>
                  <a:pt x="121" y="125"/>
                  <a:pt x="123" y="124"/>
                </a:cubicBezTo>
                <a:cubicBezTo>
                  <a:pt x="120" y="126"/>
                  <a:pt x="117" y="127"/>
                  <a:pt x="117" y="128"/>
                </a:cubicBezTo>
                <a:cubicBezTo>
                  <a:pt x="118" y="128"/>
                  <a:pt x="120" y="126"/>
                  <a:pt x="121" y="126"/>
                </a:cubicBezTo>
                <a:cubicBezTo>
                  <a:pt x="120" y="126"/>
                  <a:pt x="119" y="128"/>
                  <a:pt x="121" y="127"/>
                </a:cubicBezTo>
                <a:close/>
                <a:moveTo>
                  <a:pt x="120" y="131"/>
                </a:moveTo>
                <a:cubicBezTo>
                  <a:pt x="121" y="131"/>
                  <a:pt x="122" y="131"/>
                  <a:pt x="124" y="129"/>
                </a:cubicBezTo>
                <a:cubicBezTo>
                  <a:pt x="124" y="128"/>
                  <a:pt x="121" y="130"/>
                  <a:pt x="120" y="131"/>
                </a:cubicBezTo>
                <a:close/>
                <a:moveTo>
                  <a:pt x="119" y="140"/>
                </a:moveTo>
                <a:cubicBezTo>
                  <a:pt x="121" y="139"/>
                  <a:pt x="122" y="137"/>
                  <a:pt x="124" y="135"/>
                </a:cubicBezTo>
                <a:cubicBezTo>
                  <a:pt x="124" y="134"/>
                  <a:pt x="124" y="134"/>
                  <a:pt x="124" y="134"/>
                </a:cubicBezTo>
                <a:cubicBezTo>
                  <a:pt x="121" y="137"/>
                  <a:pt x="119" y="139"/>
                  <a:pt x="119" y="140"/>
                </a:cubicBezTo>
                <a:close/>
                <a:moveTo>
                  <a:pt x="117" y="131"/>
                </a:moveTo>
                <a:cubicBezTo>
                  <a:pt x="119" y="130"/>
                  <a:pt x="117" y="130"/>
                  <a:pt x="118" y="129"/>
                </a:cubicBezTo>
                <a:cubicBezTo>
                  <a:pt x="116" y="131"/>
                  <a:pt x="116" y="131"/>
                  <a:pt x="117" y="131"/>
                </a:cubicBezTo>
                <a:close/>
                <a:moveTo>
                  <a:pt x="112" y="133"/>
                </a:moveTo>
                <a:cubicBezTo>
                  <a:pt x="112" y="134"/>
                  <a:pt x="114" y="132"/>
                  <a:pt x="113" y="133"/>
                </a:cubicBezTo>
                <a:cubicBezTo>
                  <a:pt x="117" y="130"/>
                  <a:pt x="114" y="131"/>
                  <a:pt x="112" y="133"/>
                </a:cubicBezTo>
                <a:close/>
                <a:moveTo>
                  <a:pt x="117" y="138"/>
                </a:moveTo>
                <a:cubicBezTo>
                  <a:pt x="116" y="140"/>
                  <a:pt x="113" y="143"/>
                  <a:pt x="114" y="143"/>
                </a:cubicBezTo>
                <a:cubicBezTo>
                  <a:pt x="117" y="140"/>
                  <a:pt x="116" y="140"/>
                  <a:pt x="119" y="137"/>
                </a:cubicBezTo>
                <a:cubicBezTo>
                  <a:pt x="118" y="138"/>
                  <a:pt x="118" y="137"/>
                  <a:pt x="117" y="138"/>
                </a:cubicBezTo>
                <a:close/>
                <a:moveTo>
                  <a:pt x="114" y="157"/>
                </a:moveTo>
                <a:cubicBezTo>
                  <a:pt x="112" y="158"/>
                  <a:pt x="113" y="158"/>
                  <a:pt x="111" y="158"/>
                </a:cubicBezTo>
                <a:cubicBezTo>
                  <a:pt x="113" y="158"/>
                  <a:pt x="109" y="161"/>
                  <a:pt x="109" y="161"/>
                </a:cubicBezTo>
                <a:cubicBezTo>
                  <a:pt x="111" y="159"/>
                  <a:pt x="109" y="160"/>
                  <a:pt x="108" y="161"/>
                </a:cubicBezTo>
                <a:cubicBezTo>
                  <a:pt x="108" y="162"/>
                  <a:pt x="107" y="163"/>
                  <a:pt x="107" y="164"/>
                </a:cubicBezTo>
                <a:cubicBezTo>
                  <a:pt x="105" y="166"/>
                  <a:pt x="105" y="164"/>
                  <a:pt x="102" y="167"/>
                </a:cubicBezTo>
                <a:cubicBezTo>
                  <a:pt x="102" y="169"/>
                  <a:pt x="103" y="167"/>
                  <a:pt x="104" y="167"/>
                </a:cubicBezTo>
                <a:cubicBezTo>
                  <a:pt x="103" y="168"/>
                  <a:pt x="102" y="168"/>
                  <a:pt x="101" y="169"/>
                </a:cubicBezTo>
                <a:cubicBezTo>
                  <a:pt x="103" y="169"/>
                  <a:pt x="106" y="166"/>
                  <a:pt x="107" y="164"/>
                </a:cubicBezTo>
                <a:cubicBezTo>
                  <a:pt x="106" y="167"/>
                  <a:pt x="101" y="172"/>
                  <a:pt x="99" y="173"/>
                </a:cubicBezTo>
                <a:cubicBezTo>
                  <a:pt x="99" y="173"/>
                  <a:pt x="99" y="175"/>
                  <a:pt x="98" y="175"/>
                </a:cubicBezTo>
                <a:cubicBezTo>
                  <a:pt x="98" y="175"/>
                  <a:pt x="99" y="175"/>
                  <a:pt x="98" y="175"/>
                </a:cubicBezTo>
                <a:cubicBezTo>
                  <a:pt x="99" y="175"/>
                  <a:pt x="98" y="175"/>
                  <a:pt x="99" y="175"/>
                </a:cubicBezTo>
                <a:cubicBezTo>
                  <a:pt x="99" y="175"/>
                  <a:pt x="100" y="174"/>
                  <a:pt x="100" y="174"/>
                </a:cubicBezTo>
                <a:cubicBezTo>
                  <a:pt x="100" y="174"/>
                  <a:pt x="100" y="174"/>
                  <a:pt x="100" y="174"/>
                </a:cubicBezTo>
                <a:cubicBezTo>
                  <a:pt x="101" y="172"/>
                  <a:pt x="101" y="172"/>
                  <a:pt x="101" y="172"/>
                </a:cubicBezTo>
                <a:cubicBezTo>
                  <a:pt x="102" y="172"/>
                  <a:pt x="103" y="171"/>
                  <a:pt x="104" y="170"/>
                </a:cubicBezTo>
                <a:cubicBezTo>
                  <a:pt x="103" y="170"/>
                  <a:pt x="106" y="168"/>
                  <a:pt x="106" y="167"/>
                </a:cubicBezTo>
                <a:cubicBezTo>
                  <a:pt x="108" y="166"/>
                  <a:pt x="114" y="158"/>
                  <a:pt x="117" y="157"/>
                </a:cubicBezTo>
                <a:cubicBezTo>
                  <a:pt x="117" y="157"/>
                  <a:pt x="116" y="157"/>
                  <a:pt x="117" y="156"/>
                </a:cubicBezTo>
                <a:cubicBezTo>
                  <a:pt x="119" y="155"/>
                  <a:pt x="120" y="153"/>
                  <a:pt x="123" y="151"/>
                </a:cubicBezTo>
                <a:cubicBezTo>
                  <a:pt x="122" y="150"/>
                  <a:pt x="125" y="150"/>
                  <a:pt x="126" y="148"/>
                </a:cubicBezTo>
                <a:cubicBezTo>
                  <a:pt x="126" y="148"/>
                  <a:pt x="127" y="147"/>
                  <a:pt x="126" y="147"/>
                </a:cubicBezTo>
                <a:cubicBezTo>
                  <a:pt x="123" y="150"/>
                  <a:pt x="122" y="148"/>
                  <a:pt x="120" y="151"/>
                </a:cubicBezTo>
                <a:cubicBezTo>
                  <a:pt x="121" y="150"/>
                  <a:pt x="120" y="153"/>
                  <a:pt x="119" y="153"/>
                </a:cubicBezTo>
                <a:cubicBezTo>
                  <a:pt x="119" y="152"/>
                  <a:pt x="117" y="155"/>
                  <a:pt x="116" y="155"/>
                </a:cubicBezTo>
                <a:cubicBezTo>
                  <a:pt x="117" y="154"/>
                  <a:pt x="118" y="153"/>
                  <a:pt x="118" y="152"/>
                </a:cubicBezTo>
                <a:cubicBezTo>
                  <a:pt x="117" y="154"/>
                  <a:pt x="116" y="154"/>
                  <a:pt x="116" y="154"/>
                </a:cubicBezTo>
                <a:cubicBezTo>
                  <a:pt x="116" y="154"/>
                  <a:pt x="117" y="153"/>
                  <a:pt x="117" y="153"/>
                </a:cubicBezTo>
                <a:cubicBezTo>
                  <a:pt x="115" y="155"/>
                  <a:pt x="115" y="155"/>
                  <a:pt x="114" y="157"/>
                </a:cubicBezTo>
                <a:close/>
                <a:moveTo>
                  <a:pt x="119" y="151"/>
                </a:moveTo>
                <a:cubicBezTo>
                  <a:pt x="120" y="150"/>
                  <a:pt x="121" y="149"/>
                  <a:pt x="121" y="148"/>
                </a:cubicBezTo>
                <a:cubicBezTo>
                  <a:pt x="120" y="149"/>
                  <a:pt x="119" y="149"/>
                  <a:pt x="118" y="151"/>
                </a:cubicBezTo>
                <a:cubicBezTo>
                  <a:pt x="118" y="152"/>
                  <a:pt x="119" y="150"/>
                  <a:pt x="120" y="150"/>
                </a:cubicBezTo>
                <a:cubicBezTo>
                  <a:pt x="119" y="151"/>
                  <a:pt x="118" y="152"/>
                  <a:pt x="119" y="151"/>
                </a:cubicBezTo>
                <a:close/>
                <a:moveTo>
                  <a:pt x="124" y="159"/>
                </a:moveTo>
                <a:cubicBezTo>
                  <a:pt x="125" y="159"/>
                  <a:pt x="128" y="159"/>
                  <a:pt x="128" y="157"/>
                </a:cubicBezTo>
                <a:cubicBezTo>
                  <a:pt x="125" y="160"/>
                  <a:pt x="127" y="156"/>
                  <a:pt x="124" y="159"/>
                </a:cubicBezTo>
                <a:close/>
                <a:moveTo>
                  <a:pt x="112" y="142"/>
                </a:moveTo>
                <a:cubicBezTo>
                  <a:pt x="110" y="143"/>
                  <a:pt x="109" y="144"/>
                  <a:pt x="109" y="145"/>
                </a:cubicBezTo>
                <a:cubicBezTo>
                  <a:pt x="110" y="145"/>
                  <a:pt x="111" y="143"/>
                  <a:pt x="112" y="142"/>
                </a:cubicBezTo>
                <a:cubicBezTo>
                  <a:pt x="112" y="143"/>
                  <a:pt x="112" y="143"/>
                  <a:pt x="113" y="142"/>
                </a:cubicBezTo>
                <a:cubicBezTo>
                  <a:pt x="113" y="142"/>
                  <a:pt x="112" y="142"/>
                  <a:pt x="112" y="142"/>
                </a:cubicBezTo>
                <a:close/>
                <a:moveTo>
                  <a:pt x="114" y="170"/>
                </a:moveTo>
                <a:cubicBezTo>
                  <a:pt x="115" y="170"/>
                  <a:pt x="118" y="166"/>
                  <a:pt x="117" y="166"/>
                </a:cubicBezTo>
                <a:cubicBezTo>
                  <a:pt x="115" y="168"/>
                  <a:pt x="116" y="167"/>
                  <a:pt x="114" y="170"/>
                </a:cubicBezTo>
                <a:close/>
                <a:moveTo>
                  <a:pt x="88" y="182"/>
                </a:moveTo>
                <a:cubicBezTo>
                  <a:pt x="88" y="182"/>
                  <a:pt x="89" y="182"/>
                  <a:pt x="89" y="181"/>
                </a:cubicBezTo>
                <a:cubicBezTo>
                  <a:pt x="88" y="181"/>
                  <a:pt x="88" y="182"/>
                  <a:pt x="88" y="182"/>
                </a:cubicBezTo>
                <a:close/>
                <a:moveTo>
                  <a:pt x="108" y="144"/>
                </a:moveTo>
                <a:cubicBezTo>
                  <a:pt x="106" y="144"/>
                  <a:pt x="109" y="142"/>
                  <a:pt x="108" y="142"/>
                </a:cubicBezTo>
                <a:cubicBezTo>
                  <a:pt x="107" y="142"/>
                  <a:pt x="103" y="145"/>
                  <a:pt x="103" y="145"/>
                </a:cubicBezTo>
                <a:cubicBezTo>
                  <a:pt x="105" y="144"/>
                  <a:pt x="106" y="145"/>
                  <a:pt x="107" y="144"/>
                </a:cubicBezTo>
                <a:cubicBezTo>
                  <a:pt x="109" y="143"/>
                  <a:pt x="109" y="143"/>
                  <a:pt x="110" y="141"/>
                </a:cubicBezTo>
                <a:cubicBezTo>
                  <a:pt x="110" y="141"/>
                  <a:pt x="110" y="141"/>
                  <a:pt x="110" y="141"/>
                </a:cubicBezTo>
                <a:cubicBezTo>
                  <a:pt x="107" y="143"/>
                  <a:pt x="110" y="142"/>
                  <a:pt x="108" y="144"/>
                </a:cubicBezTo>
                <a:close/>
                <a:moveTo>
                  <a:pt x="802" y="247"/>
                </a:moveTo>
                <a:cubicBezTo>
                  <a:pt x="799" y="242"/>
                  <a:pt x="799" y="242"/>
                  <a:pt x="799" y="242"/>
                </a:cubicBezTo>
                <a:cubicBezTo>
                  <a:pt x="798" y="242"/>
                  <a:pt x="801" y="247"/>
                  <a:pt x="801" y="246"/>
                </a:cubicBezTo>
                <a:cubicBezTo>
                  <a:pt x="801" y="247"/>
                  <a:pt x="801" y="247"/>
                  <a:pt x="801" y="247"/>
                </a:cubicBezTo>
                <a:cubicBezTo>
                  <a:pt x="800" y="244"/>
                  <a:pt x="802" y="246"/>
                  <a:pt x="802" y="247"/>
                </a:cubicBezTo>
                <a:close/>
                <a:moveTo>
                  <a:pt x="596" y="44"/>
                </a:moveTo>
                <a:cubicBezTo>
                  <a:pt x="592" y="42"/>
                  <a:pt x="592" y="42"/>
                  <a:pt x="592" y="42"/>
                </a:cubicBezTo>
                <a:cubicBezTo>
                  <a:pt x="592" y="43"/>
                  <a:pt x="593" y="43"/>
                  <a:pt x="594" y="44"/>
                </a:cubicBezTo>
                <a:cubicBezTo>
                  <a:pt x="591" y="43"/>
                  <a:pt x="597" y="45"/>
                  <a:pt x="596" y="44"/>
                </a:cubicBezTo>
                <a:close/>
                <a:moveTo>
                  <a:pt x="493" y="9"/>
                </a:moveTo>
                <a:cubicBezTo>
                  <a:pt x="495" y="10"/>
                  <a:pt x="500" y="11"/>
                  <a:pt x="502" y="11"/>
                </a:cubicBezTo>
                <a:cubicBezTo>
                  <a:pt x="500" y="10"/>
                  <a:pt x="492" y="9"/>
                  <a:pt x="493" y="9"/>
                </a:cubicBezTo>
                <a:close/>
                <a:moveTo>
                  <a:pt x="467" y="5"/>
                </a:moveTo>
                <a:cubicBezTo>
                  <a:pt x="469" y="5"/>
                  <a:pt x="477" y="7"/>
                  <a:pt x="475" y="6"/>
                </a:cubicBezTo>
                <a:cubicBezTo>
                  <a:pt x="473" y="6"/>
                  <a:pt x="466" y="4"/>
                  <a:pt x="466" y="5"/>
                </a:cubicBezTo>
                <a:cubicBezTo>
                  <a:pt x="467" y="6"/>
                  <a:pt x="469" y="7"/>
                  <a:pt x="470" y="6"/>
                </a:cubicBezTo>
                <a:cubicBezTo>
                  <a:pt x="469" y="6"/>
                  <a:pt x="468" y="6"/>
                  <a:pt x="467" y="5"/>
                </a:cubicBezTo>
                <a:close/>
                <a:moveTo>
                  <a:pt x="411" y="0"/>
                </a:moveTo>
                <a:cubicBezTo>
                  <a:pt x="410" y="0"/>
                  <a:pt x="406" y="0"/>
                  <a:pt x="404" y="1"/>
                </a:cubicBezTo>
                <a:cubicBezTo>
                  <a:pt x="407" y="1"/>
                  <a:pt x="411" y="1"/>
                  <a:pt x="414" y="1"/>
                </a:cubicBezTo>
                <a:cubicBezTo>
                  <a:pt x="413" y="1"/>
                  <a:pt x="411" y="1"/>
                  <a:pt x="412" y="1"/>
                </a:cubicBezTo>
                <a:cubicBezTo>
                  <a:pt x="413" y="1"/>
                  <a:pt x="417" y="0"/>
                  <a:pt x="415" y="0"/>
                </a:cubicBezTo>
                <a:cubicBezTo>
                  <a:pt x="415" y="1"/>
                  <a:pt x="413" y="0"/>
                  <a:pt x="411" y="0"/>
                </a:cubicBezTo>
                <a:close/>
                <a:moveTo>
                  <a:pt x="394" y="50"/>
                </a:moveTo>
                <a:cubicBezTo>
                  <a:pt x="394" y="49"/>
                  <a:pt x="401" y="50"/>
                  <a:pt x="399" y="50"/>
                </a:cubicBezTo>
                <a:cubicBezTo>
                  <a:pt x="399" y="49"/>
                  <a:pt x="391" y="49"/>
                  <a:pt x="394" y="50"/>
                </a:cubicBezTo>
                <a:close/>
                <a:moveTo>
                  <a:pt x="388" y="50"/>
                </a:moveTo>
                <a:cubicBezTo>
                  <a:pt x="389" y="50"/>
                  <a:pt x="391" y="51"/>
                  <a:pt x="393" y="50"/>
                </a:cubicBezTo>
                <a:cubicBezTo>
                  <a:pt x="384" y="50"/>
                  <a:pt x="379" y="50"/>
                  <a:pt x="376" y="50"/>
                </a:cubicBezTo>
                <a:cubicBezTo>
                  <a:pt x="379" y="50"/>
                  <a:pt x="373" y="51"/>
                  <a:pt x="376" y="51"/>
                </a:cubicBezTo>
                <a:cubicBezTo>
                  <a:pt x="378" y="50"/>
                  <a:pt x="383" y="51"/>
                  <a:pt x="382" y="50"/>
                </a:cubicBezTo>
                <a:cubicBezTo>
                  <a:pt x="383" y="50"/>
                  <a:pt x="386" y="50"/>
                  <a:pt x="388" y="50"/>
                </a:cubicBezTo>
                <a:close/>
                <a:moveTo>
                  <a:pt x="350" y="7"/>
                </a:moveTo>
                <a:cubicBezTo>
                  <a:pt x="351" y="6"/>
                  <a:pt x="358" y="6"/>
                  <a:pt x="359" y="6"/>
                </a:cubicBezTo>
                <a:cubicBezTo>
                  <a:pt x="355" y="6"/>
                  <a:pt x="351" y="7"/>
                  <a:pt x="349" y="7"/>
                </a:cubicBezTo>
                <a:cubicBezTo>
                  <a:pt x="350" y="7"/>
                  <a:pt x="350" y="7"/>
                  <a:pt x="350" y="7"/>
                </a:cubicBezTo>
                <a:cubicBezTo>
                  <a:pt x="350" y="7"/>
                  <a:pt x="349" y="7"/>
                  <a:pt x="350" y="7"/>
                </a:cubicBezTo>
                <a:close/>
                <a:moveTo>
                  <a:pt x="350" y="8"/>
                </a:moveTo>
                <a:cubicBezTo>
                  <a:pt x="350" y="8"/>
                  <a:pt x="350" y="8"/>
                  <a:pt x="351" y="7"/>
                </a:cubicBezTo>
                <a:cubicBezTo>
                  <a:pt x="348" y="8"/>
                  <a:pt x="348" y="7"/>
                  <a:pt x="347" y="7"/>
                </a:cubicBezTo>
                <a:cubicBezTo>
                  <a:pt x="346" y="8"/>
                  <a:pt x="345" y="8"/>
                  <a:pt x="343" y="8"/>
                </a:cubicBezTo>
                <a:cubicBezTo>
                  <a:pt x="342" y="8"/>
                  <a:pt x="336" y="8"/>
                  <a:pt x="335" y="9"/>
                </a:cubicBezTo>
                <a:cubicBezTo>
                  <a:pt x="336" y="9"/>
                  <a:pt x="337" y="9"/>
                  <a:pt x="337" y="9"/>
                </a:cubicBezTo>
                <a:cubicBezTo>
                  <a:pt x="334" y="10"/>
                  <a:pt x="330" y="9"/>
                  <a:pt x="327" y="11"/>
                </a:cubicBezTo>
                <a:cubicBezTo>
                  <a:pt x="331" y="11"/>
                  <a:pt x="333" y="10"/>
                  <a:pt x="336" y="10"/>
                </a:cubicBezTo>
                <a:cubicBezTo>
                  <a:pt x="336" y="9"/>
                  <a:pt x="337" y="9"/>
                  <a:pt x="339" y="9"/>
                </a:cubicBezTo>
                <a:cubicBezTo>
                  <a:pt x="339" y="9"/>
                  <a:pt x="336" y="9"/>
                  <a:pt x="337" y="10"/>
                </a:cubicBezTo>
                <a:cubicBezTo>
                  <a:pt x="342" y="9"/>
                  <a:pt x="350" y="9"/>
                  <a:pt x="351" y="8"/>
                </a:cubicBezTo>
                <a:cubicBezTo>
                  <a:pt x="350" y="8"/>
                  <a:pt x="350" y="8"/>
                  <a:pt x="350" y="8"/>
                </a:cubicBezTo>
                <a:close/>
                <a:moveTo>
                  <a:pt x="314" y="14"/>
                </a:moveTo>
                <a:cubicBezTo>
                  <a:pt x="315" y="14"/>
                  <a:pt x="322" y="13"/>
                  <a:pt x="320" y="13"/>
                </a:cubicBezTo>
                <a:cubicBezTo>
                  <a:pt x="317" y="14"/>
                  <a:pt x="316" y="13"/>
                  <a:pt x="314" y="14"/>
                </a:cubicBezTo>
                <a:close/>
                <a:moveTo>
                  <a:pt x="241" y="77"/>
                </a:moveTo>
                <a:cubicBezTo>
                  <a:pt x="240" y="77"/>
                  <a:pt x="241" y="75"/>
                  <a:pt x="240" y="76"/>
                </a:cubicBezTo>
                <a:cubicBezTo>
                  <a:pt x="240" y="76"/>
                  <a:pt x="238" y="77"/>
                  <a:pt x="238" y="77"/>
                </a:cubicBezTo>
                <a:cubicBezTo>
                  <a:pt x="238" y="77"/>
                  <a:pt x="238" y="77"/>
                  <a:pt x="237" y="77"/>
                </a:cubicBezTo>
                <a:cubicBezTo>
                  <a:pt x="237" y="78"/>
                  <a:pt x="238" y="77"/>
                  <a:pt x="238" y="77"/>
                </a:cubicBezTo>
                <a:cubicBezTo>
                  <a:pt x="236" y="79"/>
                  <a:pt x="236" y="78"/>
                  <a:pt x="235" y="79"/>
                </a:cubicBezTo>
                <a:cubicBezTo>
                  <a:pt x="236" y="79"/>
                  <a:pt x="240" y="77"/>
                  <a:pt x="241" y="77"/>
                </a:cubicBezTo>
                <a:close/>
                <a:moveTo>
                  <a:pt x="232" y="80"/>
                </a:moveTo>
                <a:cubicBezTo>
                  <a:pt x="232" y="81"/>
                  <a:pt x="233" y="81"/>
                  <a:pt x="228" y="83"/>
                </a:cubicBezTo>
                <a:cubicBezTo>
                  <a:pt x="231" y="83"/>
                  <a:pt x="236" y="79"/>
                  <a:pt x="241" y="77"/>
                </a:cubicBezTo>
                <a:cubicBezTo>
                  <a:pt x="238" y="78"/>
                  <a:pt x="235" y="79"/>
                  <a:pt x="232" y="80"/>
                </a:cubicBezTo>
                <a:close/>
                <a:moveTo>
                  <a:pt x="222" y="84"/>
                </a:moveTo>
                <a:cubicBezTo>
                  <a:pt x="220" y="86"/>
                  <a:pt x="220" y="87"/>
                  <a:pt x="223" y="86"/>
                </a:cubicBezTo>
                <a:cubicBezTo>
                  <a:pt x="221" y="87"/>
                  <a:pt x="219" y="89"/>
                  <a:pt x="217" y="89"/>
                </a:cubicBezTo>
                <a:cubicBezTo>
                  <a:pt x="217" y="88"/>
                  <a:pt x="219" y="88"/>
                  <a:pt x="219" y="87"/>
                </a:cubicBezTo>
                <a:cubicBezTo>
                  <a:pt x="217" y="88"/>
                  <a:pt x="213" y="90"/>
                  <a:pt x="213" y="91"/>
                </a:cubicBezTo>
                <a:cubicBezTo>
                  <a:pt x="218" y="88"/>
                  <a:pt x="214" y="91"/>
                  <a:pt x="215" y="91"/>
                </a:cubicBezTo>
                <a:cubicBezTo>
                  <a:pt x="219" y="89"/>
                  <a:pt x="219" y="89"/>
                  <a:pt x="219" y="89"/>
                </a:cubicBezTo>
                <a:cubicBezTo>
                  <a:pt x="219" y="88"/>
                  <a:pt x="224" y="86"/>
                  <a:pt x="226" y="84"/>
                </a:cubicBezTo>
                <a:cubicBezTo>
                  <a:pt x="222" y="86"/>
                  <a:pt x="223" y="85"/>
                  <a:pt x="222" y="84"/>
                </a:cubicBezTo>
                <a:close/>
                <a:moveTo>
                  <a:pt x="214" y="101"/>
                </a:moveTo>
                <a:cubicBezTo>
                  <a:pt x="214" y="103"/>
                  <a:pt x="210" y="104"/>
                  <a:pt x="207" y="106"/>
                </a:cubicBezTo>
                <a:cubicBezTo>
                  <a:pt x="211" y="104"/>
                  <a:pt x="216" y="101"/>
                  <a:pt x="220" y="99"/>
                </a:cubicBezTo>
                <a:cubicBezTo>
                  <a:pt x="219" y="99"/>
                  <a:pt x="215" y="102"/>
                  <a:pt x="215" y="101"/>
                </a:cubicBezTo>
                <a:cubicBezTo>
                  <a:pt x="219" y="99"/>
                  <a:pt x="223" y="98"/>
                  <a:pt x="226" y="95"/>
                </a:cubicBezTo>
                <a:cubicBezTo>
                  <a:pt x="223" y="97"/>
                  <a:pt x="219" y="98"/>
                  <a:pt x="214" y="101"/>
                </a:cubicBezTo>
                <a:close/>
                <a:moveTo>
                  <a:pt x="211" y="86"/>
                </a:moveTo>
                <a:cubicBezTo>
                  <a:pt x="213" y="83"/>
                  <a:pt x="216" y="83"/>
                  <a:pt x="217" y="81"/>
                </a:cubicBezTo>
                <a:cubicBezTo>
                  <a:pt x="214" y="83"/>
                  <a:pt x="214" y="82"/>
                  <a:pt x="210" y="84"/>
                </a:cubicBezTo>
                <a:cubicBezTo>
                  <a:pt x="210" y="85"/>
                  <a:pt x="208" y="86"/>
                  <a:pt x="211" y="86"/>
                </a:cubicBezTo>
                <a:close/>
                <a:moveTo>
                  <a:pt x="210" y="82"/>
                </a:moveTo>
                <a:cubicBezTo>
                  <a:pt x="211" y="82"/>
                  <a:pt x="207" y="83"/>
                  <a:pt x="208" y="84"/>
                </a:cubicBezTo>
                <a:cubicBezTo>
                  <a:pt x="211" y="83"/>
                  <a:pt x="211" y="82"/>
                  <a:pt x="213" y="80"/>
                </a:cubicBezTo>
                <a:cubicBezTo>
                  <a:pt x="214" y="80"/>
                  <a:pt x="214" y="81"/>
                  <a:pt x="215" y="80"/>
                </a:cubicBezTo>
                <a:cubicBezTo>
                  <a:pt x="216" y="79"/>
                  <a:pt x="212" y="81"/>
                  <a:pt x="210" y="82"/>
                </a:cubicBezTo>
                <a:close/>
                <a:moveTo>
                  <a:pt x="203" y="100"/>
                </a:moveTo>
                <a:cubicBezTo>
                  <a:pt x="201" y="100"/>
                  <a:pt x="199" y="102"/>
                  <a:pt x="199" y="102"/>
                </a:cubicBezTo>
                <a:cubicBezTo>
                  <a:pt x="201" y="100"/>
                  <a:pt x="205" y="97"/>
                  <a:pt x="207" y="96"/>
                </a:cubicBezTo>
                <a:cubicBezTo>
                  <a:pt x="207" y="96"/>
                  <a:pt x="213" y="92"/>
                  <a:pt x="212" y="92"/>
                </a:cubicBezTo>
                <a:cubicBezTo>
                  <a:pt x="211" y="93"/>
                  <a:pt x="207" y="95"/>
                  <a:pt x="207" y="96"/>
                </a:cubicBezTo>
                <a:cubicBezTo>
                  <a:pt x="204" y="97"/>
                  <a:pt x="201" y="100"/>
                  <a:pt x="197" y="101"/>
                </a:cubicBezTo>
                <a:cubicBezTo>
                  <a:pt x="197" y="102"/>
                  <a:pt x="198" y="101"/>
                  <a:pt x="196" y="103"/>
                </a:cubicBezTo>
                <a:cubicBezTo>
                  <a:pt x="192" y="104"/>
                  <a:pt x="183" y="110"/>
                  <a:pt x="180" y="114"/>
                </a:cubicBezTo>
                <a:cubicBezTo>
                  <a:pt x="175" y="115"/>
                  <a:pt x="167" y="123"/>
                  <a:pt x="160" y="128"/>
                </a:cubicBezTo>
                <a:cubicBezTo>
                  <a:pt x="161" y="128"/>
                  <a:pt x="163" y="127"/>
                  <a:pt x="161" y="129"/>
                </a:cubicBezTo>
                <a:cubicBezTo>
                  <a:pt x="164" y="127"/>
                  <a:pt x="163" y="126"/>
                  <a:pt x="165" y="125"/>
                </a:cubicBezTo>
                <a:cubicBezTo>
                  <a:pt x="166" y="125"/>
                  <a:pt x="167" y="124"/>
                  <a:pt x="165" y="127"/>
                </a:cubicBezTo>
                <a:cubicBezTo>
                  <a:pt x="167" y="125"/>
                  <a:pt x="166" y="126"/>
                  <a:pt x="168" y="125"/>
                </a:cubicBezTo>
                <a:cubicBezTo>
                  <a:pt x="168" y="124"/>
                  <a:pt x="169" y="122"/>
                  <a:pt x="167" y="123"/>
                </a:cubicBezTo>
                <a:cubicBezTo>
                  <a:pt x="172" y="119"/>
                  <a:pt x="174" y="119"/>
                  <a:pt x="177" y="116"/>
                </a:cubicBezTo>
                <a:cubicBezTo>
                  <a:pt x="176" y="117"/>
                  <a:pt x="178" y="116"/>
                  <a:pt x="179" y="115"/>
                </a:cubicBezTo>
                <a:cubicBezTo>
                  <a:pt x="179" y="115"/>
                  <a:pt x="178" y="115"/>
                  <a:pt x="179" y="114"/>
                </a:cubicBezTo>
                <a:cubicBezTo>
                  <a:pt x="183" y="113"/>
                  <a:pt x="189" y="107"/>
                  <a:pt x="193" y="105"/>
                </a:cubicBezTo>
                <a:cubicBezTo>
                  <a:pt x="193" y="105"/>
                  <a:pt x="192" y="105"/>
                  <a:pt x="194" y="104"/>
                </a:cubicBezTo>
                <a:cubicBezTo>
                  <a:pt x="193" y="106"/>
                  <a:pt x="196" y="103"/>
                  <a:pt x="198" y="102"/>
                </a:cubicBezTo>
                <a:cubicBezTo>
                  <a:pt x="198" y="103"/>
                  <a:pt x="189" y="108"/>
                  <a:pt x="194" y="106"/>
                </a:cubicBezTo>
                <a:cubicBezTo>
                  <a:pt x="192" y="107"/>
                  <a:pt x="190" y="108"/>
                  <a:pt x="190" y="108"/>
                </a:cubicBezTo>
                <a:cubicBezTo>
                  <a:pt x="194" y="106"/>
                  <a:pt x="190" y="109"/>
                  <a:pt x="189" y="110"/>
                </a:cubicBezTo>
                <a:cubicBezTo>
                  <a:pt x="194" y="107"/>
                  <a:pt x="196" y="106"/>
                  <a:pt x="200" y="103"/>
                </a:cubicBezTo>
                <a:cubicBezTo>
                  <a:pt x="201" y="103"/>
                  <a:pt x="200" y="103"/>
                  <a:pt x="201" y="102"/>
                </a:cubicBezTo>
                <a:cubicBezTo>
                  <a:pt x="202" y="102"/>
                  <a:pt x="205" y="100"/>
                  <a:pt x="205" y="99"/>
                </a:cubicBezTo>
                <a:cubicBezTo>
                  <a:pt x="207" y="98"/>
                  <a:pt x="210" y="96"/>
                  <a:pt x="210" y="97"/>
                </a:cubicBezTo>
                <a:cubicBezTo>
                  <a:pt x="212" y="96"/>
                  <a:pt x="213" y="96"/>
                  <a:pt x="213" y="95"/>
                </a:cubicBezTo>
                <a:cubicBezTo>
                  <a:pt x="211" y="96"/>
                  <a:pt x="215" y="94"/>
                  <a:pt x="214" y="94"/>
                </a:cubicBezTo>
                <a:cubicBezTo>
                  <a:pt x="213" y="95"/>
                  <a:pt x="213" y="94"/>
                  <a:pt x="211" y="95"/>
                </a:cubicBezTo>
                <a:cubicBezTo>
                  <a:pt x="211" y="96"/>
                  <a:pt x="207" y="98"/>
                  <a:pt x="205" y="99"/>
                </a:cubicBezTo>
                <a:cubicBezTo>
                  <a:pt x="205" y="99"/>
                  <a:pt x="202" y="101"/>
                  <a:pt x="202" y="101"/>
                </a:cubicBezTo>
                <a:cubicBezTo>
                  <a:pt x="200" y="101"/>
                  <a:pt x="205" y="99"/>
                  <a:pt x="203" y="100"/>
                </a:cubicBezTo>
                <a:close/>
                <a:moveTo>
                  <a:pt x="201" y="82"/>
                </a:moveTo>
                <a:cubicBezTo>
                  <a:pt x="203" y="81"/>
                  <a:pt x="203" y="82"/>
                  <a:pt x="205" y="81"/>
                </a:cubicBezTo>
                <a:cubicBezTo>
                  <a:pt x="205" y="80"/>
                  <a:pt x="206" y="80"/>
                  <a:pt x="205" y="79"/>
                </a:cubicBezTo>
                <a:cubicBezTo>
                  <a:pt x="203" y="80"/>
                  <a:pt x="202" y="81"/>
                  <a:pt x="201" y="82"/>
                </a:cubicBezTo>
                <a:close/>
                <a:moveTo>
                  <a:pt x="192" y="82"/>
                </a:moveTo>
                <a:cubicBezTo>
                  <a:pt x="192" y="81"/>
                  <a:pt x="194" y="80"/>
                  <a:pt x="194" y="80"/>
                </a:cubicBezTo>
                <a:cubicBezTo>
                  <a:pt x="192" y="80"/>
                  <a:pt x="187" y="84"/>
                  <a:pt x="190" y="83"/>
                </a:cubicBezTo>
                <a:cubicBezTo>
                  <a:pt x="192" y="81"/>
                  <a:pt x="191" y="83"/>
                  <a:pt x="191" y="83"/>
                </a:cubicBezTo>
                <a:cubicBezTo>
                  <a:pt x="192" y="83"/>
                  <a:pt x="194" y="82"/>
                  <a:pt x="195" y="81"/>
                </a:cubicBezTo>
                <a:cubicBezTo>
                  <a:pt x="195" y="81"/>
                  <a:pt x="195" y="82"/>
                  <a:pt x="195" y="82"/>
                </a:cubicBezTo>
                <a:cubicBezTo>
                  <a:pt x="197" y="81"/>
                  <a:pt x="197" y="81"/>
                  <a:pt x="197" y="81"/>
                </a:cubicBezTo>
                <a:cubicBezTo>
                  <a:pt x="197" y="80"/>
                  <a:pt x="197" y="80"/>
                  <a:pt x="197" y="80"/>
                </a:cubicBezTo>
                <a:cubicBezTo>
                  <a:pt x="194" y="82"/>
                  <a:pt x="193" y="81"/>
                  <a:pt x="192" y="82"/>
                </a:cubicBezTo>
                <a:close/>
                <a:moveTo>
                  <a:pt x="196" y="84"/>
                </a:moveTo>
                <a:cubicBezTo>
                  <a:pt x="193" y="86"/>
                  <a:pt x="192" y="85"/>
                  <a:pt x="192" y="85"/>
                </a:cubicBezTo>
                <a:cubicBezTo>
                  <a:pt x="192" y="86"/>
                  <a:pt x="191" y="86"/>
                  <a:pt x="191" y="87"/>
                </a:cubicBezTo>
                <a:cubicBezTo>
                  <a:pt x="193" y="86"/>
                  <a:pt x="192" y="87"/>
                  <a:pt x="194" y="87"/>
                </a:cubicBezTo>
                <a:cubicBezTo>
                  <a:pt x="196" y="86"/>
                  <a:pt x="195" y="86"/>
                  <a:pt x="197" y="85"/>
                </a:cubicBezTo>
                <a:cubicBezTo>
                  <a:pt x="198" y="84"/>
                  <a:pt x="195" y="86"/>
                  <a:pt x="195" y="85"/>
                </a:cubicBezTo>
                <a:cubicBezTo>
                  <a:pt x="195" y="85"/>
                  <a:pt x="198" y="82"/>
                  <a:pt x="196" y="83"/>
                </a:cubicBezTo>
                <a:cubicBezTo>
                  <a:pt x="196" y="83"/>
                  <a:pt x="196" y="83"/>
                  <a:pt x="196" y="84"/>
                </a:cubicBezTo>
                <a:close/>
                <a:moveTo>
                  <a:pt x="187" y="104"/>
                </a:moveTo>
                <a:cubicBezTo>
                  <a:pt x="188" y="103"/>
                  <a:pt x="188" y="105"/>
                  <a:pt x="192" y="103"/>
                </a:cubicBezTo>
                <a:cubicBezTo>
                  <a:pt x="192" y="102"/>
                  <a:pt x="190" y="103"/>
                  <a:pt x="190" y="103"/>
                </a:cubicBezTo>
                <a:cubicBezTo>
                  <a:pt x="192" y="102"/>
                  <a:pt x="193" y="101"/>
                  <a:pt x="194" y="99"/>
                </a:cubicBezTo>
                <a:cubicBezTo>
                  <a:pt x="195" y="100"/>
                  <a:pt x="195" y="100"/>
                  <a:pt x="195" y="100"/>
                </a:cubicBezTo>
                <a:cubicBezTo>
                  <a:pt x="197" y="98"/>
                  <a:pt x="198" y="98"/>
                  <a:pt x="201" y="96"/>
                </a:cubicBezTo>
                <a:cubicBezTo>
                  <a:pt x="200" y="96"/>
                  <a:pt x="201" y="94"/>
                  <a:pt x="200" y="95"/>
                </a:cubicBezTo>
                <a:cubicBezTo>
                  <a:pt x="196" y="97"/>
                  <a:pt x="191" y="101"/>
                  <a:pt x="189" y="102"/>
                </a:cubicBezTo>
                <a:cubicBezTo>
                  <a:pt x="188" y="103"/>
                  <a:pt x="191" y="102"/>
                  <a:pt x="188" y="103"/>
                </a:cubicBezTo>
                <a:cubicBezTo>
                  <a:pt x="188" y="103"/>
                  <a:pt x="187" y="104"/>
                  <a:pt x="187" y="104"/>
                </a:cubicBezTo>
                <a:close/>
                <a:moveTo>
                  <a:pt x="198" y="107"/>
                </a:moveTo>
                <a:cubicBezTo>
                  <a:pt x="200" y="106"/>
                  <a:pt x="201" y="105"/>
                  <a:pt x="202" y="105"/>
                </a:cubicBezTo>
                <a:cubicBezTo>
                  <a:pt x="201" y="105"/>
                  <a:pt x="199" y="106"/>
                  <a:pt x="198" y="106"/>
                </a:cubicBezTo>
                <a:cubicBezTo>
                  <a:pt x="200" y="105"/>
                  <a:pt x="200" y="104"/>
                  <a:pt x="202" y="103"/>
                </a:cubicBezTo>
                <a:cubicBezTo>
                  <a:pt x="201" y="104"/>
                  <a:pt x="203" y="102"/>
                  <a:pt x="205" y="102"/>
                </a:cubicBezTo>
                <a:cubicBezTo>
                  <a:pt x="204" y="101"/>
                  <a:pt x="200" y="104"/>
                  <a:pt x="197" y="105"/>
                </a:cubicBezTo>
                <a:cubicBezTo>
                  <a:pt x="199" y="105"/>
                  <a:pt x="196" y="108"/>
                  <a:pt x="198" y="107"/>
                </a:cubicBezTo>
                <a:close/>
                <a:moveTo>
                  <a:pt x="186" y="99"/>
                </a:moveTo>
                <a:cubicBezTo>
                  <a:pt x="183" y="101"/>
                  <a:pt x="173" y="108"/>
                  <a:pt x="182" y="103"/>
                </a:cubicBezTo>
                <a:cubicBezTo>
                  <a:pt x="183" y="101"/>
                  <a:pt x="187" y="99"/>
                  <a:pt x="183" y="102"/>
                </a:cubicBezTo>
                <a:cubicBezTo>
                  <a:pt x="186" y="100"/>
                  <a:pt x="187" y="99"/>
                  <a:pt x="188" y="98"/>
                </a:cubicBezTo>
                <a:cubicBezTo>
                  <a:pt x="187" y="99"/>
                  <a:pt x="187" y="98"/>
                  <a:pt x="186" y="99"/>
                </a:cubicBezTo>
                <a:close/>
                <a:moveTo>
                  <a:pt x="169" y="89"/>
                </a:moveTo>
                <a:cubicBezTo>
                  <a:pt x="171" y="89"/>
                  <a:pt x="178" y="83"/>
                  <a:pt x="174" y="85"/>
                </a:cubicBezTo>
                <a:cubicBezTo>
                  <a:pt x="174" y="86"/>
                  <a:pt x="171" y="88"/>
                  <a:pt x="169" y="89"/>
                </a:cubicBezTo>
                <a:close/>
                <a:moveTo>
                  <a:pt x="182" y="123"/>
                </a:moveTo>
                <a:cubicBezTo>
                  <a:pt x="187" y="120"/>
                  <a:pt x="189" y="118"/>
                  <a:pt x="195" y="114"/>
                </a:cubicBezTo>
                <a:cubicBezTo>
                  <a:pt x="194" y="115"/>
                  <a:pt x="195" y="113"/>
                  <a:pt x="194" y="114"/>
                </a:cubicBezTo>
                <a:cubicBezTo>
                  <a:pt x="194" y="114"/>
                  <a:pt x="191" y="117"/>
                  <a:pt x="189" y="118"/>
                </a:cubicBezTo>
                <a:cubicBezTo>
                  <a:pt x="190" y="117"/>
                  <a:pt x="190" y="117"/>
                  <a:pt x="190" y="116"/>
                </a:cubicBezTo>
                <a:cubicBezTo>
                  <a:pt x="188" y="118"/>
                  <a:pt x="186" y="120"/>
                  <a:pt x="183" y="121"/>
                </a:cubicBezTo>
                <a:cubicBezTo>
                  <a:pt x="184" y="121"/>
                  <a:pt x="184" y="120"/>
                  <a:pt x="183" y="121"/>
                </a:cubicBezTo>
                <a:cubicBezTo>
                  <a:pt x="183" y="121"/>
                  <a:pt x="182" y="123"/>
                  <a:pt x="182" y="123"/>
                </a:cubicBezTo>
                <a:close/>
                <a:moveTo>
                  <a:pt x="178" y="110"/>
                </a:moveTo>
                <a:cubicBezTo>
                  <a:pt x="180" y="109"/>
                  <a:pt x="180" y="109"/>
                  <a:pt x="180" y="109"/>
                </a:cubicBezTo>
                <a:cubicBezTo>
                  <a:pt x="178" y="111"/>
                  <a:pt x="182" y="109"/>
                  <a:pt x="182" y="108"/>
                </a:cubicBezTo>
                <a:cubicBezTo>
                  <a:pt x="181" y="108"/>
                  <a:pt x="179" y="109"/>
                  <a:pt x="178" y="110"/>
                </a:cubicBezTo>
                <a:close/>
                <a:moveTo>
                  <a:pt x="178" y="117"/>
                </a:moveTo>
                <a:cubicBezTo>
                  <a:pt x="177" y="118"/>
                  <a:pt x="176" y="118"/>
                  <a:pt x="175" y="120"/>
                </a:cubicBezTo>
                <a:cubicBezTo>
                  <a:pt x="176" y="119"/>
                  <a:pt x="176" y="119"/>
                  <a:pt x="177" y="119"/>
                </a:cubicBezTo>
                <a:cubicBezTo>
                  <a:pt x="178" y="118"/>
                  <a:pt x="182" y="116"/>
                  <a:pt x="181" y="116"/>
                </a:cubicBezTo>
                <a:cubicBezTo>
                  <a:pt x="177" y="119"/>
                  <a:pt x="181" y="114"/>
                  <a:pt x="178" y="117"/>
                </a:cubicBezTo>
                <a:close/>
                <a:moveTo>
                  <a:pt x="164" y="122"/>
                </a:moveTo>
                <a:cubicBezTo>
                  <a:pt x="169" y="117"/>
                  <a:pt x="172" y="117"/>
                  <a:pt x="177" y="112"/>
                </a:cubicBezTo>
                <a:cubicBezTo>
                  <a:pt x="174" y="114"/>
                  <a:pt x="176" y="112"/>
                  <a:pt x="174" y="113"/>
                </a:cubicBezTo>
                <a:cubicBezTo>
                  <a:pt x="171" y="116"/>
                  <a:pt x="165" y="119"/>
                  <a:pt x="164" y="122"/>
                </a:cubicBezTo>
                <a:close/>
                <a:moveTo>
                  <a:pt x="159" y="111"/>
                </a:moveTo>
                <a:cubicBezTo>
                  <a:pt x="160" y="110"/>
                  <a:pt x="164" y="108"/>
                  <a:pt x="164" y="107"/>
                </a:cubicBezTo>
                <a:cubicBezTo>
                  <a:pt x="162" y="109"/>
                  <a:pt x="158" y="112"/>
                  <a:pt x="159" y="111"/>
                </a:cubicBezTo>
                <a:close/>
                <a:moveTo>
                  <a:pt x="170" y="123"/>
                </a:moveTo>
                <a:cubicBezTo>
                  <a:pt x="172" y="122"/>
                  <a:pt x="175" y="118"/>
                  <a:pt x="172" y="121"/>
                </a:cubicBezTo>
                <a:cubicBezTo>
                  <a:pt x="172" y="121"/>
                  <a:pt x="173" y="120"/>
                  <a:pt x="173" y="121"/>
                </a:cubicBezTo>
                <a:cubicBezTo>
                  <a:pt x="172" y="121"/>
                  <a:pt x="168" y="124"/>
                  <a:pt x="170" y="123"/>
                </a:cubicBezTo>
                <a:close/>
                <a:moveTo>
                  <a:pt x="125" y="113"/>
                </a:moveTo>
                <a:cubicBezTo>
                  <a:pt x="123" y="114"/>
                  <a:pt x="123" y="114"/>
                  <a:pt x="123" y="114"/>
                </a:cubicBezTo>
                <a:cubicBezTo>
                  <a:pt x="123" y="115"/>
                  <a:pt x="122" y="116"/>
                  <a:pt x="123" y="115"/>
                </a:cubicBezTo>
                <a:cubicBezTo>
                  <a:pt x="125" y="114"/>
                  <a:pt x="125" y="114"/>
                  <a:pt x="125" y="113"/>
                </a:cubicBezTo>
                <a:cubicBezTo>
                  <a:pt x="125" y="113"/>
                  <a:pt x="126" y="113"/>
                  <a:pt x="126" y="112"/>
                </a:cubicBezTo>
                <a:cubicBezTo>
                  <a:pt x="125" y="113"/>
                  <a:pt x="125" y="113"/>
                  <a:pt x="125" y="113"/>
                </a:cubicBezTo>
                <a:close/>
                <a:moveTo>
                  <a:pt x="107" y="138"/>
                </a:moveTo>
                <a:cubicBezTo>
                  <a:pt x="106" y="138"/>
                  <a:pt x="106" y="138"/>
                  <a:pt x="105" y="139"/>
                </a:cubicBezTo>
                <a:cubicBezTo>
                  <a:pt x="105" y="138"/>
                  <a:pt x="107" y="136"/>
                  <a:pt x="107" y="136"/>
                </a:cubicBezTo>
                <a:cubicBezTo>
                  <a:pt x="105" y="138"/>
                  <a:pt x="104" y="139"/>
                  <a:pt x="102" y="141"/>
                </a:cubicBezTo>
                <a:cubicBezTo>
                  <a:pt x="104" y="141"/>
                  <a:pt x="106" y="140"/>
                  <a:pt x="108" y="139"/>
                </a:cubicBezTo>
                <a:cubicBezTo>
                  <a:pt x="104" y="141"/>
                  <a:pt x="110" y="134"/>
                  <a:pt x="107" y="137"/>
                </a:cubicBezTo>
                <a:cubicBezTo>
                  <a:pt x="107" y="137"/>
                  <a:pt x="107" y="137"/>
                  <a:pt x="107" y="138"/>
                </a:cubicBezTo>
                <a:close/>
                <a:moveTo>
                  <a:pt x="128" y="160"/>
                </a:moveTo>
                <a:cubicBezTo>
                  <a:pt x="127" y="161"/>
                  <a:pt x="126" y="161"/>
                  <a:pt x="126" y="161"/>
                </a:cubicBezTo>
                <a:cubicBezTo>
                  <a:pt x="125" y="163"/>
                  <a:pt x="128" y="160"/>
                  <a:pt x="128" y="162"/>
                </a:cubicBezTo>
                <a:cubicBezTo>
                  <a:pt x="127" y="163"/>
                  <a:pt x="126" y="164"/>
                  <a:pt x="125" y="164"/>
                </a:cubicBezTo>
                <a:cubicBezTo>
                  <a:pt x="125" y="165"/>
                  <a:pt x="128" y="162"/>
                  <a:pt x="129" y="162"/>
                </a:cubicBezTo>
                <a:cubicBezTo>
                  <a:pt x="128" y="162"/>
                  <a:pt x="127" y="163"/>
                  <a:pt x="127" y="163"/>
                </a:cubicBezTo>
                <a:cubicBezTo>
                  <a:pt x="131" y="161"/>
                  <a:pt x="128" y="162"/>
                  <a:pt x="131" y="159"/>
                </a:cubicBezTo>
                <a:cubicBezTo>
                  <a:pt x="130" y="159"/>
                  <a:pt x="127" y="162"/>
                  <a:pt x="128" y="160"/>
                </a:cubicBezTo>
                <a:close/>
                <a:moveTo>
                  <a:pt x="95" y="148"/>
                </a:moveTo>
                <a:cubicBezTo>
                  <a:pt x="95" y="148"/>
                  <a:pt x="96" y="148"/>
                  <a:pt x="96" y="148"/>
                </a:cubicBezTo>
                <a:cubicBezTo>
                  <a:pt x="94" y="149"/>
                  <a:pt x="94" y="150"/>
                  <a:pt x="94" y="150"/>
                </a:cubicBezTo>
                <a:cubicBezTo>
                  <a:pt x="98" y="147"/>
                  <a:pt x="99" y="145"/>
                  <a:pt x="101" y="143"/>
                </a:cubicBezTo>
                <a:cubicBezTo>
                  <a:pt x="102" y="143"/>
                  <a:pt x="102" y="142"/>
                  <a:pt x="102" y="141"/>
                </a:cubicBezTo>
                <a:cubicBezTo>
                  <a:pt x="100" y="143"/>
                  <a:pt x="97" y="147"/>
                  <a:pt x="95" y="148"/>
                </a:cubicBezTo>
                <a:close/>
                <a:moveTo>
                  <a:pt x="110" y="169"/>
                </a:moveTo>
                <a:cubicBezTo>
                  <a:pt x="110" y="169"/>
                  <a:pt x="111" y="169"/>
                  <a:pt x="111" y="169"/>
                </a:cubicBezTo>
                <a:cubicBezTo>
                  <a:pt x="110" y="170"/>
                  <a:pt x="109" y="171"/>
                  <a:pt x="109" y="171"/>
                </a:cubicBezTo>
                <a:cubicBezTo>
                  <a:pt x="112" y="168"/>
                  <a:pt x="113" y="166"/>
                  <a:pt x="114" y="165"/>
                </a:cubicBezTo>
                <a:cubicBezTo>
                  <a:pt x="114" y="165"/>
                  <a:pt x="114" y="165"/>
                  <a:pt x="114" y="165"/>
                </a:cubicBezTo>
                <a:cubicBezTo>
                  <a:pt x="112" y="167"/>
                  <a:pt x="111" y="169"/>
                  <a:pt x="110" y="169"/>
                </a:cubicBezTo>
                <a:close/>
                <a:moveTo>
                  <a:pt x="91" y="154"/>
                </a:moveTo>
                <a:cubicBezTo>
                  <a:pt x="92" y="155"/>
                  <a:pt x="92" y="155"/>
                  <a:pt x="92" y="155"/>
                </a:cubicBezTo>
                <a:cubicBezTo>
                  <a:pt x="94" y="153"/>
                  <a:pt x="93" y="153"/>
                  <a:pt x="94" y="152"/>
                </a:cubicBezTo>
                <a:cubicBezTo>
                  <a:pt x="94" y="152"/>
                  <a:pt x="94" y="152"/>
                  <a:pt x="95" y="152"/>
                </a:cubicBezTo>
                <a:cubicBezTo>
                  <a:pt x="95" y="152"/>
                  <a:pt x="95" y="151"/>
                  <a:pt x="95" y="151"/>
                </a:cubicBezTo>
                <a:cubicBezTo>
                  <a:pt x="94" y="151"/>
                  <a:pt x="94" y="151"/>
                  <a:pt x="94" y="152"/>
                </a:cubicBezTo>
                <a:cubicBezTo>
                  <a:pt x="93" y="153"/>
                  <a:pt x="93" y="153"/>
                  <a:pt x="91" y="154"/>
                </a:cubicBezTo>
                <a:close/>
                <a:moveTo>
                  <a:pt x="92" y="162"/>
                </a:moveTo>
                <a:cubicBezTo>
                  <a:pt x="94" y="162"/>
                  <a:pt x="97" y="157"/>
                  <a:pt x="99" y="155"/>
                </a:cubicBezTo>
                <a:cubicBezTo>
                  <a:pt x="96" y="158"/>
                  <a:pt x="95" y="159"/>
                  <a:pt x="92" y="162"/>
                </a:cubicBezTo>
                <a:close/>
                <a:moveTo>
                  <a:pt x="88" y="161"/>
                </a:moveTo>
                <a:cubicBezTo>
                  <a:pt x="87" y="161"/>
                  <a:pt x="87" y="161"/>
                  <a:pt x="87" y="161"/>
                </a:cubicBezTo>
                <a:cubicBezTo>
                  <a:pt x="87" y="161"/>
                  <a:pt x="87" y="161"/>
                  <a:pt x="87" y="161"/>
                </a:cubicBezTo>
                <a:cubicBezTo>
                  <a:pt x="87" y="162"/>
                  <a:pt x="87" y="162"/>
                  <a:pt x="87" y="162"/>
                </a:cubicBezTo>
                <a:cubicBezTo>
                  <a:pt x="87" y="162"/>
                  <a:pt x="87" y="162"/>
                  <a:pt x="87" y="162"/>
                </a:cubicBezTo>
                <a:cubicBezTo>
                  <a:pt x="87" y="162"/>
                  <a:pt x="87" y="163"/>
                  <a:pt x="87" y="163"/>
                </a:cubicBezTo>
                <a:cubicBezTo>
                  <a:pt x="87" y="163"/>
                  <a:pt x="87" y="162"/>
                  <a:pt x="87" y="162"/>
                </a:cubicBezTo>
                <a:cubicBezTo>
                  <a:pt x="87" y="162"/>
                  <a:pt x="87" y="162"/>
                  <a:pt x="88" y="161"/>
                </a:cubicBezTo>
                <a:cubicBezTo>
                  <a:pt x="89" y="160"/>
                  <a:pt x="89" y="160"/>
                  <a:pt x="89" y="160"/>
                </a:cubicBezTo>
                <a:cubicBezTo>
                  <a:pt x="88" y="162"/>
                  <a:pt x="90" y="159"/>
                  <a:pt x="91" y="158"/>
                </a:cubicBezTo>
                <a:cubicBezTo>
                  <a:pt x="91" y="157"/>
                  <a:pt x="93" y="157"/>
                  <a:pt x="94" y="156"/>
                </a:cubicBezTo>
                <a:cubicBezTo>
                  <a:pt x="92" y="156"/>
                  <a:pt x="90" y="158"/>
                  <a:pt x="88" y="161"/>
                </a:cubicBezTo>
                <a:close/>
                <a:moveTo>
                  <a:pt x="106" y="176"/>
                </a:moveTo>
                <a:cubicBezTo>
                  <a:pt x="106" y="177"/>
                  <a:pt x="105" y="177"/>
                  <a:pt x="105" y="178"/>
                </a:cubicBezTo>
                <a:cubicBezTo>
                  <a:pt x="104" y="178"/>
                  <a:pt x="104" y="178"/>
                  <a:pt x="104" y="178"/>
                </a:cubicBezTo>
                <a:cubicBezTo>
                  <a:pt x="104" y="179"/>
                  <a:pt x="103" y="179"/>
                  <a:pt x="103" y="180"/>
                </a:cubicBezTo>
                <a:cubicBezTo>
                  <a:pt x="104" y="179"/>
                  <a:pt x="104" y="180"/>
                  <a:pt x="104" y="179"/>
                </a:cubicBezTo>
                <a:cubicBezTo>
                  <a:pt x="105" y="179"/>
                  <a:pt x="105" y="180"/>
                  <a:pt x="106" y="179"/>
                </a:cubicBezTo>
                <a:cubicBezTo>
                  <a:pt x="105" y="179"/>
                  <a:pt x="105" y="179"/>
                  <a:pt x="105" y="179"/>
                </a:cubicBezTo>
                <a:cubicBezTo>
                  <a:pt x="105" y="178"/>
                  <a:pt x="105" y="179"/>
                  <a:pt x="106" y="178"/>
                </a:cubicBezTo>
                <a:cubicBezTo>
                  <a:pt x="105" y="179"/>
                  <a:pt x="108" y="175"/>
                  <a:pt x="108" y="175"/>
                </a:cubicBezTo>
                <a:cubicBezTo>
                  <a:pt x="108" y="175"/>
                  <a:pt x="108" y="175"/>
                  <a:pt x="109" y="175"/>
                </a:cubicBezTo>
                <a:cubicBezTo>
                  <a:pt x="108" y="175"/>
                  <a:pt x="107" y="175"/>
                  <a:pt x="106" y="176"/>
                </a:cubicBezTo>
                <a:close/>
                <a:moveTo>
                  <a:pt x="109" y="180"/>
                </a:moveTo>
                <a:cubicBezTo>
                  <a:pt x="108" y="180"/>
                  <a:pt x="108" y="180"/>
                  <a:pt x="108" y="180"/>
                </a:cubicBezTo>
                <a:cubicBezTo>
                  <a:pt x="108" y="181"/>
                  <a:pt x="108" y="181"/>
                  <a:pt x="108" y="181"/>
                </a:cubicBezTo>
                <a:cubicBezTo>
                  <a:pt x="107" y="181"/>
                  <a:pt x="107" y="181"/>
                  <a:pt x="107" y="181"/>
                </a:cubicBezTo>
                <a:cubicBezTo>
                  <a:pt x="107" y="181"/>
                  <a:pt x="107" y="181"/>
                  <a:pt x="107" y="181"/>
                </a:cubicBezTo>
                <a:cubicBezTo>
                  <a:pt x="106" y="182"/>
                  <a:pt x="106" y="183"/>
                  <a:pt x="105" y="184"/>
                </a:cubicBezTo>
                <a:cubicBezTo>
                  <a:pt x="106" y="184"/>
                  <a:pt x="107" y="183"/>
                  <a:pt x="107" y="182"/>
                </a:cubicBezTo>
                <a:cubicBezTo>
                  <a:pt x="108" y="182"/>
                  <a:pt x="108" y="182"/>
                  <a:pt x="108" y="182"/>
                </a:cubicBezTo>
                <a:cubicBezTo>
                  <a:pt x="108" y="182"/>
                  <a:pt x="108" y="182"/>
                  <a:pt x="110" y="180"/>
                </a:cubicBezTo>
                <a:cubicBezTo>
                  <a:pt x="110" y="180"/>
                  <a:pt x="109" y="180"/>
                  <a:pt x="109" y="180"/>
                </a:cubicBezTo>
                <a:close/>
                <a:moveTo>
                  <a:pt x="88" y="171"/>
                </a:moveTo>
                <a:cubicBezTo>
                  <a:pt x="89" y="170"/>
                  <a:pt x="88" y="170"/>
                  <a:pt x="88" y="170"/>
                </a:cubicBezTo>
                <a:cubicBezTo>
                  <a:pt x="89" y="171"/>
                  <a:pt x="90" y="169"/>
                  <a:pt x="90" y="169"/>
                </a:cubicBezTo>
                <a:cubicBezTo>
                  <a:pt x="90" y="169"/>
                  <a:pt x="90" y="168"/>
                  <a:pt x="89" y="169"/>
                </a:cubicBezTo>
                <a:cubicBezTo>
                  <a:pt x="89" y="169"/>
                  <a:pt x="88" y="170"/>
                  <a:pt x="88" y="171"/>
                </a:cubicBezTo>
                <a:close/>
                <a:moveTo>
                  <a:pt x="98" y="180"/>
                </a:moveTo>
                <a:cubicBezTo>
                  <a:pt x="99" y="179"/>
                  <a:pt x="99" y="180"/>
                  <a:pt x="100" y="180"/>
                </a:cubicBezTo>
                <a:cubicBezTo>
                  <a:pt x="99" y="179"/>
                  <a:pt x="98" y="179"/>
                  <a:pt x="98" y="180"/>
                </a:cubicBezTo>
                <a:close/>
                <a:moveTo>
                  <a:pt x="102" y="183"/>
                </a:moveTo>
                <a:cubicBezTo>
                  <a:pt x="102" y="182"/>
                  <a:pt x="101" y="182"/>
                  <a:pt x="102" y="182"/>
                </a:cubicBezTo>
                <a:cubicBezTo>
                  <a:pt x="102" y="182"/>
                  <a:pt x="102" y="183"/>
                  <a:pt x="102" y="182"/>
                </a:cubicBezTo>
                <a:cubicBezTo>
                  <a:pt x="102" y="182"/>
                  <a:pt x="101" y="182"/>
                  <a:pt x="101" y="182"/>
                </a:cubicBezTo>
                <a:cubicBezTo>
                  <a:pt x="102" y="182"/>
                  <a:pt x="101" y="183"/>
                  <a:pt x="102" y="183"/>
                </a:cubicBezTo>
                <a:close/>
                <a:moveTo>
                  <a:pt x="102" y="191"/>
                </a:moveTo>
                <a:cubicBezTo>
                  <a:pt x="102" y="191"/>
                  <a:pt x="104" y="189"/>
                  <a:pt x="104" y="188"/>
                </a:cubicBezTo>
                <a:cubicBezTo>
                  <a:pt x="103" y="187"/>
                  <a:pt x="103" y="186"/>
                  <a:pt x="102" y="187"/>
                </a:cubicBezTo>
                <a:cubicBezTo>
                  <a:pt x="104" y="188"/>
                  <a:pt x="101" y="190"/>
                  <a:pt x="102" y="191"/>
                </a:cubicBezTo>
                <a:close/>
                <a:moveTo>
                  <a:pt x="100" y="187"/>
                </a:moveTo>
                <a:cubicBezTo>
                  <a:pt x="100" y="187"/>
                  <a:pt x="99" y="187"/>
                  <a:pt x="100" y="187"/>
                </a:cubicBezTo>
                <a:cubicBezTo>
                  <a:pt x="100" y="187"/>
                  <a:pt x="101" y="187"/>
                  <a:pt x="101" y="187"/>
                </a:cubicBezTo>
                <a:cubicBezTo>
                  <a:pt x="100" y="187"/>
                  <a:pt x="100" y="187"/>
                  <a:pt x="100" y="187"/>
                </a:cubicBezTo>
                <a:close/>
                <a:moveTo>
                  <a:pt x="99" y="192"/>
                </a:moveTo>
                <a:cubicBezTo>
                  <a:pt x="97" y="193"/>
                  <a:pt x="94" y="197"/>
                  <a:pt x="94" y="198"/>
                </a:cubicBezTo>
                <a:cubicBezTo>
                  <a:pt x="95" y="197"/>
                  <a:pt x="96" y="196"/>
                  <a:pt x="97" y="194"/>
                </a:cubicBezTo>
                <a:cubicBezTo>
                  <a:pt x="97" y="195"/>
                  <a:pt x="97" y="195"/>
                  <a:pt x="97" y="194"/>
                </a:cubicBezTo>
                <a:cubicBezTo>
                  <a:pt x="98" y="192"/>
                  <a:pt x="101" y="192"/>
                  <a:pt x="102" y="189"/>
                </a:cubicBezTo>
                <a:cubicBezTo>
                  <a:pt x="101" y="189"/>
                  <a:pt x="101" y="190"/>
                  <a:pt x="101" y="190"/>
                </a:cubicBezTo>
                <a:cubicBezTo>
                  <a:pt x="100" y="189"/>
                  <a:pt x="102" y="189"/>
                  <a:pt x="102" y="188"/>
                </a:cubicBezTo>
                <a:cubicBezTo>
                  <a:pt x="100" y="189"/>
                  <a:pt x="100" y="191"/>
                  <a:pt x="98" y="191"/>
                </a:cubicBezTo>
                <a:cubicBezTo>
                  <a:pt x="99" y="191"/>
                  <a:pt x="99" y="192"/>
                  <a:pt x="99" y="192"/>
                </a:cubicBezTo>
                <a:close/>
                <a:moveTo>
                  <a:pt x="95" y="191"/>
                </a:moveTo>
                <a:cubicBezTo>
                  <a:pt x="96" y="191"/>
                  <a:pt x="95" y="192"/>
                  <a:pt x="96" y="192"/>
                </a:cubicBezTo>
                <a:cubicBezTo>
                  <a:pt x="96" y="191"/>
                  <a:pt x="98" y="191"/>
                  <a:pt x="97" y="190"/>
                </a:cubicBezTo>
                <a:cubicBezTo>
                  <a:pt x="98" y="190"/>
                  <a:pt x="98" y="189"/>
                  <a:pt x="98" y="189"/>
                </a:cubicBezTo>
                <a:cubicBezTo>
                  <a:pt x="98" y="189"/>
                  <a:pt x="97" y="189"/>
                  <a:pt x="98" y="189"/>
                </a:cubicBezTo>
                <a:cubicBezTo>
                  <a:pt x="98" y="189"/>
                  <a:pt x="99" y="189"/>
                  <a:pt x="100" y="188"/>
                </a:cubicBezTo>
                <a:cubicBezTo>
                  <a:pt x="99" y="187"/>
                  <a:pt x="99" y="187"/>
                  <a:pt x="99" y="187"/>
                </a:cubicBezTo>
                <a:cubicBezTo>
                  <a:pt x="98" y="187"/>
                  <a:pt x="99" y="188"/>
                  <a:pt x="98" y="188"/>
                </a:cubicBezTo>
                <a:cubicBezTo>
                  <a:pt x="98" y="187"/>
                  <a:pt x="96" y="189"/>
                  <a:pt x="97" y="190"/>
                </a:cubicBezTo>
                <a:cubicBezTo>
                  <a:pt x="96" y="190"/>
                  <a:pt x="96" y="190"/>
                  <a:pt x="96" y="190"/>
                </a:cubicBezTo>
                <a:cubicBezTo>
                  <a:pt x="96" y="190"/>
                  <a:pt x="97" y="190"/>
                  <a:pt x="96" y="191"/>
                </a:cubicBezTo>
                <a:cubicBezTo>
                  <a:pt x="96" y="190"/>
                  <a:pt x="96" y="190"/>
                  <a:pt x="96" y="190"/>
                </a:cubicBezTo>
                <a:cubicBezTo>
                  <a:pt x="96" y="191"/>
                  <a:pt x="96" y="191"/>
                  <a:pt x="95" y="191"/>
                </a:cubicBezTo>
                <a:close/>
                <a:moveTo>
                  <a:pt x="85" y="191"/>
                </a:moveTo>
                <a:cubicBezTo>
                  <a:pt x="85" y="194"/>
                  <a:pt x="82" y="195"/>
                  <a:pt x="81" y="197"/>
                </a:cubicBezTo>
                <a:cubicBezTo>
                  <a:pt x="82" y="198"/>
                  <a:pt x="82" y="197"/>
                  <a:pt x="82" y="197"/>
                </a:cubicBezTo>
                <a:cubicBezTo>
                  <a:pt x="84" y="195"/>
                  <a:pt x="85" y="193"/>
                  <a:pt x="87" y="192"/>
                </a:cubicBezTo>
                <a:cubicBezTo>
                  <a:pt x="87" y="192"/>
                  <a:pt x="87" y="193"/>
                  <a:pt x="88" y="193"/>
                </a:cubicBezTo>
                <a:cubicBezTo>
                  <a:pt x="88" y="193"/>
                  <a:pt x="89" y="191"/>
                  <a:pt x="90" y="191"/>
                </a:cubicBezTo>
                <a:cubicBezTo>
                  <a:pt x="89" y="190"/>
                  <a:pt x="89" y="190"/>
                  <a:pt x="89" y="190"/>
                </a:cubicBezTo>
                <a:cubicBezTo>
                  <a:pt x="89" y="191"/>
                  <a:pt x="88" y="193"/>
                  <a:pt x="87" y="192"/>
                </a:cubicBezTo>
                <a:cubicBezTo>
                  <a:pt x="87" y="191"/>
                  <a:pt x="88" y="190"/>
                  <a:pt x="89" y="189"/>
                </a:cubicBezTo>
                <a:cubicBezTo>
                  <a:pt x="88" y="189"/>
                  <a:pt x="88" y="188"/>
                  <a:pt x="87" y="189"/>
                </a:cubicBezTo>
                <a:cubicBezTo>
                  <a:pt x="88" y="189"/>
                  <a:pt x="87" y="190"/>
                  <a:pt x="88" y="190"/>
                </a:cubicBezTo>
                <a:cubicBezTo>
                  <a:pt x="87" y="190"/>
                  <a:pt x="88" y="190"/>
                  <a:pt x="87" y="190"/>
                </a:cubicBezTo>
                <a:cubicBezTo>
                  <a:pt x="86" y="190"/>
                  <a:pt x="86" y="192"/>
                  <a:pt x="85" y="191"/>
                </a:cubicBezTo>
                <a:cubicBezTo>
                  <a:pt x="86" y="191"/>
                  <a:pt x="86" y="191"/>
                  <a:pt x="86" y="191"/>
                </a:cubicBezTo>
                <a:cubicBezTo>
                  <a:pt x="85" y="191"/>
                  <a:pt x="86" y="191"/>
                  <a:pt x="85" y="191"/>
                </a:cubicBezTo>
                <a:close/>
                <a:moveTo>
                  <a:pt x="94" y="201"/>
                </a:moveTo>
                <a:cubicBezTo>
                  <a:pt x="95" y="200"/>
                  <a:pt x="94" y="199"/>
                  <a:pt x="95" y="200"/>
                </a:cubicBezTo>
                <a:cubicBezTo>
                  <a:pt x="95" y="199"/>
                  <a:pt x="95" y="199"/>
                  <a:pt x="96" y="199"/>
                </a:cubicBezTo>
                <a:cubicBezTo>
                  <a:pt x="94" y="198"/>
                  <a:pt x="94" y="200"/>
                  <a:pt x="94" y="201"/>
                </a:cubicBezTo>
                <a:close/>
                <a:moveTo>
                  <a:pt x="93" y="198"/>
                </a:moveTo>
                <a:cubicBezTo>
                  <a:pt x="93" y="199"/>
                  <a:pt x="93" y="199"/>
                  <a:pt x="92" y="199"/>
                </a:cubicBezTo>
                <a:cubicBezTo>
                  <a:pt x="93" y="200"/>
                  <a:pt x="91" y="200"/>
                  <a:pt x="92" y="200"/>
                </a:cubicBezTo>
                <a:cubicBezTo>
                  <a:pt x="92" y="199"/>
                  <a:pt x="94" y="199"/>
                  <a:pt x="93" y="198"/>
                </a:cubicBezTo>
                <a:close/>
                <a:moveTo>
                  <a:pt x="91" y="201"/>
                </a:moveTo>
                <a:cubicBezTo>
                  <a:pt x="91" y="202"/>
                  <a:pt x="91" y="201"/>
                  <a:pt x="90" y="201"/>
                </a:cubicBezTo>
                <a:cubicBezTo>
                  <a:pt x="90" y="202"/>
                  <a:pt x="91" y="202"/>
                  <a:pt x="91" y="202"/>
                </a:cubicBezTo>
                <a:cubicBezTo>
                  <a:pt x="91" y="202"/>
                  <a:pt x="91" y="202"/>
                  <a:pt x="91" y="203"/>
                </a:cubicBezTo>
                <a:cubicBezTo>
                  <a:pt x="91" y="202"/>
                  <a:pt x="92" y="202"/>
                  <a:pt x="91" y="202"/>
                </a:cubicBezTo>
                <a:cubicBezTo>
                  <a:pt x="92" y="201"/>
                  <a:pt x="92" y="202"/>
                  <a:pt x="92" y="201"/>
                </a:cubicBezTo>
                <a:cubicBezTo>
                  <a:pt x="92" y="201"/>
                  <a:pt x="92" y="201"/>
                  <a:pt x="92" y="201"/>
                </a:cubicBezTo>
                <a:cubicBezTo>
                  <a:pt x="92" y="200"/>
                  <a:pt x="92" y="201"/>
                  <a:pt x="93" y="201"/>
                </a:cubicBezTo>
                <a:cubicBezTo>
                  <a:pt x="93" y="200"/>
                  <a:pt x="93" y="200"/>
                  <a:pt x="93" y="200"/>
                </a:cubicBezTo>
                <a:cubicBezTo>
                  <a:pt x="92" y="199"/>
                  <a:pt x="92" y="201"/>
                  <a:pt x="91" y="201"/>
                </a:cubicBezTo>
                <a:close/>
                <a:moveTo>
                  <a:pt x="87" y="202"/>
                </a:moveTo>
                <a:cubicBezTo>
                  <a:pt x="87" y="203"/>
                  <a:pt x="86" y="204"/>
                  <a:pt x="86" y="205"/>
                </a:cubicBezTo>
                <a:cubicBezTo>
                  <a:pt x="88" y="203"/>
                  <a:pt x="89" y="204"/>
                  <a:pt x="90" y="205"/>
                </a:cubicBezTo>
                <a:cubicBezTo>
                  <a:pt x="89" y="204"/>
                  <a:pt x="90" y="204"/>
                  <a:pt x="90" y="204"/>
                </a:cubicBezTo>
                <a:cubicBezTo>
                  <a:pt x="90" y="204"/>
                  <a:pt x="89" y="204"/>
                  <a:pt x="89" y="203"/>
                </a:cubicBezTo>
                <a:cubicBezTo>
                  <a:pt x="89" y="204"/>
                  <a:pt x="89" y="203"/>
                  <a:pt x="88" y="203"/>
                </a:cubicBezTo>
                <a:cubicBezTo>
                  <a:pt x="88" y="203"/>
                  <a:pt x="88" y="203"/>
                  <a:pt x="88" y="203"/>
                </a:cubicBezTo>
                <a:cubicBezTo>
                  <a:pt x="88" y="203"/>
                  <a:pt x="88" y="203"/>
                  <a:pt x="88" y="203"/>
                </a:cubicBezTo>
                <a:cubicBezTo>
                  <a:pt x="88" y="203"/>
                  <a:pt x="88" y="202"/>
                  <a:pt x="89" y="202"/>
                </a:cubicBezTo>
                <a:cubicBezTo>
                  <a:pt x="87" y="202"/>
                  <a:pt x="88" y="201"/>
                  <a:pt x="87" y="202"/>
                </a:cubicBezTo>
                <a:close/>
                <a:moveTo>
                  <a:pt x="64" y="186"/>
                </a:moveTo>
                <a:cubicBezTo>
                  <a:pt x="65" y="186"/>
                  <a:pt x="65" y="186"/>
                  <a:pt x="65" y="186"/>
                </a:cubicBezTo>
                <a:cubicBezTo>
                  <a:pt x="65" y="186"/>
                  <a:pt x="65" y="186"/>
                  <a:pt x="65" y="186"/>
                </a:cubicBezTo>
                <a:cubicBezTo>
                  <a:pt x="65" y="186"/>
                  <a:pt x="65" y="186"/>
                  <a:pt x="65" y="186"/>
                </a:cubicBezTo>
                <a:cubicBezTo>
                  <a:pt x="65" y="186"/>
                  <a:pt x="65" y="186"/>
                  <a:pt x="65" y="186"/>
                </a:cubicBezTo>
                <a:cubicBezTo>
                  <a:pt x="65" y="186"/>
                  <a:pt x="64" y="186"/>
                  <a:pt x="64" y="186"/>
                </a:cubicBezTo>
                <a:close/>
                <a:moveTo>
                  <a:pt x="86" y="208"/>
                </a:moveTo>
                <a:cubicBezTo>
                  <a:pt x="86" y="208"/>
                  <a:pt x="86" y="207"/>
                  <a:pt x="86" y="207"/>
                </a:cubicBezTo>
                <a:cubicBezTo>
                  <a:pt x="85" y="207"/>
                  <a:pt x="87" y="207"/>
                  <a:pt x="87" y="206"/>
                </a:cubicBezTo>
                <a:cubicBezTo>
                  <a:pt x="86" y="206"/>
                  <a:pt x="85" y="208"/>
                  <a:pt x="86" y="208"/>
                </a:cubicBezTo>
                <a:close/>
                <a:moveTo>
                  <a:pt x="84" y="206"/>
                </a:moveTo>
                <a:cubicBezTo>
                  <a:pt x="84" y="206"/>
                  <a:pt x="84" y="207"/>
                  <a:pt x="85" y="206"/>
                </a:cubicBezTo>
                <a:cubicBezTo>
                  <a:pt x="84" y="206"/>
                  <a:pt x="84" y="205"/>
                  <a:pt x="84" y="206"/>
                </a:cubicBezTo>
                <a:cubicBezTo>
                  <a:pt x="84" y="206"/>
                  <a:pt x="83" y="205"/>
                  <a:pt x="84" y="206"/>
                </a:cubicBezTo>
                <a:close/>
                <a:moveTo>
                  <a:pt x="79" y="215"/>
                </a:moveTo>
                <a:cubicBezTo>
                  <a:pt x="79" y="215"/>
                  <a:pt x="79" y="215"/>
                  <a:pt x="80" y="215"/>
                </a:cubicBezTo>
                <a:cubicBezTo>
                  <a:pt x="80" y="214"/>
                  <a:pt x="82" y="213"/>
                  <a:pt x="81" y="212"/>
                </a:cubicBezTo>
                <a:cubicBezTo>
                  <a:pt x="81" y="212"/>
                  <a:pt x="81" y="212"/>
                  <a:pt x="81" y="212"/>
                </a:cubicBezTo>
                <a:cubicBezTo>
                  <a:pt x="81" y="212"/>
                  <a:pt x="80" y="212"/>
                  <a:pt x="80" y="212"/>
                </a:cubicBezTo>
                <a:cubicBezTo>
                  <a:pt x="81" y="212"/>
                  <a:pt x="81" y="212"/>
                  <a:pt x="81" y="213"/>
                </a:cubicBezTo>
                <a:cubicBezTo>
                  <a:pt x="80" y="212"/>
                  <a:pt x="80" y="213"/>
                  <a:pt x="80" y="212"/>
                </a:cubicBezTo>
                <a:cubicBezTo>
                  <a:pt x="79" y="212"/>
                  <a:pt x="79" y="212"/>
                  <a:pt x="79" y="213"/>
                </a:cubicBezTo>
                <a:cubicBezTo>
                  <a:pt x="79" y="214"/>
                  <a:pt x="77" y="216"/>
                  <a:pt x="76" y="217"/>
                </a:cubicBezTo>
                <a:cubicBezTo>
                  <a:pt x="77" y="217"/>
                  <a:pt x="77" y="216"/>
                  <a:pt x="77" y="217"/>
                </a:cubicBezTo>
                <a:cubicBezTo>
                  <a:pt x="77" y="217"/>
                  <a:pt x="77" y="217"/>
                  <a:pt x="77" y="217"/>
                </a:cubicBezTo>
                <a:cubicBezTo>
                  <a:pt x="77" y="217"/>
                  <a:pt x="78" y="216"/>
                  <a:pt x="79" y="216"/>
                </a:cubicBezTo>
                <a:cubicBezTo>
                  <a:pt x="78" y="216"/>
                  <a:pt x="78" y="215"/>
                  <a:pt x="78" y="215"/>
                </a:cubicBezTo>
                <a:cubicBezTo>
                  <a:pt x="79" y="215"/>
                  <a:pt x="78" y="215"/>
                  <a:pt x="79" y="215"/>
                </a:cubicBezTo>
                <a:cubicBezTo>
                  <a:pt x="79" y="215"/>
                  <a:pt x="79" y="215"/>
                  <a:pt x="79" y="215"/>
                </a:cubicBezTo>
                <a:close/>
                <a:moveTo>
                  <a:pt x="74" y="207"/>
                </a:moveTo>
                <a:cubicBezTo>
                  <a:pt x="73" y="207"/>
                  <a:pt x="73" y="208"/>
                  <a:pt x="72" y="207"/>
                </a:cubicBezTo>
                <a:cubicBezTo>
                  <a:pt x="71" y="209"/>
                  <a:pt x="70" y="210"/>
                  <a:pt x="69" y="210"/>
                </a:cubicBezTo>
                <a:cubicBezTo>
                  <a:pt x="68" y="211"/>
                  <a:pt x="69" y="210"/>
                  <a:pt x="69" y="211"/>
                </a:cubicBezTo>
                <a:cubicBezTo>
                  <a:pt x="68" y="211"/>
                  <a:pt x="69" y="212"/>
                  <a:pt x="68" y="212"/>
                </a:cubicBezTo>
                <a:cubicBezTo>
                  <a:pt x="69" y="212"/>
                  <a:pt x="69" y="211"/>
                  <a:pt x="68" y="211"/>
                </a:cubicBezTo>
                <a:cubicBezTo>
                  <a:pt x="68" y="212"/>
                  <a:pt x="67" y="212"/>
                  <a:pt x="68" y="213"/>
                </a:cubicBezTo>
                <a:cubicBezTo>
                  <a:pt x="68" y="213"/>
                  <a:pt x="68" y="213"/>
                  <a:pt x="68" y="213"/>
                </a:cubicBezTo>
                <a:cubicBezTo>
                  <a:pt x="69" y="212"/>
                  <a:pt x="69" y="213"/>
                  <a:pt x="69" y="214"/>
                </a:cubicBezTo>
                <a:cubicBezTo>
                  <a:pt x="70" y="213"/>
                  <a:pt x="70" y="211"/>
                  <a:pt x="71" y="211"/>
                </a:cubicBezTo>
                <a:cubicBezTo>
                  <a:pt x="70" y="211"/>
                  <a:pt x="70" y="212"/>
                  <a:pt x="70" y="212"/>
                </a:cubicBezTo>
                <a:cubicBezTo>
                  <a:pt x="71" y="212"/>
                  <a:pt x="71" y="212"/>
                  <a:pt x="71" y="212"/>
                </a:cubicBezTo>
                <a:cubicBezTo>
                  <a:pt x="71" y="213"/>
                  <a:pt x="70" y="213"/>
                  <a:pt x="71" y="214"/>
                </a:cubicBezTo>
                <a:cubicBezTo>
                  <a:pt x="69" y="213"/>
                  <a:pt x="70" y="215"/>
                  <a:pt x="69" y="216"/>
                </a:cubicBezTo>
                <a:cubicBezTo>
                  <a:pt x="68" y="217"/>
                  <a:pt x="66" y="218"/>
                  <a:pt x="67" y="219"/>
                </a:cubicBezTo>
                <a:cubicBezTo>
                  <a:pt x="65" y="219"/>
                  <a:pt x="64" y="222"/>
                  <a:pt x="62" y="223"/>
                </a:cubicBezTo>
                <a:cubicBezTo>
                  <a:pt x="63" y="223"/>
                  <a:pt x="62" y="223"/>
                  <a:pt x="63" y="223"/>
                </a:cubicBezTo>
                <a:cubicBezTo>
                  <a:pt x="63" y="223"/>
                  <a:pt x="62" y="225"/>
                  <a:pt x="63" y="225"/>
                </a:cubicBezTo>
                <a:cubicBezTo>
                  <a:pt x="63" y="224"/>
                  <a:pt x="63" y="223"/>
                  <a:pt x="64" y="223"/>
                </a:cubicBezTo>
                <a:cubicBezTo>
                  <a:pt x="64" y="221"/>
                  <a:pt x="67" y="221"/>
                  <a:pt x="67" y="219"/>
                </a:cubicBezTo>
                <a:cubicBezTo>
                  <a:pt x="68" y="218"/>
                  <a:pt x="68" y="218"/>
                  <a:pt x="69" y="217"/>
                </a:cubicBezTo>
                <a:cubicBezTo>
                  <a:pt x="69" y="217"/>
                  <a:pt x="68" y="217"/>
                  <a:pt x="69" y="216"/>
                </a:cubicBezTo>
                <a:cubicBezTo>
                  <a:pt x="70" y="217"/>
                  <a:pt x="69" y="216"/>
                  <a:pt x="69" y="216"/>
                </a:cubicBezTo>
                <a:cubicBezTo>
                  <a:pt x="70" y="216"/>
                  <a:pt x="73" y="213"/>
                  <a:pt x="72" y="212"/>
                </a:cubicBezTo>
                <a:cubicBezTo>
                  <a:pt x="73" y="212"/>
                  <a:pt x="73" y="212"/>
                  <a:pt x="73" y="212"/>
                </a:cubicBezTo>
                <a:cubicBezTo>
                  <a:pt x="73" y="211"/>
                  <a:pt x="73" y="210"/>
                  <a:pt x="72" y="210"/>
                </a:cubicBezTo>
                <a:cubicBezTo>
                  <a:pt x="73" y="210"/>
                  <a:pt x="73" y="210"/>
                  <a:pt x="73" y="211"/>
                </a:cubicBezTo>
                <a:cubicBezTo>
                  <a:pt x="72" y="210"/>
                  <a:pt x="72" y="211"/>
                  <a:pt x="72" y="211"/>
                </a:cubicBezTo>
                <a:cubicBezTo>
                  <a:pt x="72" y="210"/>
                  <a:pt x="72" y="209"/>
                  <a:pt x="72" y="209"/>
                </a:cubicBezTo>
                <a:cubicBezTo>
                  <a:pt x="72" y="210"/>
                  <a:pt x="71" y="210"/>
                  <a:pt x="71" y="210"/>
                </a:cubicBezTo>
                <a:cubicBezTo>
                  <a:pt x="72" y="210"/>
                  <a:pt x="71" y="209"/>
                  <a:pt x="72" y="209"/>
                </a:cubicBezTo>
                <a:cubicBezTo>
                  <a:pt x="73" y="209"/>
                  <a:pt x="72" y="207"/>
                  <a:pt x="74" y="208"/>
                </a:cubicBezTo>
                <a:cubicBezTo>
                  <a:pt x="74" y="208"/>
                  <a:pt x="74" y="207"/>
                  <a:pt x="74" y="207"/>
                </a:cubicBezTo>
                <a:close/>
                <a:moveTo>
                  <a:pt x="64" y="211"/>
                </a:moveTo>
                <a:cubicBezTo>
                  <a:pt x="66" y="211"/>
                  <a:pt x="67" y="206"/>
                  <a:pt x="68" y="207"/>
                </a:cubicBezTo>
                <a:cubicBezTo>
                  <a:pt x="68" y="206"/>
                  <a:pt x="70" y="205"/>
                  <a:pt x="69" y="204"/>
                </a:cubicBezTo>
                <a:cubicBezTo>
                  <a:pt x="68" y="206"/>
                  <a:pt x="66" y="208"/>
                  <a:pt x="64" y="211"/>
                </a:cubicBezTo>
                <a:close/>
                <a:moveTo>
                  <a:pt x="73" y="215"/>
                </a:moveTo>
                <a:cubicBezTo>
                  <a:pt x="73" y="215"/>
                  <a:pt x="74" y="214"/>
                  <a:pt x="73" y="214"/>
                </a:cubicBezTo>
                <a:cubicBezTo>
                  <a:pt x="73" y="215"/>
                  <a:pt x="72" y="214"/>
                  <a:pt x="72" y="215"/>
                </a:cubicBezTo>
                <a:cubicBezTo>
                  <a:pt x="72" y="215"/>
                  <a:pt x="71" y="215"/>
                  <a:pt x="71" y="217"/>
                </a:cubicBezTo>
                <a:cubicBezTo>
                  <a:pt x="71" y="217"/>
                  <a:pt x="71" y="217"/>
                  <a:pt x="71" y="217"/>
                </a:cubicBezTo>
                <a:cubicBezTo>
                  <a:pt x="72" y="217"/>
                  <a:pt x="73" y="215"/>
                  <a:pt x="74" y="216"/>
                </a:cubicBezTo>
                <a:cubicBezTo>
                  <a:pt x="74" y="216"/>
                  <a:pt x="74" y="215"/>
                  <a:pt x="75" y="215"/>
                </a:cubicBezTo>
                <a:cubicBezTo>
                  <a:pt x="74" y="214"/>
                  <a:pt x="74" y="214"/>
                  <a:pt x="74" y="213"/>
                </a:cubicBezTo>
                <a:cubicBezTo>
                  <a:pt x="75" y="213"/>
                  <a:pt x="75" y="212"/>
                  <a:pt x="76" y="212"/>
                </a:cubicBezTo>
                <a:cubicBezTo>
                  <a:pt x="75" y="212"/>
                  <a:pt x="76" y="211"/>
                  <a:pt x="76" y="211"/>
                </a:cubicBezTo>
                <a:cubicBezTo>
                  <a:pt x="75" y="211"/>
                  <a:pt x="74" y="213"/>
                  <a:pt x="73" y="214"/>
                </a:cubicBezTo>
                <a:cubicBezTo>
                  <a:pt x="74" y="214"/>
                  <a:pt x="74" y="215"/>
                  <a:pt x="73" y="215"/>
                </a:cubicBezTo>
                <a:close/>
                <a:moveTo>
                  <a:pt x="74" y="210"/>
                </a:moveTo>
                <a:cubicBezTo>
                  <a:pt x="74" y="210"/>
                  <a:pt x="74" y="210"/>
                  <a:pt x="74" y="210"/>
                </a:cubicBezTo>
                <a:cubicBezTo>
                  <a:pt x="75" y="211"/>
                  <a:pt x="75" y="211"/>
                  <a:pt x="75" y="211"/>
                </a:cubicBezTo>
                <a:cubicBezTo>
                  <a:pt x="75" y="210"/>
                  <a:pt x="75" y="210"/>
                  <a:pt x="75" y="210"/>
                </a:cubicBezTo>
                <a:cubicBezTo>
                  <a:pt x="75" y="210"/>
                  <a:pt x="75" y="210"/>
                  <a:pt x="75" y="210"/>
                </a:cubicBezTo>
                <a:cubicBezTo>
                  <a:pt x="75" y="210"/>
                  <a:pt x="74" y="210"/>
                  <a:pt x="74" y="210"/>
                </a:cubicBezTo>
                <a:close/>
                <a:moveTo>
                  <a:pt x="48" y="194"/>
                </a:moveTo>
                <a:cubicBezTo>
                  <a:pt x="47" y="194"/>
                  <a:pt x="49" y="193"/>
                  <a:pt x="48" y="193"/>
                </a:cubicBezTo>
                <a:cubicBezTo>
                  <a:pt x="47" y="193"/>
                  <a:pt x="47" y="195"/>
                  <a:pt x="48" y="194"/>
                </a:cubicBezTo>
                <a:close/>
                <a:moveTo>
                  <a:pt x="75" y="220"/>
                </a:moveTo>
                <a:cubicBezTo>
                  <a:pt x="76" y="219"/>
                  <a:pt x="77" y="219"/>
                  <a:pt x="77" y="217"/>
                </a:cubicBezTo>
                <a:cubicBezTo>
                  <a:pt x="76" y="218"/>
                  <a:pt x="75" y="219"/>
                  <a:pt x="75" y="220"/>
                </a:cubicBezTo>
                <a:close/>
                <a:moveTo>
                  <a:pt x="39" y="198"/>
                </a:moveTo>
                <a:cubicBezTo>
                  <a:pt x="39" y="199"/>
                  <a:pt x="39" y="198"/>
                  <a:pt x="39" y="199"/>
                </a:cubicBezTo>
                <a:cubicBezTo>
                  <a:pt x="40" y="199"/>
                  <a:pt x="40" y="198"/>
                  <a:pt x="40" y="198"/>
                </a:cubicBezTo>
                <a:cubicBezTo>
                  <a:pt x="40" y="198"/>
                  <a:pt x="39" y="198"/>
                  <a:pt x="39" y="198"/>
                </a:cubicBezTo>
                <a:close/>
                <a:moveTo>
                  <a:pt x="67" y="230"/>
                </a:moveTo>
                <a:cubicBezTo>
                  <a:pt x="68" y="230"/>
                  <a:pt x="68" y="229"/>
                  <a:pt x="67" y="229"/>
                </a:cubicBezTo>
                <a:cubicBezTo>
                  <a:pt x="67" y="229"/>
                  <a:pt x="66" y="229"/>
                  <a:pt x="67" y="230"/>
                </a:cubicBezTo>
                <a:cubicBezTo>
                  <a:pt x="67" y="230"/>
                  <a:pt x="67" y="230"/>
                  <a:pt x="67" y="230"/>
                </a:cubicBezTo>
                <a:cubicBezTo>
                  <a:pt x="68" y="230"/>
                  <a:pt x="71" y="228"/>
                  <a:pt x="70" y="227"/>
                </a:cubicBezTo>
                <a:cubicBezTo>
                  <a:pt x="70" y="228"/>
                  <a:pt x="69" y="228"/>
                  <a:pt x="68" y="228"/>
                </a:cubicBezTo>
                <a:cubicBezTo>
                  <a:pt x="68" y="228"/>
                  <a:pt x="67" y="228"/>
                  <a:pt x="68" y="227"/>
                </a:cubicBezTo>
                <a:cubicBezTo>
                  <a:pt x="67" y="228"/>
                  <a:pt x="67" y="229"/>
                  <a:pt x="68" y="229"/>
                </a:cubicBezTo>
                <a:cubicBezTo>
                  <a:pt x="68" y="229"/>
                  <a:pt x="68" y="229"/>
                  <a:pt x="68" y="230"/>
                </a:cubicBezTo>
                <a:cubicBezTo>
                  <a:pt x="68" y="229"/>
                  <a:pt x="67" y="230"/>
                  <a:pt x="67" y="230"/>
                </a:cubicBezTo>
                <a:close/>
                <a:moveTo>
                  <a:pt x="57" y="232"/>
                </a:moveTo>
                <a:cubicBezTo>
                  <a:pt x="56" y="231"/>
                  <a:pt x="57" y="233"/>
                  <a:pt x="56" y="233"/>
                </a:cubicBezTo>
                <a:cubicBezTo>
                  <a:pt x="56" y="233"/>
                  <a:pt x="57" y="233"/>
                  <a:pt x="57" y="232"/>
                </a:cubicBezTo>
                <a:cubicBezTo>
                  <a:pt x="57" y="231"/>
                  <a:pt x="60" y="229"/>
                  <a:pt x="61" y="228"/>
                </a:cubicBezTo>
                <a:cubicBezTo>
                  <a:pt x="60" y="228"/>
                  <a:pt x="60" y="227"/>
                  <a:pt x="60" y="227"/>
                </a:cubicBezTo>
                <a:cubicBezTo>
                  <a:pt x="61" y="227"/>
                  <a:pt x="62" y="226"/>
                  <a:pt x="62" y="226"/>
                </a:cubicBezTo>
                <a:cubicBezTo>
                  <a:pt x="61" y="226"/>
                  <a:pt x="61" y="226"/>
                  <a:pt x="60" y="226"/>
                </a:cubicBezTo>
                <a:cubicBezTo>
                  <a:pt x="61" y="226"/>
                  <a:pt x="61" y="227"/>
                  <a:pt x="61" y="227"/>
                </a:cubicBezTo>
                <a:cubicBezTo>
                  <a:pt x="59" y="228"/>
                  <a:pt x="58" y="230"/>
                  <a:pt x="57" y="232"/>
                </a:cubicBezTo>
                <a:close/>
                <a:moveTo>
                  <a:pt x="66" y="232"/>
                </a:moveTo>
                <a:cubicBezTo>
                  <a:pt x="67" y="232"/>
                  <a:pt x="65" y="232"/>
                  <a:pt x="65" y="231"/>
                </a:cubicBezTo>
                <a:cubicBezTo>
                  <a:pt x="66" y="232"/>
                  <a:pt x="64" y="232"/>
                  <a:pt x="64" y="233"/>
                </a:cubicBezTo>
                <a:cubicBezTo>
                  <a:pt x="65" y="233"/>
                  <a:pt x="65" y="233"/>
                  <a:pt x="66" y="233"/>
                </a:cubicBezTo>
                <a:cubicBezTo>
                  <a:pt x="65" y="232"/>
                  <a:pt x="65" y="233"/>
                  <a:pt x="65" y="233"/>
                </a:cubicBezTo>
                <a:cubicBezTo>
                  <a:pt x="65" y="232"/>
                  <a:pt x="65" y="232"/>
                  <a:pt x="66" y="232"/>
                </a:cubicBezTo>
                <a:cubicBezTo>
                  <a:pt x="66" y="232"/>
                  <a:pt x="66" y="232"/>
                  <a:pt x="66" y="233"/>
                </a:cubicBezTo>
                <a:cubicBezTo>
                  <a:pt x="67" y="232"/>
                  <a:pt x="68" y="232"/>
                  <a:pt x="67" y="231"/>
                </a:cubicBezTo>
                <a:cubicBezTo>
                  <a:pt x="67" y="231"/>
                  <a:pt x="67" y="232"/>
                  <a:pt x="66" y="232"/>
                </a:cubicBezTo>
                <a:close/>
                <a:moveTo>
                  <a:pt x="50" y="233"/>
                </a:moveTo>
                <a:cubicBezTo>
                  <a:pt x="50" y="232"/>
                  <a:pt x="50" y="232"/>
                  <a:pt x="50" y="232"/>
                </a:cubicBezTo>
                <a:cubicBezTo>
                  <a:pt x="49" y="233"/>
                  <a:pt x="49" y="233"/>
                  <a:pt x="49" y="233"/>
                </a:cubicBezTo>
                <a:cubicBezTo>
                  <a:pt x="49" y="233"/>
                  <a:pt x="49" y="233"/>
                  <a:pt x="49" y="233"/>
                </a:cubicBezTo>
                <a:cubicBezTo>
                  <a:pt x="48" y="233"/>
                  <a:pt x="48" y="234"/>
                  <a:pt x="47" y="235"/>
                </a:cubicBezTo>
                <a:cubicBezTo>
                  <a:pt x="48" y="233"/>
                  <a:pt x="49" y="231"/>
                  <a:pt x="50" y="229"/>
                </a:cubicBezTo>
                <a:cubicBezTo>
                  <a:pt x="52" y="228"/>
                  <a:pt x="53" y="226"/>
                  <a:pt x="55" y="224"/>
                </a:cubicBezTo>
                <a:cubicBezTo>
                  <a:pt x="55" y="225"/>
                  <a:pt x="54" y="226"/>
                  <a:pt x="53" y="227"/>
                </a:cubicBezTo>
                <a:cubicBezTo>
                  <a:pt x="52" y="228"/>
                  <a:pt x="53" y="228"/>
                  <a:pt x="52" y="229"/>
                </a:cubicBezTo>
                <a:cubicBezTo>
                  <a:pt x="52" y="229"/>
                  <a:pt x="52" y="230"/>
                  <a:pt x="52" y="229"/>
                </a:cubicBezTo>
                <a:cubicBezTo>
                  <a:pt x="52" y="231"/>
                  <a:pt x="50" y="232"/>
                  <a:pt x="50" y="233"/>
                </a:cubicBezTo>
                <a:close/>
                <a:moveTo>
                  <a:pt x="51" y="231"/>
                </a:moveTo>
                <a:cubicBezTo>
                  <a:pt x="51" y="231"/>
                  <a:pt x="50" y="231"/>
                  <a:pt x="50" y="231"/>
                </a:cubicBezTo>
                <a:cubicBezTo>
                  <a:pt x="50" y="232"/>
                  <a:pt x="50" y="232"/>
                  <a:pt x="51" y="231"/>
                </a:cubicBezTo>
                <a:close/>
                <a:moveTo>
                  <a:pt x="47" y="227"/>
                </a:moveTo>
                <a:cubicBezTo>
                  <a:pt x="47" y="226"/>
                  <a:pt x="48" y="225"/>
                  <a:pt x="48" y="225"/>
                </a:cubicBezTo>
                <a:cubicBezTo>
                  <a:pt x="47" y="225"/>
                  <a:pt x="47" y="225"/>
                  <a:pt x="47" y="225"/>
                </a:cubicBezTo>
                <a:cubicBezTo>
                  <a:pt x="48" y="226"/>
                  <a:pt x="46" y="226"/>
                  <a:pt x="47" y="227"/>
                </a:cubicBezTo>
                <a:close/>
                <a:moveTo>
                  <a:pt x="64" y="239"/>
                </a:moveTo>
                <a:cubicBezTo>
                  <a:pt x="64" y="238"/>
                  <a:pt x="65" y="238"/>
                  <a:pt x="64" y="238"/>
                </a:cubicBezTo>
                <a:cubicBezTo>
                  <a:pt x="64" y="238"/>
                  <a:pt x="64" y="238"/>
                  <a:pt x="64" y="238"/>
                </a:cubicBezTo>
                <a:cubicBezTo>
                  <a:pt x="65" y="238"/>
                  <a:pt x="63" y="239"/>
                  <a:pt x="64" y="239"/>
                </a:cubicBezTo>
                <a:close/>
                <a:moveTo>
                  <a:pt x="54" y="231"/>
                </a:moveTo>
                <a:cubicBezTo>
                  <a:pt x="53" y="232"/>
                  <a:pt x="53" y="232"/>
                  <a:pt x="53" y="232"/>
                </a:cubicBezTo>
                <a:cubicBezTo>
                  <a:pt x="53" y="231"/>
                  <a:pt x="53" y="231"/>
                  <a:pt x="53" y="231"/>
                </a:cubicBezTo>
                <a:cubicBezTo>
                  <a:pt x="53" y="231"/>
                  <a:pt x="52" y="231"/>
                  <a:pt x="52" y="231"/>
                </a:cubicBezTo>
                <a:cubicBezTo>
                  <a:pt x="52" y="232"/>
                  <a:pt x="53" y="232"/>
                  <a:pt x="52" y="232"/>
                </a:cubicBezTo>
                <a:cubicBezTo>
                  <a:pt x="51" y="232"/>
                  <a:pt x="51" y="234"/>
                  <a:pt x="50" y="235"/>
                </a:cubicBezTo>
                <a:cubicBezTo>
                  <a:pt x="50" y="235"/>
                  <a:pt x="51" y="236"/>
                  <a:pt x="51" y="235"/>
                </a:cubicBezTo>
                <a:cubicBezTo>
                  <a:pt x="52" y="235"/>
                  <a:pt x="50" y="235"/>
                  <a:pt x="51" y="235"/>
                </a:cubicBezTo>
                <a:cubicBezTo>
                  <a:pt x="51" y="235"/>
                  <a:pt x="52" y="235"/>
                  <a:pt x="52" y="234"/>
                </a:cubicBezTo>
                <a:cubicBezTo>
                  <a:pt x="51" y="234"/>
                  <a:pt x="51" y="234"/>
                  <a:pt x="51" y="233"/>
                </a:cubicBezTo>
                <a:cubicBezTo>
                  <a:pt x="52" y="233"/>
                  <a:pt x="52" y="232"/>
                  <a:pt x="53" y="232"/>
                </a:cubicBezTo>
                <a:cubicBezTo>
                  <a:pt x="53" y="232"/>
                  <a:pt x="53" y="233"/>
                  <a:pt x="53" y="233"/>
                </a:cubicBezTo>
                <a:cubicBezTo>
                  <a:pt x="54" y="232"/>
                  <a:pt x="54" y="231"/>
                  <a:pt x="53" y="231"/>
                </a:cubicBezTo>
                <a:cubicBezTo>
                  <a:pt x="53" y="231"/>
                  <a:pt x="54" y="231"/>
                  <a:pt x="54" y="231"/>
                </a:cubicBezTo>
                <a:close/>
                <a:moveTo>
                  <a:pt x="53" y="236"/>
                </a:moveTo>
                <a:cubicBezTo>
                  <a:pt x="54" y="237"/>
                  <a:pt x="51" y="238"/>
                  <a:pt x="52" y="239"/>
                </a:cubicBezTo>
                <a:cubicBezTo>
                  <a:pt x="53" y="237"/>
                  <a:pt x="55" y="235"/>
                  <a:pt x="56" y="233"/>
                </a:cubicBezTo>
                <a:cubicBezTo>
                  <a:pt x="55" y="234"/>
                  <a:pt x="55" y="235"/>
                  <a:pt x="54" y="235"/>
                </a:cubicBezTo>
                <a:cubicBezTo>
                  <a:pt x="54" y="236"/>
                  <a:pt x="54" y="236"/>
                  <a:pt x="54" y="235"/>
                </a:cubicBezTo>
                <a:cubicBezTo>
                  <a:pt x="54" y="236"/>
                  <a:pt x="53" y="237"/>
                  <a:pt x="53" y="236"/>
                </a:cubicBezTo>
                <a:close/>
                <a:moveTo>
                  <a:pt x="59" y="240"/>
                </a:moveTo>
                <a:cubicBezTo>
                  <a:pt x="59" y="240"/>
                  <a:pt x="60" y="240"/>
                  <a:pt x="60" y="240"/>
                </a:cubicBezTo>
                <a:cubicBezTo>
                  <a:pt x="60" y="239"/>
                  <a:pt x="60" y="240"/>
                  <a:pt x="59" y="239"/>
                </a:cubicBezTo>
                <a:cubicBezTo>
                  <a:pt x="60" y="239"/>
                  <a:pt x="59" y="239"/>
                  <a:pt x="59" y="239"/>
                </a:cubicBezTo>
                <a:cubicBezTo>
                  <a:pt x="60" y="240"/>
                  <a:pt x="59" y="240"/>
                  <a:pt x="59" y="240"/>
                </a:cubicBezTo>
                <a:close/>
                <a:moveTo>
                  <a:pt x="46" y="234"/>
                </a:moveTo>
                <a:cubicBezTo>
                  <a:pt x="47" y="234"/>
                  <a:pt x="47" y="233"/>
                  <a:pt x="47" y="233"/>
                </a:cubicBezTo>
                <a:cubicBezTo>
                  <a:pt x="46" y="234"/>
                  <a:pt x="46" y="232"/>
                  <a:pt x="46" y="233"/>
                </a:cubicBezTo>
                <a:cubicBezTo>
                  <a:pt x="46" y="233"/>
                  <a:pt x="46" y="233"/>
                  <a:pt x="46" y="233"/>
                </a:cubicBezTo>
                <a:cubicBezTo>
                  <a:pt x="46" y="233"/>
                  <a:pt x="46" y="234"/>
                  <a:pt x="46" y="234"/>
                </a:cubicBezTo>
                <a:close/>
                <a:moveTo>
                  <a:pt x="48" y="236"/>
                </a:moveTo>
                <a:cubicBezTo>
                  <a:pt x="48" y="237"/>
                  <a:pt x="49" y="237"/>
                  <a:pt x="49" y="238"/>
                </a:cubicBezTo>
                <a:cubicBezTo>
                  <a:pt x="49" y="237"/>
                  <a:pt x="51" y="237"/>
                  <a:pt x="51" y="236"/>
                </a:cubicBezTo>
                <a:cubicBezTo>
                  <a:pt x="50" y="236"/>
                  <a:pt x="50" y="236"/>
                  <a:pt x="49" y="237"/>
                </a:cubicBezTo>
                <a:cubicBezTo>
                  <a:pt x="49" y="236"/>
                  <a:pt x="50" y="236"/>
                  <a:pt x="49" y="235"/>
                </a:cubicBezTo>
                <a:cubicBezTo>
                  <a:pt x="49" y="236"/>
                  <a:pt x="49" y="236"/>
                  <a:pt x="48" y="236"/>
                </a:cubicBezTo>
                <a:close/>
                <a:moveTo>
                  <a:pt x="24" y="224"/>
                </a:moveTo>
                <a:cubicBezTo>
                  <a:pt x="24" y="223"/>
                  <a:pt x="24" y="224"/>
                  <a:pt x="25" y="223"/>
                </a:cubicBezTo>
                <a:cubicBezTo>
                  <a:pt x="24" y="223"/>
                  <a:pt x="24" y="223"/>
                  <a:pt x="23" y="223"/>
                </a:cubicBezTo>
                <a:cubicBezTo>
                  <a:pt x="24" y="224"/>
                  <a:pt x="24" y="223"/>
                  <a:pt x="24" y="224"/>
                </a:cubicBezTo>
                <a:cubicBezTo>
                  <a:pt x="24" y="224"/>
                  <a:pt x="24" y="224"/>
                  <a:pt x="24" y="224"/>
                </a:cubicBezTo>
                <a:close/>
                <a:moveTo>
                  <a:pt x="17" y="230"/>
                </a:moveTo>
                <a:cubicBezTo>
                  <a:pt x="18" y="228"/>
                  <a:pt x="19" y="228"/>
                  <a:pt x="19" y="227"/>
                </a:cubicBezTo>
                <a:cubicBezTo>
                  <a:pt x="19" y="227"/>
                  <a:pt x="16" y="229"/>
                  <a:pt x="17" y="230"/>
                </a:cubicBezTo>
                <a:close/>
                <a:moveTo>
                  <a:pt x="45" y="246"/>
                </a:moveTo>
                <a:cubicBezTo>
                  <a:pt x="45" y="246"/>
                  <a:pt x="46" y="247"/>
                  <a:pt x="46" y="247"/>
                </a:cubicBezTo>
                <a:cubicBezTo>
                  <a:pt x="45" y="247"/>
                  <a:pt x="45" y="248"/>
                  <a:pt x="45" y="248"/>
                </a:cubicBezTo>
                <a:cubicBezTo>
                  <a:pt x="46" y="248"/>
                  <a:pt x="46" y="247"/>
                  <a:pt x="47" y="247"/>
                </a:cubicBezTo>
                <a:cubicBezTo>
                  <a:pt x="47" y="247"/>
                  <a:pt x="47" y="247"/>
                  <a:pt x="47" y="247"/>
                </a:cubicBezTo>
                <a:cubicBezTo>
                  <a:pt x="46" y="247"/>
                  <a:pt x="46" y="245"/>
                  <a:pt x="45" y="246"/>
                </a:cubicBezTo>
                <a:close/>
                <a:moveTo>
                  <a:pt x="19" y="231"/>
                </a:moveTo>
                <a:cubicBezTo>
                  <a:pt x="19" y="231"/>
                  <a:pt x="18" y="231"/>
                  <a:pt x="18" y="231"/>
                </a:cubicBezTo>
                <a:cubicBezTo>
                  <a:pt x="19" y="232"/>
                  <a:pt x="19" y="230"/>
                  <a:pt x="18" y="230"/>
                </a:cubicBezTo>
                <a:cubicBezTo>
                  <a:pt x="18" y="231"/>
                  <a:pt x="19" y="230"/>
                  <a:pt x="19" y="231"/>
                </a:cubicBezTo>
                <a:close/>
                <a:moveTo>
                  <a:pt x="18" y="232"/>
                </a:moveTo>
                <a:cubicBezTo>
                  <a:pt x="18" y="234"/>
                  <a:pt x="17" y="234"/>
                  <a:pt x="17" y="235"/>
                </a:cubicBezTo>
                <a:cubicBezTo>
                  <a:pt x="17" y="235"/>
                  <a:pt x="17" y="234"/>
                  <a:pt x="18" y="234"/>
                </a:cubicBezTo>
                <a:cubicBezTo>
                  <a:pt x="18" y="233"/>
                  <a:pt x="19" y="232"/>
                  <a:pt x="18" y="232"/>
                </a:cubicBezTo>
                <a:cubicBezTo>
                  <a:pt x="17" y="232"/>
                  <a:pt x="18" y="233"/>
                  <a:pt x="18" y="232"/>
                </a:cubicBezTo>
                <a:close/>
                <a:moveTo>
                  <a:pt x="4" y="256"/>
                </a:moveTo>
                <a:cubicBezTo>
                  <a:pt x="5" y="255"/>
                  <a:pt x="5" y="254"/>
                  <a:pt x="6" y="253"/>
                </a:cubicBezTo>
                <a:cubicBezTo>
                  <a:pt x="5" y="254"/>
                  <a:pt x="4" y="255"/>
                  <a:pt x="4" y="256"/>
                </a:cubicBezTo>
                <a:close/>
                <a:moveTo>
                  <a:pt x="5" y="258"/>
                </a:moveTo>
                <a:cubicBezTo>
                  <a:pt x="6" y="257"/>
                  <a:pt x="6" y="258"/>
                  <a:pt x="6" y="257"/>
                </a:cubicBezTo>
                <a:cubicBezTo>
                  <a:pt x="6" y="257"/>
                  <a:pt x="6" y="256"/>
                  <a:pt x="6" y="257"/>
                </a:cubicBezTo>
                <a:cubicBezTo>
                  <a:pt x="6" y="257"/>
                  <a:pt x="6" y="257"/>
                  <a:pt x="6" y="257"/>
                </a:cubicBezTo>
                <a:cubicBezTo>
                  <a:pt x="5" y="257"/>
                  <a:pt x="5" y="257"/>
                  <a:pt x="5" y="258"/>
                </a:cubicBezTo>
                <a:close/>
                <a:moveTo>
                  <a:pt x="810" y="264"/>
                </a:moveTo>
                <a:cubicBezTo>
                  <a:pt x="810" y="263"/>
                  <a:pt x="808" y="261"/>
                  <a:pt x="809" y="261"/>
                </a:cubicBezTo>
                <a:cubicBezTo>
                  <a:pt x="810" y="263"/>
                  <a:pt x="809" y="259"/>
                  <a:pt x="809" y="258"/>
                </a:cubicBezTo>
                <a:cubicBezTo>
                  <a:pt x="810" y="258"/>
                  <a:pt x="811" y="261"/>
                  <a:pt x="811" y="261"/>
                </a:cubicBezTo>
                <a:cubicBezTo>
                  <a:pt x="809" y="256"/>
                  <a:pt x="809" y="255"/>
                  <a:pt x="807" y="251"/>
                </a:cubicBezTo>
                <a:cubicBezTo>
                  <a:pt x="808" y="254"/>
                  <a:pt x="807" y="252"/>
                  <a:pt x="806" y="253"/>
                </a:cubicBezTo>
                <a:cubicBezTo>
                  <a:pt x="806" y="253"/>
                  <a:pt x="807" y="260"/>
                  <a:pt x="805" y="261"/>
                </a:cubicBezTo>
                <a:cubicBezTo>
                  <a:pt x="805" y="261"/>
                  <a:pt x="804" y="259"/>
                  <a:pt x="804" y="259"/>
                </a:cubicBezTo>
                <a:cubicBezTo>
                  <a:pt x="803" y="261"/>
                  <a:pt x="804" y="266"/>
                  <a:pt x="801" y="262"/>
                </a:cubicBezTo>
                <a:cubicBezTo>
                  <a:pt x="805" y="271"/>
                  <a:pt x="805" y="267"/>
                  <a:pt x="806" y="266"/>
                </a:cubicBezTo>
                <a:cubicBezTo>
                  <a:pt x="806" y="266"/>
                  <a:pt x="810" y="269"/>
                  <a:pt x="808" y="265"/>
                </a:cubicBezTo>
                <a:cubicBezTo>
                  <a:pt x="809" y="266"/>
                  <a:pt x="810" y="269"/>
                  <a:pt x="810" y="268"/>
                </a:cubicBezTo>
                <a:cubicBezTo>
                  <a:pt x="811" y="267"/>
                  <a:pt x="808" y="263"/>
                  <a:pt x="810" y="264"/>
                </a:cubicBezTo>
                <a:close/>
                <a:moveTo>
                  <a:pt x="440" y="4"/>
                </a:moveTo>
                <a:cubicBezTo>
                  <a:pt x="437" y="3"/>
                  <a:pt x="437" y="4"/>
                  <a:pt x="434" y="4"/>
                </a:cubicBezTo>
                <a:cubicBezTo>
                  <a:pt x="434" y="3"/>
                  <a:pt x="433" y="3"/>
                  <a:pt x="433" y="3"/>
                </a:cubicBezTo>
                <a:cubicBezTo>
                  <a:pt x="435" y="3"/>
                  <a:pt x="437" y="3"/>
                  <a:pt x="438" y="2"/>
                </a:cubicBezTo>
                <a:cubicBezTo>
                  <a:pt x="434" y="2"/>
                  <a:pt x="429" y="3"/>
                  <a:pt x="425" y="3"/>
                </a:cubicBezTo>
                <a:cubicBezTo>
                  <a:pt x="428" y="3"/>
                  <a:pt x="433" y="4"/>
                  <a:pt x="437" y="4"/>
                </a:cubicBezTo>
                <a:cubicBezTo>
                  <a:pt x="436" y="4"/>
                  <a:pt x="434" y="4"/>
                  <a:pt x="434" y="4"/>
                </a:cubicBezTo>
                <a:cubicBezTo>
                  <a:pt x="439" y="4"/>
                  <a:pt x="441" y="4"/>
                  <a:pt x="443" y="5"/>
                </a:cubicBezTo>
                <a:cubicBezTo>
                  <a:pt x="442" y="4"/>
                  <a:pt x="446" y="5"/>
                  <a:pt x="446" y="5"/>
                </a:cubicBezTo>
                <a:cubicBezTo>
                  <a:pt x="444" y="4"/>
                  <a:pt x="444" y="5"/>
                  <a:pt x="440" y="4"/>
                </a:cubicBezTo>
                <a:close/>
                <a:moveTo>
                  <a:pt x="399" y="5"/>
                </a:moveTo>
                <a:cubicBezTo>
                  <a:pt x="398" y="4"/>
                  <a:pt x="401" y="4"/>
                  <a:pt x="398" y="4"/>
                </a:cubicBezTo>
                <a:cubicBezTo>
                  <a:pt x="393" y="5"/>
                  <a:pt x="386" y="4"/>
                  <a:pt x="382" y="5"/>
                </a:cubicBezTo>
                <a:cubicBezTo>
                  <a:pt x="385" y="5"/>
                  <a:pt x="389" y="5"/>
                  <a:pt x="390" y="6"/>
                </a:cubicBezTo>
                <a:cubicBezTo>
                  <a:pt x="395" y="5"/>
                  <a:pt x="398" y="6"/>
                  <a:pt x="400" y="5"/>
                </a:cubicBezTo>
                <a:lnTo>
                  <a:pt x="399" y="5"/>
                </a:lnTo>
                <a:close/>
                <a:moveTo>
                  <a:pt x="142" y="101"/>
                </a:moveTo>
                <a:cubicBezTo>
                  <a:pt x="142" y="102"/>
                  <a:pt x="141" y="103"/>
                  <a:pt x="143" y="102"/>
                </a:cubicBezTo>
                <a:cubicBezTo>
                  <a:pt x="147" y="98"/>
                  <a:pt x="152" y="95"/>
                  <a:pt x="156" y="91"/>
                </a:cubicBezTo>
                <a:cubicBezTo>
                  <a:pt x="154" y="92"/>
                  <a:pt x="153" y="93"/>
                  <a:pt x="152" y="94"/>
                </a:cubicBezTo>
                <a:cubicBezTo>
                  <a:pt x="153" y="93"/>
                  <a:pt x="154" y="92"/>
                  <a:pt x="154" y="91"/>
                </a:cubicBezTo>
                <a:cubicBezTo>
                  <a:pt x="149" y="95"/>
                  <a:pt x="141" y="101"/>
                  <a:pt x="134" y="107"/>
                </a:cubicBezTo>
                <a:cubicBezTo>
                  <a:pt x="135" y="107"/>
                  <a:pt x="140" y="103"/>
                  <a:pt x="142" y="101"/>
                </a:cubicBezTo>
                <a:close/>
                <a:moveTo>
                  <a:pt x="84" y="158"/>
                </a:moveTo>
                <a:cubicBezTo>
                  <a:pt x="84" y="159"/>
                  <a:pt x="84" y="160"/>
                  <a:pt x="83" y="160"/>
                </a:cubicBezTo>
                <a:cubicBezTo>
                  <a:pt x="83" y="161"/>
                  <a:pt x="83" y="162"/>
                  <a:pt x="84" y="161"/>
                </a:cubicBezTo>
                <a:cubicBezTo>
                  <a:pt x="84" y="161"/>
                  <a:pt x="84" y="161"/>
                  <a:pt x="84" y="161"/>
                </a:cubicBezTo>
                <a:cubicBezTo>
                  <a:pt x="84" y="160"/>
                  <a:pt x="84" y="160"/>
                  <a:pt x="84" y="160"/>
                </a:cubicBezTo>
                <a:cubicBezTo>
                  <a:pt x="85" y="160"/>
                  <a:pt x="84" y="161"/>
                  <a:pt x="85" y="161"/>
                </a:cubicBezTo>
                <a:cubicBezTo>
                  <a:pt x="85" y="160"/>
                  <a:pt x="86" y="160"/>
                  <a:pt x="85" y="160"/>
                </a:cubicBezTo>
                <a:cubicBezTo>
                  <a:pt x="85" y="160"/>
                  <a:pt x="85" y="160"/>
                  <a:pt x="85" y="160"/>
                </a:cubicBezTo>
                <a:cubicBezTo>
                  <a:pt x="85" y="160"/>
                  <a:pt x="85" y="159"/>
                  <a:pt x="85" y="159"/>
                </a:cubicBezTo>
                <a:cubicBezTo>
                  <a:pt x="85" y="159"/>
                  <a:pt x="86" y="159"/>
                  <a:pt x="87" y="158"/>
                </a:cubicBezTo>
                <a:cubicBezTo>
                  <a:pt x="85" y="159"/>
                  <a:pt x="86" y="157"/>
                  <a:pt x="84" y="158"/>
                </a:cubicBezTo>
                <a:close/>
                <a:moveTo>
                  <a:pt x="103" y="180"/>
                </a:moveTo>
                <a:cubicBezTo>
                  <a:pt x="102" y="180"/>
                  <a:pt x="102" y="181"/>
                  <a:pt x="102" y="181"/>
                </a:cubicBezTo>
                <a:cubicBezTo>
                  <a:pt x="102" y="181"/>
                  <a:pt x="103" y="181"/>
                  <a:pt x="103" y="181"/>
                </a:cubicBezTo>
                <a:cubicBezTo>
                  <a:pt x="103" y="181"/>
                  <a:pt x="102" y="181"/>
                  <a:pt x="103" y="182"/>
                </a:cubicBezTo>
                <a:cubicBezTo>
                  <a:pt x="103" y="182"/>
                  <a:pt x="103" y="181"/>
                  <a:pt x="104" y="181"/>
                </a:cubicBezTo>
                <a:cubicBezTo>
                  <a:pt x="103" y="182"/>
                  <a:pt x="103" y="182"/>
                  <a:pt x="103" y="183"/>
                </a:cubicBezTo>
                <a:cubicBezTo>
                  <a:pt x="103" y="182"/>
                  <a:pt x="104" y="182"/>
                  <a:pt x="104" y="181"/>
                </a:cubicBezTo>
                <a:cubicBezTo>
                  <a:pt x="103" y="182"/>
                  <a:pt x="104" y="180"/>
                  <a:pt x="103" y="180"/>
                </a:cubicBezTo>
                <a:close/>
                <a:moveTo>
                  <a:pt x="77" y="160"/>
                </a:moveTo>
                <a:cubicBezTo>
                  <a:pt x="79" y="161"/>
                  <a:pt x="79" y="158"/>
                  <a:pt x="80" y="158"/>
                </a:cubicBezTo>
                <a:cubicBezTo>
                  <a:pt x="80" y="157"/>
                  <a:pt x="80" y="157"/>
                  <a:pt x="80" y="157"/>
                </a:cubicBezTo>
                <a:cubicBezTo>
                  <a:pt x="79" y="157"/>
                  <a:pt x="78" y="159"/>
                  <a:pt x="77" y="160"/>
                </a:cubicBezTo>
                <a:close/>
                <a:moveTo>
                  <a:pt x="81" y="163"/>
                </a:moveTo>
                <a:cubicBezTo>
                  <a:pt x="81" y="163"/>
                  <a:pt x="81" y="164"/>
                  <a:pt x="81" y="164"/>
                </a:cubicBezTo>
                <a:cubicBezTo>
                  <a:pt x="81" y="164"/>
                  <a:pt x="80" y="165"/>
                  <a:pt x="80" y="165"/>
                </a:cubicBezTo>
                <a:cubicBezTo>
                  <a:pt x="82" y="164"/>
                  <a:pt x="83" y="163"/>
                  <a:pt x="83" y="162"/>
                </a:cubicBezTo>
                <a:cubicBezTo>
                  <a:pt x="83" y="161"/>
                  <a:pt x="83" y="161"/>
                  <a:pt x="82" y="161"/>
                </a:cubicBezTo>
                <a:cubicBezTo>
                  <a:pt x="81" y="161"/>
                  <a:pt x="82" y="163"/>
                  <a:pt x="81" y="163"/>
                </a:cubicBezTo>
                <a:close/>
                <a:moveTo>
                  <a:pt x="95" y="192"/>
                </a:moveTo>
                <a:cubicBezTo>
                  <a:pt x="95" y="192"/>
                  <a:pt x="95" y="192"/>
                  <a:pt x="94" y="192"/>
                </a:cubicBezTo>
                <a:cubicBezTo>
                  <a:pt x="94" y="192"/>
                  <a:pt x="94" y="193"/>
                  <a:pt x="94" y="193"/>
                </a:cubicBezTo>
                <a:cubicBezTo>
                  <a:pt x="93" y="193"/>
                  <a:pt x="93" y="194"/>
                  <a:pt x="94" y="194"/>
                </a:cubicBezTo>
                <a:cubicBezTo>
                  <a:pt x="93" y="194"/>
                  <a:pt x="91" y="196"/>
                  <a:pt x="91" y="197"/>
                </a:cubicBezTo>
                <a:cubicBezTo>
                  <a:pt x="91" y="197"/>
                  <a:pt x="91" y="197"/>
                  <a:pt x="91" y="197"/>
                </a:cubicBezTo>
                <a:cubicBezTo>
                  <a:pt x="91" y="198"/>
                  <a:pt x="90" y="198"/>
                  <a:pt x="90" y="199"/>
                </a:cubicBezTo>
                <a:cubicBezTo>
                  <a:pt x="91" y="197"/>
                  <a:pt x="92" y="197"/>
                  <a:pt x="93" y="197"/>
                </a:cubicBezTo>
                <a:cubicBezTo>
                  <a:pt x="93" y="197"/>
                  <a:pt x="93" y="197"/>
                  <a:pt x="93" y="196"/>
                </a:cubicBezTo>
                <a:cubicBezTo>
                  <a:pt x="93" y="196"/>
                  <a:pt x="94" y="195"/>
                  <a:pt x="94" y="195"/>
                </a:cubicBezTo>
                <a:cubicBezTo>
                  <a:pt x="94" y="195"/>
                  <a:pt x="94" y="195"/>
                  <a:pt x="94" y="196"/>
                </a:cubicBezTo>
                <a:cubicBezTo>
                  <a:pt x="95" y="194"/>
                  <a:pt x="95" y="192"/>
                  <a:pt x="96" y="193"/>
                </a:cubicBezTo>
                <a:cubicBezTo>
                  <a:pt x="96" y="193"/>
                  <a:pt x="96" y="193"/>
                  <a:pt x="96" y="193"/>
                </a:cubicBezTo>
                <a:cubicBezTo>
                  <a:pt x="97" y="193"/>
                  <a:pt x="97" y="193"/>
                  <a:pt x="97" y="192"/>
                </a:cubicBezTo>
                <a:cubicBezTo>
                  <a:pt x="96" y="193"/>
                  <a:pt x="97" y="192"/>
                  <a:pt x="96" y="192"/>
                </a:cubicBezTo>
                <a:cubicBezTo>
                  <a:pt x="96" y="193"/>
                  <a:pt x="96" y="192"/>
                  <a:pt x="95" y="192"/>
                </a:cubicBezTo>
                <a:close/>
                <a:moveTo>
                  <a:pt x="65" y="175"/>
                </a:moveTo>
                <a:cubicBezTo>
                  <a:pt x="64" y="175"/>
                  <a:pt x="64" y="175"/>
                  <a:pt x="63" y="175"/>
                </a:cubicBezTo>
                <a:cubicBezTo>
                  <a:pt x="63" y="175"/>
                  <a:pt x="63" y="175"/>
                  <a:pt x="63" y="176"/>
                </a:cubicBezTo>
                <a:cubicBezTo>
                  <a:pt x="64" y="176"/>
                  <a:pt x="64" y="176"/>
                  <a:pt x="64" y="177"/>
                </a:cubicBezTo>
                <a:cubicBezTo>
                  <a:pt x="65" y="175"/>
                  <a:pt x="66" y="175"/>
                  <a:pt x="67" y="173"/>
                </a:cubicBezTo>
                <a:cubicBezTo>
                  <a:pt x="65" y="173"/>
                  <a:pt x="66" y="174"/>
                  <a:pt x="65" y="175"/>
                </a:cubicBezTo>
                <a:close/>
                <a:moveTo>
                  <a:pt x="45" y="240"/>
                </a:moveTo>
                <a:cubicBezTo>
                  <a:pt x="46" y="241"/>
                  <a:pt x="46" y="241"/>
                  <a:pt x="46" y="241"/>
                </a:cubicBezTo>
                <a:cubicBezTo>
                  <a:pt x="45" y="241"/>
                  <a:pt x="45" y="242"/>
                  <a:pt x="44" y="243"/>
                </a:cubicBezTo>
                <a:cubicBezTo>
                  <a:pt x="44" y="243"/>
                  <a:pt x="43" y="243"/>
                  <a:pt x="43" y="243"/>
                </a:cubicBezTo>
                <a:cubicBezTo>
                  <a:pt x="43" y="244"/>
                  <a:pt x="43" y="244"/>
                  <a:pt x="42" y="245"/>
                </a:cubicBezTo>
                <a:cubicBezTo>
                  <a:pt x="43" y="245"/>
                  <a:pt x="43" y="245"/>
                  <a:pt x="44" y="244"/>
                </a:cubicBezTo>
                <a:cubicBezTo>
                  <a:pt x="44" y="244"/>
                  <a:pt x="44" y="244"/>
                  <a:pt x="44" y="244"/>
                </a:cubicBezTo>
                <a:cubicBezTo>
                  <a:pt x="44" y="244"/>
                  <a:pt x="45" y="243"/>
                  <a:pt x="45" y="244"/>
                </a:cubicBezTo>
                <a:cubicBezTo>
                  <a:pt x="45" y="241"/>
                  <a:pt x="47" y="241"/>
                  <a:pt x="48" y="239"/>
                </a:cubicBezTo>
                <a:cubicBezTo>
                  <a:pt x="47" y="238"/>
                  <a:pt x="48" y="238"/>
                  <a:pt x="48" y="237"/>
                </a:cubicBezTo>
                <a:cubicBezTo>
                  <a:pt x="47" y="238"/>
                  <a:pt x="47" y="240"/>
                  <a:pt x="45" y="240"/>
                </a:cubicBezTo>
                <a:close/>
                <a:moveTo>
                  <a:pt x="820" y="180"/>
                </a:moveTo>
                <a:cubicBezTo>
                  <a:pt x="820" y="181"/>
                  <a:pt x="820" y="181"/>
                  <a:pt x="820" y="181"/>
                </a:cubicBezTo>
                <a:cubicBezTo>
                  <a:pt x="821" y="181"/>
                  <a:pt x="820" y="180"/>
                  <a:pt x="820" y="180"/>
                </a:cubicBezTo>
                <a:close/>
                <a:moveTo>
                  <a:pt x="866" y="171"/>
                </a:moveTo>
                <a:cubicBezTo>
                  <a:pt x="865" y="171"/>
                  <a:pt x="865" y="172"/>
                  <a:pt x="865" y="172"/>
                </a:cubicBezTo>
                <a:cubicBezTo>
                  <a:pt x="865" y="172"/>
                  <a:pt x="866" y="172"/>
                  <a:pt x="866" y="171"/>
                </a:cubicBezTo>
                <a:close/>
                <a:moveTo>
                  <a:pt x="867" y="170"/>
                </a:moveTo>
                <a:cubicBezTo>
                  <a:pt x="867" y="170"/>
                  <a:pt x="866" y="171"/>
                  <a:pt x="866" y="171"/>
                </a:cubicBezTo>
                <a:cubicBezTo>
                  <a:pt x="867" y="171"/>
                  <a:pt x="867" y="170"/>
                  <a:pt x="867" y="170"/>
                </a:cubicBezTo>
                <a:close/>
                <a:moveTo>
                  <a:pt x="861" y="164"/>
                </a:moveTo>
                <a:cubicBezTo>
                  <a:pt x="861" y="164"/>
                  <a:pt x="861" y="165"/>
                  <a:pt x="861" y="165"/>
                </a:cubicBezTo>
                <a:cubicBezTo>
                  <a:pt x="861" y="164"/>
                  <a:pt x="861" y="164"/>
                  <a:pt x="861" y="164"/>
                </a:cubicBezTo>
                <a:close/>
                <a:moveTo>
                  <a:pt x="868" y="162"/>
                </a:moveTo>
                <a:cubicBezTo>
                  <a:pt x="868" y="163"/>
                  <a:pt x="868" y="163"/>
                  <a:pt x="868" y="164"/>
                </a:cubicBezTo>
                <a:cubicBezTo>
                  <a:pt x="868" y="163"/>
                  <a:pt x="868" y="162"/>
                  <a:pt x="868" y="162"/>
                </a:cubicBezTo>
                <a:close/>
                <a:moveTo>
                  <a:pt x="837" y="147"/>
                </a:moveTo>
                <a:cubicBezTo>
                  <a:pt x="837" y="148"/>
                  <a:pt x="837" y="150"/>
                  <a:pt x="836" y="151"/>
                </a:cubicBezTo>
                <a:cubicBezTo>
                  <a:pt x="837" y="150"/>
                  <a:pt x="837" y="148"/>
                  <a:pt x="837" y="147"/>
                </a:cubicBezTo>
                <a:close/>
                <a:moveTo>
                  <a:pt x="852" y="150"/>
                </a:moveTo>
                <a:cubicBezTo>
                  <a:pt x="852" y="149"/>
                  <a:pt x="852" y="149"/>
                  <a:pt x="852" y="149"/>
                </a:cubicBezTo>
                <a:cubicBezTo>
                  <a:pt x="852" y="148"/>
                  <a:pt x="853" y="145"/>
                  <a:pt x="852" y="146"/>
                </a:cubicBezTo>
                <a:cubicBezTo>
                  <a:pt x="852" y="147"/>
                  <a:pt x="851" y="150"/>
                  <a:pt x="851" y="151"/>
                </a:cubicBezTo>
                <a:cubicBezTo>
                  <a:pt x="852" y="151"/>
                  <a:pt x="852" y="150"/>
                  <a:pt x="852" y="150"/>
                </a:cubicBezTo>
                <a:close/>
                <a:moveTo>
                  <a:pt x="857" y="134"/>
                </a:moveTo>
                <a:cubicBezTo>
                  <a:pt x="857" y="134"/>
                  <a:pt x="857" y="134"/>
                  <a:pt x="857" y="134"/>
                </a:cubicBezTo>
                <a:cubicBezTo>
                  <a:pt x="857" y="135"/>
                  <a:pt x="857" y="135"/>
                  <a:pt x="857" y="135"/>
                </a:cubicBezTo>
                <a:lnTo>
                  <a:pt x="857" y="134"/>
                </a:lnTo>
                <a:close/>
                <a:moveTo>
                  <a:pt x="855" y="121"/>
                </a:moveTo>
                <a:cubicBezTo>
                  <a:pt x="855" y="119"/>
                  <a:pt x="855" y="121"/>
                  <a:pt x="855" y="122"/>
                </a:cubicBezTo>
                <a:cubicBezTo>
                  <a:pt x="854" y="122"/>
                  <a:pt x="855" y="122"/>
                  <a:pt x="855" y="122"/>
                </a:cubicBezTo>
                <a:cubicBezTo>
                  <a:pt x="854" y="123"/>
                  <a:pt x="853" y="126"/>
                  <a:pt x="854" y="127"/>
                </a:cubicBezTo>
                <a:cubicBezTo>
                  <a:pt x="854" y="125"/>
                  <a:pt x="855" y="123"/>
                  <a:pt x="855" y="121"/>
                </a:cubicBezTo>
                <a:close/>
                <a:moveTo>
                  <a:pt x="861" y="127"/>
                </a:moveTo>
                <a:cubicBezTo>
                  <a:pt x="861" y="127"/>
                  <a:pt x="861" y="128"/>
                  <a:pt x="861" y="128"/>
                </a:cubicBezTo>
                <a:cubicBezTo>
                  <a:pt x="862" y="128"/>
                  <a:pt x="862" y="127"/>
                  <a:pt x="861" y="127"/>
                </a:cubicBezTo>
                <a:close/>
                <a:moveTo>
                  <a:pt x="843" y="120"/>
                </a:moveTo>
                <a:cubicBezTo>
                  <a:pt x="843" y="121"/>
                  <a:pt x="842" y="121"/>
                  <a:pt x="842" y="122"/>
                </a:cubicBezTo>
                <a:cubicBezTo>
                  <a:pt x="843" y="121"/>
                  <a:pt x="843" y="120"/>
                  <a:pt x="843" y="120"/>
                </a:cubicBezTo>
                <a:close/>
                <a:moveTo>
                  <a:pt x="859" y="124"/>
                </a:moveTo>
                <a:cubicBezTo>
                  <a:pt x="859" y="125"/>
                  <a:pt x="859" y="126"/>
                  <a:pt x="859" y="126"/>
                </a:cubicBezTo>
                <a:cubicBezTo>
                  <a:pt x="859" y="125"/>
                  <a:pt x="860" y="124"/>
                  <a:pt x="859" y="124"/>
                </a:cubicBezTo>
                <a:close/>
                <a:moveTo>
                  <a:pt x="862" y="124"/>
                </a:moveTo>
                <a:cubicBezTo>
                  <a:pt x="862" y="124"/>
                  <a:pt x="861" y="125"/>
                  <a:pt x="862" y="126"/>
                </a:cubicBezTo>
                <a:cubicBezTo>
                  <a:pt x="862" y="125"/>
                  <a:pt x="862" y="124"/>
                  <a:pt x="862" y="124"/>
                </a:cubicBezTo>
                <a:close/>
                <a:moveTo>
                  <a:pt x="839" y="118"/>
                </a:moveTo>
                <a:cubicBezTo>
                  <a:pt x="839" y="118"/>
                  <a:pt x="839" y="119"/>
                  <a:pt x="839" y="119"/>
                </a:cubicBezTo>
                <a:cubicBezTo>
                  <a:pt x="839" y="119"/>
                  <a:pt x="839" y="118"/>
                  <a:pt x="839" y="118"/>
                </a:cubicBezTo>
                <a:close/>
                <a:moveTo>
                  <a:pt x="844" y="116"/>
                </a:moveTo>
                <a:cubicBezTo>
                  <a:pt x="843" y="117"/>
                  <a:pt x="843" y="119"/>
                  <a:pt x="843" y="119"/>
                </a:cubicBezTo>
                <a:cubicBezTo>
                  <a:pt x="843" y="118"/>
                  <a:pt x="844" y="117"/>
                  <a:pt x="844" y="116"/>
                </a:cubicBezTo>
                <a:close/>
                <a:moveTo>
                  <a:pt x="862" y="120"/>
                </a:moveTo>
                <a:cubicBezTo>
                  <a:pt x="862" y="121"/>
                  <a:pt x="861" y="122"/>
                  <a:pt x="862" y="123"/>
                </a:cubicBezTo>
                <a:cubicBezTo>
                  <a:pt x="862" y="122"/>
                  <a:pt x="863" y="121"/>
                  <a:pt x="862" y="120"/>
                </a:cubicBezTo>
                <a:close/>
                <a:moveTo>
                  <a:pt x="855" y="118"/>
                </a:moveTo>
                <a:cubicBezTo>
                  <a:pt x="855" y="118"/>
                  <a:pt x="855" y="119"/>
                  <a:pt x="855" y="119"/>
                </a:cubicBezTo>
                <a:cubicBezTo>
                  <a:pt x="855" y="119"/>
                  <a:pt x="856" y="118"/>
                  <a:pt x="855" y="118"/>
                </a:cubicBezTo>
                <a:close/>
                <a:moveTo>
                  <a:pt x="858" y="117"/>
                </a:moveTo>
                <a:cubicBezTo>
                  <a:pt x="857" y="117"/>
                  <a:pt x="857" y="118"/>
                  <a:pt x="857" y="118"/>
                </a:cubicBezTo>
                <a:cubicBezTo>
                  <a:pt x="857" y="118"/>
                  <a:pt x="858" y="117"/>
                  <a:pt x="858" y="117"/>
                </a:cubicBezTo>
                <a:close/>
                <a:moveTo>
                  <a:pt x="860" y="116"/>
                </a:moveTo>
                <a:cubicBezTo>
                  <a:pt x="860" y="116"/>
                  <a:pt x="860" y="116"/>
                  <a:pt x="860" y="116"/>
                </a:cubicBezTo>
                <a:cubicBezTo>
                  <a:pt x="859" y="115"/>
                  <a:pt x="859" y="117"/>
                  <a:pt x="859" y="117"/>
                </a:cubicBezTo>
                <a:cubicBezTo>
                  <a:pt x="860" y="117"/>
                  <a:pt x="859" y="117"/>
                  <a:pt x="860" y="116"/>
                </a:cubicBezTo>
                <a:close/>
                <a:moveTo>
                  <a:pt x="849" y="110"/>
                </a:moveTo>
                <a:cubicBezTo>
                  <a:pt x="848" y="113"/>
                  <a:pt x="849" y="111"/>
                  <a:pt x="849" y="110"/>
                </a:cubicBezTo>
                <a:close/>
                <a:moveTo>
                  <a:pt x="845" y="105"/>
                </a:moveTo>
                <a:cubicBezTo>
                  <a:pt x="844" y="106"/>
                  <a:pt x="844" y="106"/>
                  <a:pt x="844" y="107"/>
                </a:cubicBezTo>
                <a:cubicBezTo>
                  <a:pt x="844" y="107"/>
                  <a:pt x="845" y="105"/>
                  <a:pt x="845" y="105"/>
                </a:cubicBezTo>
                <a:close/>
                <a:moveTo>
                  <a:pt x="844" y="105"/>
                </a:moveTo>
                <a:cubicBezTo>
                  <a:pt x="843" y="105"/>
                  <a:pt x="843" y="106"/>
                  <a:pt x="843" y="106"/>
                </a:cubicBezTo>
                <a:lnTo>
                  <a:pt x="844" y="105"/>
                </a:lnTo>
                <a:close/>
                <a:moveTo>
                  <a:pt x="836" y="101"/>
                </a:moveTo>
                <a:cubicBezTo>
                  <a:pt x="836" y="102"/>
                  <a:pt x="836" y="102"/>
                  <a:pt x="836" y="102"/>
                </a:cubicBezTo>
                <a:cubicBezTo>
                  <a:pt x="836" y="102"/>
                  <a:pt x="836" y="101"/>
                  <a:pt x="836" y="101"/>
                </a:cubicBezTo>
                <a:close/>
                <a:moveTo>
                  <a:pt x="838" y="98"/>
                </a:moveTo>
                <a:cubicBezTo>
                  <a:pt x="839" y="95"/>
                  <a:pt x="838" y="96"/>
                  <a:pt x="838" y="98"/>
                </a:cubicBezTo>
                <a:close/>
                <a:moveTo>
                  <a:pt x="828" y="135"/>
                </a:moveTo>
                <a:cubicBezTo>
                  <a:pt x="828" y="136"/>
                  <a:pt x="828" y="137"/>
                  <a:pt x="827" y="137"/>
                </a:cubicBezTo>
                <a:cubicBezTo>
                  <a:pt x="828" y="138"/>
                  <a:pt x="828" y="138"/>
                  <a:pt x="828" y="138"/>
                </a:cubicBezTo>
                <a:cubicBezTo>
                  <a:pt x="828" y="137"/>
                  <a:pt x="829" y="136"/>
                  <a:pt x="828" y="135"/>
                </a:cubicBezTo>
                <a:close/>
                <a:moveTo>
                  <a:pt x="846" y="121"/>
                </a:moveTo>
                <a:cubicBezTo>
                  <a:pt x="847" y="121"/>
                  <a:pt x="846" y="122"/>
                  <a:pt x="846" y="123"/>
                </a:cubicBezTo>
                <a:cubicBezTo>
                  <a:pt x="847" y="121"/>
                  <a:pt x="848" y="117"/>
                  <a:pt x="848" y="115"/>
                </a:cubicBezTo>
                <a:cubicBezTo>
                  <a:pt x="848" y="117"/>
                  <a:pt x="846" y="118"/>
                  <a:pt x="847" y="119"/>
                </a:cubicBezTo>
                <a:cubicBezTo>
                  <a:pt x="847" y="119"/>
                  <a:pt x="847" y="119"/>
                  <a:pt x="847" y="118"/>
                </a:cubicBezTo>
                <a:cubicBezTo>
                  <a:pt x="846" y="119"/>
                  <a:pt x="846" y="120"/>
                  <a:pt x="846" y="121"/>
                </a:cubicBezTo>
                <a:cubicBezTo>
                  <a:pt x="846" y="121"/>
                  <a:pt x="846" y="120"/>
                  <a:pt x="846" y="120"/>
                </a:cubicBezTo>
                <a:cubicBezTo>
                  <a:pt x="846" y="121"/>
                  <a:pt x="845" y="121"/>
                  <a:pt x="845" y="121"/>
                </a:cubicBezTo>
                <a:cubicBezTo>
                  <a:pt x="846" y="122"/>
                  <a:pt x="846" y="121"/>
                  <a:pt x="846" y="121"/>
                </a:cubicBezTo>
                <a:close/>
                <a:moveTo>
                  <a:pt x="860" y="122"/>
                </a:moveTo>
                <a:cubicBezTo>
                  <a:pt x="860" y="122"/>
                  <a:pt x="859" y="123"/>
                  <a:pt x="860" y="123"/>
                </a:cubicBezTo>
                <a:cubicBezTo>
                  <a:pt x="860" y="123"/>
                  <a:pt x="860" y="123"/>
                  <a:pt x="860" y="123"/>
                </a:cubicBezTo>
                <a:cubicBezTo>
                  <a:pt x="859" y="124"/>
                  <a:pt x="860" y="122"/>
                  <a:pt x="860" y="122"/>
                </a:cubicBezTo>
                <a:close/>
                <a:moveTo>
                  <a:pt x="861" y="115"/>
                </a:moveTo>
                <a:cubicBezTo>
                  <a:pt x="861" y="115"/>
                  <a:pt x="861" y="115"/>
                  <a:pt x="861" y="115"/>
                </a:cubicBezTo>
                <a:cubicBezTo>
                  <a:pt x="862" y="117"/>
                  <a:pt x="859" y="120"/>
                  <a:pt x="860" y="122"/>
                </a:cubicBezTo>
                <a:cubicBezTo>
                  <a:pt x="860" y="118"/>
                  <a:pt x="862" y="115"/>
                  <a:pt x="862" y="112"/>
                </a:cubicBezTo>
                <a:cubicBezTo>
                  <a:pt x="862" y="112"/>
                  <a:pt x="862" y="111"/>
                  <a:pt x="862" y="111"/>
                </a:cubicBezTo>
                <a:cubicBezTo>
                  <a:pt x="862" y="110"/>
                  <a:pt x="864" y="107"/>
                  <a:pt x="863" y="106"/>
                </a:cubicBezTo>
                <a:cubicBezTo>
                  <a:pt x="863" y="107"/>
                  <a:pt x="862" y="108"/>
                  <a:pt x="862" y="110"/>
                </a:cubicBezTo>
                <a:cubicBezTo>
                  <a:pt x="861" y="109"/>
                  <a:pt x="861" y="109"/>
                  <a:pt x="861" y="109"/>
                </a:cubicBezTo>
                <a:cubicBezTo>
                  <a:pt x="862" y="111"/>
                  <a:pt x="861" y="114"/>
                  <a:pt x="861" y="115"/>
                </a:cubicBezTo>
                <a:close/>
                <a:moveTo>
                  <a:pt x="842" y="104"/>
                </a:moveTo>
                <a:cubicBezTo>
                  <a:pt x="842" y="105"/>
                  <a:pt x="842" y="105"/>
                  <a:pt x="842" y="106"/>
                </a:cubicBezTo>
                <a:cubicBezTo>
                  <a:pt x="843" y="105"/>
                  <a:pt x="842" y="104"/>
                  <a:pt x="842" y="104"/>
                </a:cubicBezTo>
                <a:close/>
                <a:moveTo>
                  <a:pt x="707" y="252"/>
                </a:moveTo>
                <a:cubicBezTo>
                  <a:pt x="708" y="252"/>
                  <a:pt x="709" y="252"/>
                  <a:pt x="710" y="253"/>
                </a:cubicBezTo>
                <a:cubicBezTo>
                  <a:pt x="710" y="254"/>
                  <a:pt x="709" y="255"/>
                  <a:pt x="710" y="256"/>
                </a:cubicBezTo>
                <a:cubicBezTo>
                  <a:pt x="712" y="257"/>
                  <a:pt x="715" y="253"/>
                  <a:pt x="715" y="256"/>
                </a:cubicBezTo>
                <a:cubicBezTo>
                  <a:pt x="717" y="258"/>
                  <a:pt x="720" y="259"/>
                  <a:pt x="723" y="259"/>
                </a:cubicBezTo>
                <a:cubicBezTo>
                  <a:pt x="725" y="260"/>
                  <a:pt x="726" y="261"/>
                  <a:pt x="728" y="262"/>
                </a:cubicBezTo>
                <a:cubicBezTo>
                  <a:pt x="730" y="262"/>
                  <a:pt x="733" y="262"/>
                  <a:pt x="734" y="263"/>
                </a:cubicBezTo>
                <a:cubicBezTo>
                  <a:pt x="736" y="263"/>
                  <a:pt x="737" y="264"/>
                  <a:pt x="739" y="265"/>
                </a:cubicBezTo>
                <a:cubicBezTo>
                  <a:pt x="744" y="267"/>
                  <a:pt x="749" y="267"/>
                  <a:pt x="753" y="269"/>
                </a:cubicBezTo>
                <a:cubicBezTo>
                  <a:pt x="756" y="269"/>
                  <a:pt x="760" y="271"/>
                  <a:pt x="762" y="272"/>
                </a:cubicBezTo>
                <a:cubicBezTo>
                  <a:pt x="765" y="272"/>
                  <a:pt x="768" y="274"/>
                  <a:pt x="771" y="275"/>
                </a:cubicBezTo>
                <a:cubicBezTo>
                  <a:pt x="772" y="275"/>
                  <a:pt x="774" y="275"/>
                  <a:pt x="776" y="276"/>
                </a:cubicBezTo>
                <a:cubicBezTo>
                  <a:pt x="776" y="276"/>
                  <a:pt x="777" y="276"/>
                  <a:pt x="777" y="276"/>
                </a:cubicBezTo>
                <a:cubicBezTo>
                  <a:pt x="779" y="277"/>
                  <a:pt x="781" y="277"/>
                  <a:pt x="782" y="277"/>
                </a:cubicBezTo>
                <a:cubicBezTo>
                  <a:pt x="784" y="278"/>
                  <a:pt x="785" y="279"/>
                  <a:pt x="787" y="279"/>
                </a:cubicBezTo>
                <a:cubicBezTo>
                  <a:pt x="789" y="280"/>
                  <a:pt x="792" y="281"/>
                  <a:pt x="795" y="281"/>
                </a:cubicBezTo>
                <a:cubicBezTo>
                  <a:pt x="796" y="282"/>
                  <a:pt x="798" y="282"/>
                  <a:pt x="799" y="282"/>
                </a:cubicBezTo>
                <a:cubicBezTo>
                  <a:pt x="800" y="283"/>
                  <a:pt x="800" y="283"/>
                  <a:pt x="801" y="283"/>
                </a:cubicBezTo>
                <a:cubicBezTo>
                  <a:pt x="802" y="283"/>
                  <a:pt x="802" y="283"/>
                  <a:pt x="802" y="283"/>
                </a:cubicBezTo>
                <a:cubicBezTo>
                  <a:pt x="803" y="284"/>
                  <a:pt x="803" y="284"/>
                  <a:pt x="803" y="284"/>
                </a:cubicBezTo>
                <a:cubicBezTo>
                  <a:pt x="803" y="284"/>
                  <a:pt x="803" y="284"/>
                  <a:pt x="803" y="284"/>
                </a:cubicBezTo>
                <a:cubicBezTo>
                  <a:pt x="803" y="284"/>
                  <a:pt x="803" y="284"/>
                  <a:pt x="803" y="284"/>
                </a:cubicBezTo>
                <a:cubicBezTo>
                  <a:pt x="804" y="285"/>
                  <a:pt x="805" y="284"/>
                  <a:pt x="806" y="285"/>
                </a:cubicBezTo>
                <a:cubicBezTo>
                  <a:pt x="807" y="285"/>
                  <a:pt x="808" y="286"/>
                  <a:pt x="809" y="287"/>
                </a:cubicBezTo>
                <a:cubicBezTo>
                  <a:pt x="810" y="286"/>
                  <a:pt x="811" y="287"/>
                  <a:pt x="812" y="288"/>
                </a:cubicBezTo>
                <a:cubicBezTo>
                  <a:pt x="813" y="288"/>
                  <a:pt x="813" y="288"/>
                  <a:pt x="813" y="288"/>
                </a:cubicBezTo>
                <a:cubicBezTo>
                  <a:pt x="813" y="288"/>
                  <a:pt x="813" y="287"/>
                  <a:pt x="813" y="287"/>
                </a:cubicBezTo>
                <a:cubicBezTo>
                  <a:pt x="813" y="287"/>
                  <a:pt x="813" y="287"/>
                  <a:pt x="813" y="286"/>
                </a:cubicBezTo>
                <a:cubicBezTo>
                  <a:pt x="813" y="286"/>
                  <a:pt x="813" y="286"/>
                  <a:pt x="813" y="286"/>
                </a:cubicBezTo>
                <a:cubicBezTo>
                  <a:pt x="813" y="285"/>
                  <a:pt x="813" y="285"/>
                  <a:pt x="813" y="284"/>
                </a:cubicBezTo>
                <a:cubicBezTo>
                  <a:pt x="813" y="282"/>
                  <a:pt x="813" y="282"/>
                  <a:pt x="813" y="282"/>
                </a:cubicBezTo>
                <a:cubicBezTo>
                  <a:pt x="813" y="282"/>
                  <a:pt x="812" y="281"/>
                  <a:pt x="812" y="280"/>
                </a:cubicBezTo>
                <a:cubicBezTo>
                  <a:pt x="812" y="280"/>
                  <a:pt x="813" y="280"/>
                  <a:pt x="813" y="279"/>
                </a:cubicBezTo>
                <a:cubicBezTo>
                  <a:pt x="813" y="279"/>
                  <a:pt x="812" y="279"/>
                  <a:pt x="812" y="279"/>
                </a:cubicBezTo>
                <a:cubicBezTo>
                  <a:pt x="812" y="278"/>
                  <a:pt x="812" y="278"/>
                  <a:pt x="812" y="278"/>
                </a:cubicBezTo>
                <a:cubicBezTo>
                  <a:pt x="812" y="277"/>
                  <a:pt x="812" y="277"/>
                  <a:pt x="812" y="277"/>
                </a:cubicBezTo>
                <a:cubicBezTo>
                  <a:pt x="812" y="276"/>
                  <a:pt x="812" y="276"/>
                  <a:pt x="812" y="275"/>
                </a:cubicBezTo>
                <a:cubicBezTo>
                  <a:pt x="813" y="270"/>
                  <a:pt x="813" y="265"/>
                  <a:pt x="813" y="259"/>
                </a:cubicBezTo>
                <a:cubicBezTo>
                  <a:pt x="813" y="254"/>
                  <a:pt x="813" y="250"/>
                  <a:pt x="813" y="245"/>
                </a:cubicBezTo>
                <a:cubicBezTo>
                  <a:pt x="815" y="226"/>
                  <a:pt x="815" y="226"/>
                  <a:pt x="815" y="226"/>
                </a:cubicBezTo>
                <a:cubicBezTo>
                  <a:pt x="815" y="219"/>
                  <a:pt x="816" y="212"/>
                  <a:pt x="817" y="206"/>
                </a:cubicBezTo>
                <a:cubicBezTo>
                  <a:pt x="817" y="206"/>
                  <a:pt x="818" y="205"/>
                  <a:pt x="818" y="205"/>
                </a:cubicBezTo>
                <a:cubicBezTo>
                  <a:pt x="818" y="204"/>
                  <a:pt x="817" y="204"/>
                  <a:pt x="818" y="204"/>
                </a:cubicBezTo>
                <a:cubicBezTo>
                  <a:pt x="818" y="203"/>
                  <a:pt x="818" y="203"/>
                  <a:pt x="818" y="203"/>
                </a:cubicBezTo>
                <a:cubicBezTo>
                  <a:pt x="819" y="197"/>
                  <a:pt x="820" y="192"/>
                  <a:pt x="822" y="186"/>
                </a:cubicBezTo>
                <a:cubicBezTo>
                  <a:pt x="822" y="185"/>
                  <a:pt x="822" y="186"/>
                  <a:pt x="822" y="186"/>
                </a:cubicBezTo>
                <a:cubicBezTo>
                  <a:pt x="823" y="183"/>
                  <a:pt x="824" y="178"/>
                  <a:pt x="825" y="175"/>
                </a:cubicBezTo>
                <a:cubicBezTo>
                  <a:pt x="825" y="173"/>
                  <a:pt x="825" y="171"/>
                  <a:pt x="826" y="170"/>
                </a:cubicBezTo>
                <a:cubicBezTo>
                  <a:pt x="826" y="169"/>
                  <a:pt x="825" y="169"/>
                  <a:pt x="825" y="169"/>
                </a:cubicBezTo>
                <a:cubicBezTo>
                  <a:pt x="826" y="169"/>
                  <a:pt x="826" y="169"/>
                  <a:pt x="826" y="169"/>
                </a:cubicBezTo>
                <a:cubicBezTo>
                  <a:pt x="826" y="167"/>
                  <a:pt x="826" y="167"/>
                  <a:pt x="826" y="167"/>
                </a:cubicBezTo>
                <a:cubicBezTo>
                  <a:pt x="827" y="164"/>
                  <a:pt x="828" y="160"/>
                  <a:pt x="829" y="156"/>
                </a:cubicBezTo>
                <a:cubicBezTo>
                  <a:pt x="829" y="155"/>
                  <a:pt x="829" y="155"/>
                  <a:pt x="829" y="154"/>
                </a:cubicBezTo>
                <a:cubicBezTo>
                  <a:pt x="830" y="154"/>
                  <a:pt x="830" y="154"/>
                  <a:pt x="829" y="153"/>
                </a:cubicBezTo>
                <a:cubicBezTo>
                  <a:pt x="829" y="153"/>
                  <a:pt x="830" y="151"/>
                  <a:pt x="830" y="152"/>
                </a:cubicBezTo>
                <a:cubicBezTo>
                  <a:pt x="830" y="151"/>
                  <a:pt x="830" y="152"/>
                  <a:pt x="830" y="152"/>
                </a:cubicBezTo>
                <a:cubicBezTo>
                  <a:pt x="831" y="151"/>
                  <a:pt x="831" y="149"/>
                  <a:pt x="831" y="147"/>
                </a:cubicBezTo>
                <a:cubicBezTo>
                  <a:pt x="831" y="146"/>
                  <a:pt x="832" y="144"/>
                  <a:pt x="833" y="142"/>
                </a:cubicBezTo>
                <a:cubicBezTo>
                  <a:pt x="833" y="144"/>
                  <a:pt x="833" y="146"/>
                  <a:pt x="835" y="147"/>
                </a:cubicBezTo>
                <a:cubicBezTo>
                  <a:pt x="836" y="145"/>
                  <a:pt x="836" y="141"/>
                  <a:pt x="837" y="140"/>
                </a:cubicBezTo>
                <a:cubicBezTo>
                  <a:pt x="838" y="135"/>
                  <a:pt x="839" y="130"/>
                  <a:pt x="840" y="125"/>
                </a:cubicBezTo>
                <a:cubicBezTo>
                  <a:pt x="840" y="124"/>
                  <a:pt x="840" y="124"/>
                  <a:pt x="840" y="124"/>
                </a:cubicBezTo>
                <a:cubicBezTo>
                  <a:pt x="842" y="119"/>
                  <a:pt x="842" y="114"/>
                  <a:pt x="844" y="108"/>
                </a:cubicBezTo>
                <a:cubicBezTo>
                  <a:pt x="842" y="119"/>
                  <a:pt x="839" y="128"/>
                  <a:pt x="838" y="138"/>
                </a:cubicBezTo>
                <a:cubicBezTo>
                  <a:pt x="837" y="140"/>
                  <a:pt x="836" y="146"/>
                  <a:pt x="835" y="150"/>
                </a:cubicBezTo>
                <a:cubicBezTo>
                  <a:pt x="835" y="152"/>
                  <a:pt x="836" y="153"/>
                  <a:pt x="838" y="152"/>
                </a:cubicBezTo>
                <a:cubicBezTo>
                  <a:pt x="840" y="150"/>
                  <a:pt x="839" y="147"/>
                  <a:pt x="840" y="145"/>
                </a:cubicBezTo>
                <a:cubicBezTo>
                  <a:pt x="841" y="145"/>
                  <a:pt x="841" y="144"/>
                  <a:pt x="842" y="145"/>
                </a:cubicBezTo>
                <a:cubicBezTo>
                  <a:pt x="842" y="150"/>
                  <a:pt x="840" y="156"/>
                  <a:pt x="840" y="160"/>
                </a:cubicBezTo>
                <a:cubicBezTo>
                  <a:pt x="840" y="161"/>
                  <a:pt x="840" y="162"/>
                  <a:pt x="840" y="163"/>
                </a:cubicBezTo>
                <a:cubicBezTo>
                  <a:pt x="840" y="163"/>
                  <a:pt x="840" y="164"/>
                  <a:pt x="841" y="164"/>
                </a:cubicBezTo>
                <a:cubicBezTo>
                  <a:pt x="841" y="164"/>
                  <a:pt x="841" y="164"/>
                  <a:pt x="842" y="164"/>
                </a:cubicBezTo>
                <a:cubicBezTo>
                  <a:pt x="842" y="159"/>
                  <a:pt x="846" y="156"/>
                  <a:pt x="846" y="151"/>
                </a:cubicBezTo>
                <a:cubicBezTo>
                  <a:pt x="847" y="150"/>
                  <a:pt x="848" y="149"/>
                  <a:pt x="849" y="149"/>
                </a:cubicBezTo>
                <a:cubicBezTo>
                  <a:pt x="849" y="147"/>
                  <a:pt x="850" y="145"/>
                  <a:pt x="850" y="143"/>
                </a:cubicBezTo>
                <a:cubicBezTo>
                  <a:pt x="850" y="142"/>
                  <a:pt x="850" y="142"/>
                  <a:pt x="850" y="142"/>
                </a:cubicBezTo>
                <a:cubicBezTo>
                  <a:pt x="851" y="137"/>
                  <a:pt x="851" y="133"/>
                  <a:pt x="853" y="129"/>
                </a:cubicBezTo>
                <a:cubicBezTo>
                  <a:pt x="853" y="133"/>
                  <a:pt x="852" y="136"/>
                  <a:pt x="851" y="140"/>
                </a:cubicBezTo>
                <a:cubicBezTo>
                  <a:pt x="851" y="140"/>
                  <a:pt x="852" y="141"/>
                  <a:pt x="852" y="141"/>
                </a:cubicBezTo>
                <a:cubicBezTo>
                  <a:pt x="851" y="144"/>
                  <a:pt x="850" y="149"/>
                  <a:pt x="849" y="152"/>
                </a:cubicBezTo>
                <a:cubicBezTo>
                  <a:pt x="850" y="153"/>
                  <a:pt x="851" y="153"/>
                  <a:pt x="851" y="152"/>
                </a:cubicBezTo>
                <a:cubicBezTo>
                  <a:pt x="851" y="152"/>
                  <a:pt x="851" y="153"/>
                  <a:pt x="851" y="153"/>
                </a:cubicBezTo>
                <a:cubicBezTo>
                  <a:pt x="851" y="153"/>
                  <a:pt x="851" y="153"/>
                  <a:pt x="852" y="153"/>
                </a:cubicBezTo>
                <a:cubicBezTo>
                  <a:pt x="851" y="155"/>
                  <a:pt x="851" y="155"/>
                  <a:pt x="851" y="157"/>
                </a:cubicBezTo>
                <a:cubicBezTo>
                  <a:pt x="851" y="158"/>
                  <a:pt x="851" y="158"/>
                  <a:pt x="852" y="158"/>
                </a:cubicBezTo>
                <a:cubicBezTo>
                  <a:pt x="852" y="156"/>
                  <a:pt x="853" y="155"/>
                  <a:pt x="853" y="153"/>
                </a:cubicBezTo>
                <a:cubicBezTo>
                  <a:pt x="853" y="152"/>
                  <a:pt x="853" y="151"/>
                  <a:pt x="853" y="151"/>
                </a:cubicBezTo>
                <a:cubicBezTo>
                  <a:pt x="853" y="150"/>
                  <a:pt x="853" y="150"/>
                  <a:pt x="854" y="150"/>
                </a:cubicBezTo>
                <a:cubicBezTo>
                  <a:pt x="854" y="149"/>
                  <a:pt x="853" y="149"/>
                  <a:pt x="853" y="148"/>
                </a:cubicBezTo>
                <a:cubicBezTo>
                  <a:pt x="853" y="148"/>
                  <a:pt x="854" y="148"/>
                  <a:pt x="854" y="147"/>
                </a:cubicBezTo>
                <a:cubicBezTo>
                  <a:pt x="855" y="145"/>
                  <a:pt x="854" y="143"/>
                  <a:pt x="855" y="141"/>
                </a:cubicBezTo>
                <a:cubicBezTo>
                  <a:pt x="855" y="140"/>
                  <a:pt x="856" y="139"/>
                  <a:pt x="857" y="137"/>
                </a:cubicBezTo>
                <a:cubicBezTo>
                  <a:pt x="857" y="138"/>
                  <a:pt x="856" y="139"/>
                  <a:pt x="856" y="140"/>
                </a:cubicBezTo>
                <a:cubicBezTo>
                  <a:pt x="855" y="144"/>
                  <a:pt x="856" y="148"/>
                  <a:pt x="855" y="151"/>
                </a:cubicBezTo>
                <a:cubicBezTo>
                  <a:pt x="856" y="152"/>
                  <a:pt x="856" y="151"/>
                  <a:pt x="857" y="151"/>
                </a:cubicBezTo>
                <a:cubicBezTo>
                  <a:pt x="857" y="150"/>
                  <a:pt x="857" y="149"/>
                  <a:pt x="857" y="148"/>
                </a:cubicBezTo>
                <a:cubicBezTo>
                  <a:pt x="857" y="148"/>
                  <a:pt x="857" y="149"/>
                  <a:pt x="857" y="148"/>
                </a:cubicBezTo>
                <a:cubicBezTo>
                  <a:pt x="857" y="146"/>
                  <a:pt x="857" y="144"/>
                  <a:pt x="858" y="141"/>
                </a:cubicBezTo>
                <a:cubicBezTo>
                  <a:pt x="858" y="141"/>
                  <a:pt x="858" y="140"/>
                  <a:pt x="859" y="141"/>
                </a:cubicBezTo>
                <a:cubicBezTo>
                  <a:pt x="859" y="140"/>
                  <a:pt x="859" y="140"/>
                  <a:pt x="860" y="140"/>
                </a:cubicBezTo>
                <a:cubicBezTo>
                  <a:pt x="860" y="139"/>
                  <a:pt x="859" y="140"/>
                  <a:pt x="859" y="140"/>
                </a:cubicBezTo>
                <a:cubicBezTo>
                  <a:pt x="860" y="139"/>
                  <a:pt x="859" y="138"/>
                  <a:pt x="860" y="138"/>
                </a:cubicBezTo>
                <a:cubicBezTo>
                  <a:pt x="860" y="134"/>
                  <a:pt x="861" y="132"/>
                  <a:pt x="861" y="128"/>
                </a:cubicBezTo>
                <a:cubicBezTo>
                  <a:pt x="861" y="131"/>
                  <a:pt x="861" y="134"/>
                  <a:pt x="860" y="137"/>
                </a:cubicBezTo>
                <a:cubicBezTo>
                  <a:pt x="860" y="138"/>
                  <a:pt x="861" y="137"/>
                  <a:pt x="861" y="138"/>
                </a:cubicBezTo>
                <a:cubicBezTo>
                  <a:pt x="861" y="139"/>
                  <a:pt x="860" y="139"/>
                  <a:pt x="860" y="140"/>
                </a:cubicBezTo>
                <a:cubicBezTo>
                  <a:pt x="860" y="141"/>
                  <a:pt x="860" y="142"/>
                  <a:pt x="860" y="143"/>
                </a:cubicBezTo>
                <a:cubicBezTo>
                  <a:pt x="860" y="144"/>
                  <a:pt x="859" y="145"/>
                  <a:pt x="859" y="146"/>
                </a:cubicBezTo>
                <a:cubicBezTo>
                  <a:pt x="860" y="147"/>
                  <a:pt x="860" y="148"/>
                  <a:pt x="860" y="149"/>
                </a:cubicBezTo>
                <a:cubicBezTo>
                  <a:pt x="860" y="150"/>
                  <a:pt x="860" y="149"/>
                  <a:pt x="860" y="150"/>
                </a:cubicBezTo>
                <a:cubicBezTo>
                  <a:pt x="861" y="151"/>
                  <a:pt x="861" y="150"/>
                  <a:pt x="862" y="150"/>
                </a:cubicBezTo>
                <a:cubicBezTo>
                  <a:pt x="862" y="151"/>
                  <a:pt x="861" y="150"/>
                  <a:pt x="861" y="151"/>
                </a:cubicBezTo>
                <a:cubicBezTo>
                  <a:pt x="861" y="151"/>
                  <a:pt x="861" y="152"/>
                  <a:pt x="862" y="152"/>
                </a:cubicBezTo>
                <a:cubicBezTo>
                  <a:pt x="861" y="154"/>
                  <a:pt x="861" y="155"/>
                  <a:pt x="861" y="157"/>
                </a:cubicBezTo>
                <a:cubicBezTo>
                  <a:pt x="861" y="157"/>
                  <a:pt x="861" y="156"/>
                  <a:pt x="861" y="157"/>
                </a:cubicBezTo>
                <a:cubicBezTo>
                  <a:pt x="861" y="157"/>
                  <a:pt x="861" y="160"/>
                  <a:pt x="861" y="160"/>
                </a:cubicBezTo>
                <a:cubicBezTo>
                  <a:pt x="861" y="162"/>
                  <a:pt x="861" y="163"/>
                  <a:pt x="860" y="165"/>
                </a:cubicBezTo>
                <a:cubicBezTo>
                  <a:pt x="860" y="166"/>
                  <a:pt x="861" y="165"/>
                  <a:pt x="861" y="166"/>
                </a:cubicBezTo>
                <a:cubicBezTo>
                  <a:pt x="861" y="167"/>
                  <a:pt x="861" y="168"/>
                  <a:pt x="860" y="169"/>
                </a:cubicBezTo>
                <a:cubicBezTo>
                  <a:pt x="861" y="170"/>
                  <a:pt x="861" y="172"/>
                  <a:pt x="860" y="173"/>
                </a:cubicBezTo>
                <a:cubicBezTo>
                  <a:pt x="861" y="173"/>
                  <a:pt x="861" y="172"/>
                  <a:pt x="862" y="172"/>
                </a:cubicBezTo>
                <a:cubicBezTo>
                  <a:pt x="862" y="172"/>
                  <a:pt x="861" y="173"/>
                  <a:pt x="861" y="174"/>
                </a:cubicBezTo>
                <a:cubicBezTo>
                  <a:pt x="861" y="178"/>
                  <a:pt x="862" y="181"/>
                  <a:pt x="861" y="186"/>
                </a:cubicBezTo>
                <a:cubicBezTo>
                  <a:pt x="861" y="187"/>
                  <a:pt x="862" y="187"/>
                  <a:pt x="861" y="188"/>
                </a:cubicBezTo>
                <a:cubicBezTo>
                  <a:pt x="861" y="188"/>
                  <a:pt x="862" y="188"/>
                  <a:pt x="862" y="188"/>
                </a:cubicBezTo>
                <a:cubicBezTo>
                  <a:pt x="862" y="190"/>
                  <a:pt x="860" y="196"/>
                  <a:pt x="862" y="198"/>
                </a:cubicBezTo>
                <a:cubicBezTo>
                  <a:pt x="861" y="198"/>
                  <a:pt x="861" y="197"/>
                  <a:pt x="861" y="198"/>
                </a:cubicBezTo>
                <a:cubicBezTo>
                  <a:pt x="861" y="199"/>
                  <a:pt x="860" y="200"/>
                  <a:pt x="861" y="201"/>
                </a:cubicBezTo>
                <a:cubicBezTo>
                  <a:pt x="861" y="204"/>
                  <a:pt x="860" y="206"/>
                  <a:pt x="861" y="208"/>
                </a:cubicBezTo>
                <a:cubicBezTo>
                  <a:pt x="860" y="209"/>
                  <a:pt x="860" y="210"/>
                  <a:pt x="860" y="210"/>
                </a:cubicBezTo>
                <a:cubicBezTo>
                  <a:pt x="860" y="211"/>
                  <a:pt x="860" y="213"/>
                  <a:pt x="860" y="214"/>
                </a:cubicBezTo>
                <a:cubicBezTo>
                  <a:pt x="859" y="231"/>
                  <a:pt x="857" y="248"/>
                  <a:pt x="857" y="264"/>
                </a:cubicBezTo>
                <a:cubicBezTo>
                  <a:pt x="856" y="268"/>
                  <a:pt x="857" y="273"/>
                  <a:pt x="857" y="277"/>
                </a:cubicBezTo>
                <a:cubicBezTo>
                  <a:pt x="857" y="277"/>
                  <a:pt x="857" y="277"/>
                  <a:pt x="857" y="278"/>
                </a:cubicBezTo>
                <a:cubicBezTo>
                  <a:pt x="857" y="279"/>
                  <a:pt x="857" y="279"/>
                  <a:pt x="857" y="279"/>
                </a:cubicBezTo>
                <a:cubicBezTo>
                  <a:pt x="857" y="280"/>
                  <a:pt x="857" y="281"/>
                  <a:pt x="857" y="282"/>
                </a:cubicBezTo>
                <a:cubicBezTo>
                  <a:pt x="857" y="291"/>
                  <a:pt x="857" y="302"/>
                  <a:pt x="859" y="311"/>
                </a:cubicBezTo>
                <a:cubicBezTo>
                  <a:pt x="858" y="317"/>
                  <a:pt x="860" y="324"/>
                  <a:pt x="860" y="331"/>
                </a:cubicBezTo>
                <a:cubicBezTo>
                  <a:pt x="860" y="334"/>
                  <a:pt x="860" y="336"/>
                  <a:pt x="860" y="339"/>
                </a:cubicBezTo>
                <a:cubicBezTo>
                  <a:pt x="861" y="340"/>
                  <a:pt x="861" y="342"/>
                  <a:pt x="861" y="343"/>
                </a:cubicBezTo>
                <a:cubicBezTo>
                  <a:pt x="861" y="345"/>
                  <a:pt x="861" y="347"/>
                  <a:pt x="861" y="349"/>
                </a:cubicBezTo>
                <a:cubicBezTo>
                  <a:pt x="861" y="350"/>
                  <a:pt x="861" y="350"/>
                  <a:pt x="861" y="350"/>
                </a:cubicBezTo>
                <a:cubicBezTo>
                  <a:pt x="861" y="351"/>
                  <a:pt x="861" y="351"/>
                  <a:pt x="861" y="351"/>
                </a:cubicBezTo>
                <a:cubicBezTo>
                  <a:pt x="861" y="351"/>
                  <a:pt x="861" y="351"/>
                  <a:pt x="861" y="351"/>
                </a:cubicBezTo>
                <a:cubicBezTo>
                  <a:pt x="861" y="351"/>
                  <a:pt x="860" y="350"/>
                  <a:pt x="860" y="350"/>
                </a:cubicBezTo>
                <a:cubicBezTo>
                  <a:pt x="859" y="350"/>
                  <a:pt x="858" y="350"/>
                  <a:pt x="857" y="349"/>
                </a:cubicBezTo>
                <a:cubicBezTo>
                  <a:pt x="854" y="349"/>
                  <a:pt x="853" y="349"/>
                  <a:pt x="851" y="348"/>
                </a:cubicBezTo>
                <a:cubicBezTo>
                  <a:pt x="843" y="346"/>
                  <a:pt x="834" y="342"/>
                  <a:pt x="826" y="340"/>
                </a:cubicBezTo>
                <a:cubicBezTo>
                  <a:pt x="824" y="340"/>
                  <a:pt x="821" y="338"/>
                  <a:pt x="819" y="338"/>
                </a:cubicBezTo>
                <a:cubicBezTo>
                  <a:pt x="818" y="338"/>
                  <a:pt x="817" y="338"/>
                  <a:pt x="816" y="337"/>
                </a:cubicBezTo>
                <a:cubicBezTo>
                  <a:pt x="812" y="336"/>
                  <a:pt x="807" y="334"/>
                  <a:pt x="803" y="334"/>
                </a:cubicBezTo>
                <a:cubicBezTo>
                  <a:pt x="801" y="333"/>
                  <a:pt x="799" y="332"/>
                  <a:pt x="797" y="331"/>
                </a:cubicBezTo>
                <a:cubicBezTo>
                  <a:pt x="794" y="331"/>
                  <a:pt x="792" y="330"/>
                  <a:pt x="790" y="330"/>
                </a:cubicBezTo>
                <a:cubicBezTo>
                  <a:pt x="789" y="329"/>
                  <a:pt x="788" y="329"/>
                  <a:pt x="788" y="329"/>
                </a:cubicBezTo>
                <a:cubicBezTo>
                  <a:pt x="787" y="329"/>
                  <a:pt x="787" y="329"/>
                  <a:pt x="786" y="328"/>
                </a:cubicBezTo>
                <a:cubicBezTo>
                  <a:pt x="783" y="328"/>
                  <a:pt x="779" y="327"/>
                  <a:pt x="776" y="325"/>
                </a:cubicBezTo>
                <a:cubicBezTo>
                  <a:pt x="775" y="325"/>
                  <a:pt x="775" y="325"/>
                  <a:pt x="775" y="326"/>
                </a:cubicBezTo>
                <a:cubicBezTo>
                  <a:pt x="773" y="324"/>
                  <a:pt x="770" y="325"/>
                  <a:pt x="768" y="324"/>
                </a:cubicBezTo>
                <a:cubicBezTo>
                  <a:pt x="767" y="324"/>
                  <a:pt x="767" y="324"/>
                  <a:pt x="767" y="324"/>
                </a:cubicBezTo>
                <a:cubicBezTo>
                  <a:pt x="766" y="323"/>
                  <a:pt x="765" y="323"/>
                  <a:pt x="763" y="323"/>
                </a:cubicBezTo>
                <a:cubicBezTo>
                  <a:pt x="759" y="321"/>
                  <a:pt x="755" y="321"/>
                  <a:pt x="751" y="319"/>
                </a:cubicBezTo>
                <a:cubicBezTo>
                  <a:pt x="749" y="320"/>
                  <a:pt x="746" y="319"/>
                  <a:pt x="744" y="318"/>
                </a:cubicBezTo>
                <a:cubicBezTo>
                  <a:pt x="743" y="318"/>
                  <a:pt x="743" y="319"/>
                  <a:pt x="742" y="318"/>
                </a:cubicBezTo>
                <a:cubicBezTo>
                  <a:pt x="741" y="318"/>
                  <a:pt x="741" y="318"/>
                  <a:pt x="741" y="318"/>
                </a:cubicBezTo>
                <a:cubicBezTo>
                  <a:pt x="740" y="318"/>
                  <a:pt x="740" y="318"/>
                  <a:pt x="739" y="318"/>
                </a:cubicBezTo>
                <a:cubicBezTo>
                  <a:pt x="738" y="317"/>
                  <a:pt x="738" y="317"/>
                  <a:pt x="737" y="316"/>
                </a:cubicBezTo>
                <a:cubicBezTo>
                  <a:pt x="736" y="316"/>
                  <a:pt x="736" y="317"/>
                  <a:pt x="735" y="316"/>
                </a:cubicBezTo>
                <a:cubicBezTo>
                  <a:pt x="734" y="316"/>
                  <a:pt x="733" y="315"/>
                  <a:pt x="733" y="315"/>
                </a:cubicBezTo>
                <a:cubicBezTo>
                  <a:pt x="731" y="315"/>
                  <a:pt x="729" y="316"/>
                  <a:pt x="727" y="314"/>
                </a:cubicBezTo>
                <a:cubicBezTo>
                  <a:pt x="725" y="314"/>
                  <a:pt x="724" y="313"/>
                  <a:pt x="722" y="313"/>
                </a:cubicBezTo>
                <a:cubicBezTo>
                  <a:pt x="721" y="313"/>
                  <a:pt x="720" y="313"/>
                  <a:pt x="719" y="313"/>
                </a:cubicBezTo>
                <a:cubicBezTo>
                  <a:pt x="718" y="313"/>
                  <a:pt x="718" y="313"/>
                  <a:pt x="717" y="313"/>
                </a:cubicBezTo>
                <a:cubicBezTo>
                  <a:pt x="715" y="312"/>
                  <a:pt x="713" y="313"/>
                  <a:pt x="711" y="311"/>
                </a:cubicBezTo>
                <a:cubicBezTo>
                  <a:pt x="708" y="312"/>
                  <a:pt x="703" y="309"/>
                  <a:pt x="701" y="311"/>
                </a:cubicBezTo>
                <a:cubicBezTo>
                  <a:pt x="701" y="312"/>
                  <a:pt x="700" y="313"/>
                  <a:pt x="699" y="313"/>
                </a:cubicBezTo>
                <a:cubicBezTo>
                  <a:pt x="698" y="313"/>
                  <a:pt x="698" y="312"/>
                  <a:pt x="697" y="311"/>
                </a:cubicBezTo>
                <a:cubicBezTo>
                  <a:pt x="696" y="311"/>
                  <a:pt x="693" y="310"/>
                  <a:pt x="692" y="310"/>
                </a:cubicBezTo>
                <a:cubicBezTo>
                  <a:pt x="691" y="310"/>
                  <a:pt x="691" y="311"/>
                  <a:pt x="690" y="311"/>
                </a:cubicBezTo>
                <a:cubicBezTo>
                  <a:pt x="689" y="311"/>
                  <a:pt x="688" y="309"/>
                  <a:pt x="687" y="309"/>
                </a:cubicBezTo>
                <a:cubicBezTo>
                  <a:pt x="686" y="309"/>
                  <a:pt x="685" y="310"/>
                  <a:pt x="684" y="310"/>
                </a:cubicBezTo>
                <a:cubicBezTo>
                  <a:pt x="683" y="309"/>
                  <a:pt x="682" y="308"/>
                  <a:pt x="682" y="307"/>
                </a:cubicBezTo>
                <a:cubicBezTo>
                  <a:pt x="682" y="307"/>
                  <a:pt x="682" y="307"/>
                  <a:pt x="681" y="307"/>
                </a:cubicBezTo>
                <a:cubicBezTo>
                  <a:pt x="680" y="305"/>
                  <a:pt x="677" y="304"/>
                  <a:pt x="674" y="304"/>
                </a:cubicBezTo>
                <a:cubicBezTo>
                  <a:pt x="674" y="303"/>
                  <a:pt x="673" y="303"/>
                  <a:pt x="673" y="303"/>
                </a:cubicBezTo>
                <a:cubicBezTo>
                  <a:pt x="670" y="302"/>
                  <a:pt x="668" y="299"/>
                  <a:pt x="666" y="296"/>
                </a:cubicBezTo>
                <a:cubicBezTo>
                  <a:pt x="666" y="296"/>
                  <a:pt x="665" y="296"/>
                  <a:pt x="665" y="295"/>
                </a:cubicBezTo>
                <a:cubicBezTo>
                  <a:pt x="664" y="294"/>
                  <a:pt x="664" y="293"/>
                  <a:pt x="663" y="292"/>
                </a:cubicBezTo>
                <a:cubicBezTo>
                  <a:pt x="663" y="291"/>
                  <a:pt x="662" y="291"/>
                  <a:pt x="662" y="290"/>
                </a:cubicBezTo>
                <a:cubicBezTo>
                  <a:pt x="662" y="288"/>
                  <a:pt x="661" y="287"/>
                  <a:pt x="660" y="286"/>
                </a:cubicBezTo>
                <a:cubicBezTo>
                  <a:pt x="660" y="285"/>
                  <a:pt x="659" y="284"/>
                  <a:pt x="659" y="283"/>
                </a:cubicBezTo>
                <a:cubicBezTo>
                  <a:pt x="658" y="281"/>
                  <a:pt x="659" y="279"/>
                  <a:pt x="658" y="277"/>
                </a:cubicBezTo>
                <a:cubicBezTo>
                  <a:pt x="659" y="274"/>
                  <a:pt x="659" y="271"/>
                  <a:pt x="660" y="267"/>
                </a:cubicBezTo>
                <a:cubicBezTo>
                  <a:pt x="660" y="267"/>
                  <a:pt x="659" y="267"/>
                  <a:pt x="660" y="266"/>
                </a:cubicBezTo>
                <a:cubicBezTo>
                  <a:pt x="661" y="265"/>
                  <a:pt x="661" y="263"/>
                  <a:pt x="662" y="261"/>
                </a:cubicBezTo>
                <a:cubicBezTo>
                  <a:pt x="663" y="261"/>
                  <a:pt x="663" y="260"/>
                  <a:pt x="664" y="260"/>
                </a:cubicBezTo>
                <a:cubicBezTo>
                  <a:pt x="665" y="259"/>
                  <a:pt x="665" y="258"/>
                  <a:pt x="666" y="257"/>
                </a:cubicBezTo>
                <a:cubicBezTo>
                  <a:pt x="670" y="256"/>
                  <a:pt x="673" y="253"/>
                  <a:pt x="677" y="251"/>
                </a:cubicBezTo>
                <a:cubicBezTo>
                  <a:pt x="677" y="251"/>
                  <a:pt x="678" y="251"/>
                  <a:pt x="678" y="251"/>
                </a:cubicBezTo>
                <a:cubicBezTo>
                  <a:pt x="680" y="250"/>
                  <a:pt x="682" y="250"/>
                  <a:pt x="684" y="249"/>
                </a:cubicBezTo>
                <a:cubicBezTo>
                  <a:pt x="685" y="248"/>
                  <a:pt x="687" y="249"/>
                  <a:pt x="689" y="249"/>
                </a:cubicBezTo>
                <a:cubicBezTo>
                  <a:pt x="690" y="249"/>
                  <a:pt x="690" y="248"/>
                  <a:pt x="692" y="249"/>
                </a:cubicBezTo>
                <a:cubicBezTo>
                  <a:pt x="693" y="249"/>
                  <a:pt x="695" y="248"/>
                  <a:pt x="696" y="248"/>
                </a:cubicBezTo>
                <a:cubicBezTo>
                  <a:pt x="698" y="248"/>
                  <a:pt x="700" y="249"/>
                  <a:pt x="701" y="250"/>
                </a:cubicBezTo>
                <a:cubicBezTo>
                  <a:pt x="702" y="250"/>
                  <a:pt x="703" y="249"/>
                  <a:pt x="704" y="250"/>
                </a:cubicBezTo>
                <a:cubicBezTo>
                  <a:pt x="705" y="250"/>
                  <a:pt x="706" y="252"/>
                  <a:pt x="707" y="252"/>
                </a:cubicBezTo>
                <a:close/>
                <a:moveTo>
                  <a:pt x="858" y="156"/>
                </a:moveTo>
                <a:cubicBezTo>
                  <a:pt x="858" y="156"/>
                  <a:pt x="858" y="156"/>
                  <a:pt x="858" y="156"/>
                </a:cubicBezTo>
                <a:cubicBezTo>
                  <a:pt x="858" y="157"/>
                  <a:pt x="859" y="156"/>
                  <a:pt x="858" y="156"/>
                </a:cubicBezTo>
                <a:close/>
                <a:moveTo>
                  <a:pt x="859" y="156"/>
                </a:moveTo>
                <a:cubicBezTo>
                  <a:pt x="860" y="155"/>
                  <a:pt x="859" y="154"/>
                  <a:pt x="860" y="152"/>
                </a:cubicBezTo>
                <a:cubicBezTo>
                  <a:pt x="859" y="152"/>
                  <a:pt x="859" y="152"/>
                  <a:pt x="860" y="151"/>
                </a:cubicBezTo>
                <a:cubicBezTo>
                  <a:pt x="859" y="150"/>
                  <a:pt x="860" y="148"/>
                  <a:pt x="858" y="148"/>
                </a:cubicBezTo>
                <a:cubicBezTo>
                  <a:pt x="858" y="149"/>
                  <a:pt x="858" y="150"/>
                  <a:pt x="857" y="151"/>
                </a:cubicBezTo>
                <a:cubicBezTo>
                  <a:pt x="857" y="151"/>
                  <a:pt x="858" y="151"/>
                  <a:pt x="858" y="151"/>
                </a:cubicBezTo>
                <a:cubicBezTo>
                  <a:pt x="858" y="152"/>
                  <a:pt x="858" y="154"/>
                  <a:pt x="858" y="156"/>
                </a:cubicBezTo>
                <a:cubicBezTo>
                  <a:pt x="858" y="156"/>
                  <a:pt x="858" y="155"/>
                  <a:pt x="859" y="156"/>
                </a:cubicBezTo>
                <a:close/>
              </a:path>
            </a:pathLst>
          </a:custGeom>
          <a:solidFill>
            <a:schemeClr val="bg1"/>
          </a:solidFill>
          <a:ln>
            <a:noFill/>
          </a:ln>
        </p:spPr>
        <p:txBody>
          <a:bodyPr vert="horz" wrap="square" lIns="91416" tIns="45708" rIns="91416" bIns="45708" numCol="1" anchor="t" anchorCtr="0" compatLnSpc="1">
            <a:prstTxWarp prst="textNoShape">
              <a:avLst/>
            </a:prstTxWarp>
          </a:bodyPr>
          <a:lstStyle/>
          <a:p>
            <a:pPr/>
            <a:r>
              <a:rPr>
                <a:latin typeface="Arial"/>
              </a:rPr>
              <a:t/>
            </a:r>
          </a:p>
        </p:txBody>
      </p:sp>
      <p:sp>
        <p:nvSpPr>
          <p:cNvPr id="18" name="TextBox 17"/>
          <p:cNvSpPr txBox="1"/>
          <p:nvPr/>
        </p:nvSpPr>
        <p:spPr>
          <a:xfrm>
            <a:off x="7154367" y="2004164"/>
            <a:ext cx="3624191" cy="830781"/>
          </a:xfrm>
          <a:prstGeom prst="rect">
            <a:avLst/>
          </a:prstGeom>
        </p:spPr>
        <p:txBody>
          <a:bodyPr wrap="square">
            <a:spAutoFit/>
          </a:bodyPr>
          <a:lstStyle>
            <a:defPPr>
              <a:defRPr lang="en-US"/>
            </a:defPPr>
            <a:lvl1pPr algn="ctr">
              <a:defRPr sz="2000">
                <a:latin typeface="Segoe UI" panose="020B0502040204020203" pitchFamily="34" charset="0"/>
                <a:ea typeface="Segoe UI" panose="020B0502040204020203" pitchFamily="34" charset="0"/>
                <a:cs typeface="Segoe UI" panose="020B0502040204020203" pitchFamily="34" charset="0"/>
              </a:defRPr>
            </a:lvl1pPr>
          </a:lstStyle>
          <a:p>
            <a:pPr/>
            <a:r>
              <a:rPr sz="1600">
                <a:solidFill>
                  <a:srgbClr val="000000"/>
                </a:solidFill>
                <a:latin typeface="Arial"/>
              </a:rPr>
              <a:t>Code de coupon :
FREEBUNDLE15</a:t>
            </a:r>
          </a:p>
        </p:txBody>
      </p:sp>
      <p:sp>
        <p:nvSpPr>
          <p:cNvPr id="19" name="TextBox 18"/>
          <p:cNvSpPr txBox="1"/>
          <p:nvPr/>
        </p:nvSpPr>
        <p:spPr>
          <a:xfrm>
            <a:off x="6452515" y="1371698"/>
            <a:ext cx="5027892" cy="338554"/>
          </a:xfrm>
          <a:prstGeom prst="rect">
            <a:avLst/>
          </a:prstGeom>
        </p:spPr>
        <p:txBody>
          <a:bodyPr wrap="square">
            <a:spAutoFit/>
          </a:bodyPr>
          <a:lstStyle>
            <a:defPPr>
              <a:defRPr lang="en-US"/>
            </a:defPPr>
            <a:lvl1pPr>
              <a:defRPr sz="2000">
                <a:latin typeface="Segoe UI" panose="020B0502040204020203" pitchFamily="34" charset="0"/>
                <a:ea typeface="Segoe UI" panose="020B0502040204020203" pitchFamily="34" charset="0"/>
                <a:cs typeface="Segoe UI" panose="020B0502040204020203" pitchFamily="34" charset="0"/>
              </a:defRPr>
            </a:lvl1pPr>
          </a:lstStyle>
          <a:p>
            <a:pPr/>
            <a:r>
              <a:rPr sz="1280">
                <a:solidFill>
                  <a:srgbClr val="000000"/>
                </a:solidFill>
                <a:latin typeface="Arial"/>
              </a:rPr>
              <a:t>Obtenez 15% de réduction sur le prix régulier</a:t>
            </a:r>
          </a:p>
        </p:txBody>
      </p:sp>
      <p:sp>
        <p:nvSpPr>
          <p:cNvPr id="21" name="TextBox 20"/>
          <p:cNvSpPr txBox="1"/>
          <p:nvPr/>
        </p:nvSpPr>
        <p:spPr>
          <a:xfrm>
            <a:off x="6888819" y="3362283"/>
            <a:ext cx="4155282" cy="338466"/>
          </a:xfrm>
          <a:prstGeom prst="rect">
            <a:avLst/>
          </a:prstGeom>
        </p:spPr>
        <p:txBody>
          <a:bodyPr wrap="square">
            <a:spAutoFit/>
          </a:bodyPr>
          <a:lstStyle>
            <a:defPPr>
              <a:defRPr lang="en-US"/>
            </a:defPPr>
            <a:lvl1pPr algn="ctr">
              <a:defRPr sz="2000">
                <a:latin typeface="Segoe UI" panose="020B0502040204020203" pitchFamily="34" charset="0"/>
                <a:ea typeface="Segoe UI" panose="020B0502040204020203" pitchFamily="34" charset="0"/>
                <a:cs typeface="Segoe UI" panose="020B0502040204020203" pitchFamily="34" charset="0"/>
              </a:defRPr>
            </a:lvl1pPr>
          </a:lstStyle>
          <a:p>
            <a:pPr/>
            <a:r>
              <a:rPr sz="1280">
                <a:solidFill>
                  <a:srgbClr val="000000"/>
                </a:solidFill>
                <a:latin typeface="Arial"/>
              </a:rPr>
              <a:t>Appliquez ce code coupon lors de l'inscription</a:t>
            </a:r>
          </a:p>
        </p:txBody>
      </p:sp>
      <p:grpSp>
        <p:nvGrpSpPr>
          <p:cNvPr id="22" name="Group 21"/>
          <p:cNvGrpSpPr>
            <a:grpSpLocks noChangeAspect="1"/>
          </p:cNvGrpSpPr>
          <p:nvPr/>
        </p:nvGrpSpPr>
        <p:grpSpPr bwMode="auto">
          <a:xfrm>
            <a:off x="830622" y="709072"/>
            <a:ext cx="4323420" cy="3577905"/>
            <a:chOff x="507" y="1182"/>
            <a:chExt cx="3091" cy="2558"/>
          </a:xfrm>
        </p:grpSpPr>
        <p:sp>
          <p:nvSpPr>
            <p:cNvPr id="23" name="AutoShape 3"/>
            <p:cNvSpPr>
              <a:spLocks noChangeAspect="1" noChangeArrowheads="1" noTextEdit="1"/>
            </p:cNvSpPr>
            <p:nvPr/>
          </p:nvSpPr>
          <p:spPr bwMode="auto">
            <a:xfrm>
              <a:off x="507" y="1183"/>
              <a:ext cx="3044" cy="2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a:r>
                <a:rPr>
                  <a:latin typeface="Arial"/>
                </a:rPr>
                <a:t/>
              </a:r>
            </a:p>
          </p:txBody>
        </p:sp>
        <p:sp>
          <p:nvSpPr>
            <p:cNvPr id="24" name="Freeform 5"/>
            <p:cNvSpPr>
              <a:spLocks/>
            </p:cNvSpPr>
            <p:nvPr/>
          </p:nvSpPr>
          <p:spPr bwMode="auto">
            <a:xfrm>
              <a:off x="1700" y="3289"/>
              <a:ext cx="669" cy="364"/>
            </a:xfrm>
            <a:custGeom>
              <a:avLst/>
              <a:gdLst>
                <a:gd name="T0" fmla="*/ 659 w 659"/>
                <a:gd name="T1" fmla="*/ 364 h 364"/>
                <a:gd name="T2" fmla="*/ 0 w 659"/>
                <a:gd name="T3" fmla="*/ 364 h 364"/>
                <a:gd name="T4" fmla="*/ 51 w 659"/>
                <a:gd name="T5" fmla="*/ 0 h 364"/>
                <a:gd name="T6" fmla="*/ 612 w 659"/>
                <a:gd name="T7" fmla="*/ 0 h 364"/>
                <a:gd name="T8" fmla="*/ 659 w 659"/>
                <a:gd name="T9" fmla="*/ 364 h 364"/>
              </a:gdLst>
              <a:ahLst/>
              <a:cxnLst>
                <a:cxn ang="0">
                  <a:pos x="T0" y="T1"/>
                </a:cxn>
                <a:cxn ang="0">
                  <a:pos x="T2" y="T3"/>
                </a:cxn>
                <a:cxn ang="0">
                  <a:pos x="T4" y="T5"/>
                </a:cxn>
                <a:cxn ang="0">
                  <a:pos x="T6" y="T7"/>
                </a:cxn>
                <a:cxn ang="0">
                  <a:pos x="T8" y="T9"/>
                </a:cxn>
              </a:cxnLst>
              <a:rect l="0" t="0" r="r" b="b"/>
              <a:pathLst>
                <a:path w="659" h="364">
                  <a:moveTo>
                    <a:pt x="659" y="364"/>
                  </a:moveTo>
                  <a:lnTo>
                    <a:pt x="0" y="364"/>
                  </a:lnTo>
                  <a:lnTo>
                    <a:pt x="51" y="0"/>
                  </a:lnTo>
                  <a:lnTo>
                    <a:pt x="612" y="0"/>
                  </a:lnTo>
                  <a:lnTo>
                    <a:pt x="659" y="364"/>
                  </a:lnTo>
                  <a:close/>
                </a:path>
              </a:pathLst>
            </a:custGeom>
            <a:solidFill>
              <a:srgbClr val="D3D0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a:r>
                <a:rPr>
                  <a:latin typeface="Arial"/>
                </a:rPr>
                <a:t/>
              </a:r>
            </a:p>
          </p:txBody>
        </p:sp>
        <p:sp>
          <p:nvSpPr>
            <p:cNvPr id="25" name="Freeform 6"/>
            <p:cNvSpPr>
              <a:spLocks/>
            </p:cNvSpPr>
            <p:nvPr/>
          </p:nvSpPr>
          <p:spPr bwMode="auto">
            <a:xfrm>
              <a:off x="1652" y="3645"/>
              <a:ext cx="765" cy="94"/>
            </a:xfrm>
            <a:custGeom>
              <a:avLst/>
              <a:gdLst>
                <a:gd name="T0" fmla="*/ 758 w 772"/>
                <a:gd name="T1" fmla="*/ 96 h 96"/>
                <a:gd name="T2" fmla="*/ 12 w 772"/>
                <a:gd name="T3" fmla="*/ 96 h 96"/>
                <a:gd name="T4" fmla="*/ 0 w 772"/>
                <a:gd name="T5" fmla="*/ 84 h 96"/>
                <a:gd name="T6" fmla="*/ 2 w 772"/>
                <a:gd name="T7" fmla="*/ 78 h 96"/>
                <a:gd name="T8" fmla="*/ 48 w 772"/>
                <a:gd name="T9" fmla="*/ 5 h 96"/>
                <a:gd name="T10" fmla="*/ 58 w 772"/>
                <a:gd name="T11" fmla="*/ 0 h 96"/>
                <a:gd name="T12" fmla="*/ 715 w 772"/>
                <a:gd name="T13" fmla="*/ 0 h 96"/>
                <a:gd name="T14" fmla="*/ 725 w 772"/>
                <a:gd name="T15" fmla="*/ 6 h 96"/>
                <a:gd name="T16" fmla="*/ 768 w 772"/>
                <a:gd name="T17" fmla="*/ 78 h 96"/>
                <a:gd name="T18" fmla="*/ 764 w 772"/>
                <a:gd name="T19" fmla="*/ 95 h 96"/>
                <a:gd name="T20" fmla="*/ 758 w 772"/>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2" h="96">
                  <a:moveTo>
                    <a:pt x="758" y="96"/>
                  </a:moveTo>
                  <a:cubicBezTo>
                    <a:pt x="12" y="96"/>
                    <a:pt x="12" y="96"/>
                    <a:pt x="12" y="96"/>
                  </a:cubicBezTo>
                  <a:cubicBezTo>
                    <a:pt x="5" y="96"/>
                    <a:pt x="0" y="91"/>
                    <a:pt x="0" y="84"/>
                  </a:cubicBezTo>
                  <a:cubicBezTo>
                    <a:pt x="0" y="82"/>
                    <a:pt x="0" y="80"/>
                    <a:pt x="2" y="78"/>
                  </a:cubicBezTo>
                  <a:cubicBezTo>
                    <a:pt x="48" y="5"/>
                    <a:pt x="48" y="5"/>
                    <a:pt x="48" y="5"/>
                  </a:cubicBezTo>
                  <a:cubicBezTo>
                    <a:pt x="50" y="2"/>
                    <a:pt x="54" y="0"/>
                    <a:pt x="58" y="0"/>
                  </a:cubicBezTo>
                  <a:cubicBezTo>
                    <a:pt x="715" y="0"/>
                    <a:pt x="715" y="0"/>
                    <a:pt x="715" y="0"/>
                  </a:cubicBezTo>
                  <a:cubicBezTo>
                    <a:pt x="719" y="0"/>
                    <a:pt x="723" y="2"/>
                    <a:pt x="725" y="6"/>
                  </a:cubicBezTo>
                  <a:cubicBezTo>
                    <a:pt x="768" y="78"/>
                    <a:pt x="768" y="78"/>
                    <a:pt x="768" y="78"/>
                  </a:cubicBezTo>
                  <a:cubicBezTo>
                    <a:pt x="772" y="84"/>
                    <a:pt x="770" y="91"/>
                    <a:pt x="764" y="95"/>
                  </a:cubicBezTo>
                  <a:cubicBezTo>
                    <a:pt x="762" y="96"/>
                    <a:pt x="760" y="96"/>
                    <a:pt x="758" y="96"/>
                  </a:cubicBezTo>
                  <a:close/>
                </a:path>
              </a:pathLst>
            </a:custGeom>
            <a:solidFill>
              <a:srgbClr val="BFBD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a:r>
                <a:rPr>
                  <a:latin typeface="Arial"/>
                </a:rPr>
                <a:t/>
              </a:r>
            </a:p>
          </p:txBody>
        </p:sp>
        <p:sp>
          <p:nvSpPr>
            <p:cNvPr id="26" name="Freeform 7"/>
            <p:cNvSpPr>
              <a:spLocks/>
            </p:cNvSpPr>
            <p:nvPr/>
          </p:nvSpPr>
          <p:spPr bwMode="auto">
            <a:xfrm>
              <a:off x="507" y="1182"/>
              <a:ext cx="3090" cy="1885"/>
            </a:xfrm>
            <a:custGeom>
              <a:avLst/>
              <a:gdLst>
                <a:gd name="T0" fmla="*/ 3056 w 3114"/>
                <a:gd name="T1" fmla="*/ 0 h 1928"/>
                <a:gd name="T2" fmla="*/ 56 w 3114"/>
                <a:gd name="T3" fmla="*/ 0 h 1928"/>
                <a:gd name="T4" fmla="*/ 0 w 3114"/>
                <a:gd name="T5" fmla="*/ 56 h 1928"/>
                <a:gd name="T6" fmla="*/ 0 w 3114"/>
                <a:gd name="T7" fmla="*/ 1928 h 1928"/>
                <a:gd name="T8" fmla="*/ 3114 w 3114"/>
                <a:gd name="T9" fmla="*/ 1928 h 1928"/>
                <a:gd name="T10" fmla="*/ 3112 w 3114"/>
                <a:gd name="T11" fmla="*/ 56 h 1928"/>
                <a:gd name="T12" fmla="*/ 3056 w 3114"/>
                <a:gd name="T13" fmla="*/ 0 h 1928"/>
              </a:gdLst>
              <a:ahLst/>
              <a:cxnLst>
                <a:cxn ang="0">
                  <a:pos x="T0" y="T1"/>
                </a:cxn>
                <a:cxn ang="0">
                  <a:pos x="T2" y="T3"/>
                </a:cxn>
                <a:cxn ang="0">
                  <a:pos x="T4" y="T5"/>
                </a:cxn>
                <a:cxn ang="0">
                  <a:pos x="T6" y="T7"/>
                </a:cxn>
                <a:cxn ang="0">
                  <a:pos x="T8" y="T9"/>
                </a:cxn>
                <a:cxn ang="0">
                  <a:pos x="T10" y="T11"/>
                </a:cxn>
                <a:cxn ang="0">
                  <a:pos x="T12" y="T13"/>
                </a:cxn>
              </a:cxnLst>
              <a:rect l="0" t="0" r="r" b="b"/>
              <a:pathLst>
                <a:path w="3114" h="1928">
                  <a:moveTo>
                    <a:pt x="3056" y="0"/>
                  </a:moveTo>
                  <a:cubicBezTo>
                    <a:pt x="56" y="0"/>
                    <a:pt x="56" y="0"/>
                    <a:pt x="56" y="0"/>
                  </a:cubicBezTo>
                  <a:cubicBezTo>
                    <a:pt x="25" y="0"/>
                    <a:pt x="0" y="26"/>
                    <a:pt x="0" y="56"/>
                  </a:cubicBezTo>
                  <a:cubicBezTo>
                    <a:pt x="0" y="56"/>
                    <a:pt x="0" y="1910"/>
                    <a:pt x="0" y="1928"/>
                  </a:cubicBezTo>
                  <a:cubicBezTo>
                    <a:pt x="3114" y="1928"/>
                    <a:pt x="3114" y="1928"/>
                    <a:pt x="3114" y="1928"/>
                  </a:cubicBezTo>
                  <a:cubicBezTo>
                    <a:pt x="3114" y="1896"/>
                    <a:pt x="3112" y="56"/>
                    <a:pt x="3112" y="56"/>
                  </a:cubicBezTo>
                  <a:cubicBezTo>
                    <a:pt x="3112" y="26"/>
                    <a:pt x="3087" y="0"/>
                    <a:pt x="3056"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a:r>
                <a:rPr>
                  <a:latin typeface="Arial"/>
                </a:rPr>
                <a:t/>
              </a:r>
            </a:p>
          </p:txBody>
        </p:sp>
        <p:sp>
          <p:nvSpPr>
            <p:cNvPr id="28" name="Freeform 9"/>
            <p:cNvSpPr>
              <a:spLocks/>
            </p:cNvSpPr>
            <p:nvPr/>
          </p:nvSpPr>
          <p:spPr bwMode="auto">
            <a:xfrm>
              <a:off x="508" y="3067"/>
              <a:ext cx="3090" cy="240"/>
            </a:xfrm>
            <a:custGeom>
              <a:avLst/>
              <a:gdLst>
                <a:gd name="T0" fmla="*/ 3061 w 3114"/>
                <a:gd name="T1" fmla="*/ 246 h 246"/>
                <a:gd name="T2" fmla="*/ 56 w 3114"/>
                <a:gd name="T3" fmla="*/ 246 h 246"/>
                <a:gd name="T4" fmla="*/ 0 w 3114"/>
                <a:gd name="T5" fmla="*/ 190 h 246"/>
                <a:gd name="T6" fmla="*/ 0 w 3114"/>
                <a:gd name="T7" fmla="*/ 0 h 246"/>
                <a:gd name="T8" fmla="*/ 3114 w 3114"/>
                <a:gd name="T9" fmla="*/ 0 h 246"/>
                <a:gd name="T10" fmla="*/ 3114 w 3114"/>
                <a:gd name="T11" fmla="*/ 190 h 246"/>
                <a:gd name="T12" fmla="*/ 3061 w 3114"/>
                <a:gd name="T13" fmla="*/ 246 h 246"/>
              </a:gdLst>
              <a:ahLst/>
              <a:cxnLst>
                <a:cxn ang="0">
                  <a:pos x="T0" y="T1"/>
                </a:cxn>
                <a:cxn ang="0">
                  <a:pos x="T2" y="T3"/>
                </a:cxn>
                <a:cxn ang="0">
                  <a:pos x="T4" y="T5"/>
                </a:cxn>
                <a:cxn ang="0">
                  <a:pos x="T6" y="T7"/>
                </a:cxn>
                <a:cxn ang="0">
                  <a:pos x="T8" y="T9"/>
                </a:cxn>
                <a:cxn ang="0">
                  <a:pos x="T10" y="T11"/>
                </a:cxn>
                <a:cxn ang="0">
                  <a:pos x="T12" y="T13"/>
                </a:cxn>
              </a:cxnLst>
              <a:rect l="0" t="0" r="r" b="b"/>
              <a:pathLst>
                <a:path w="3114" h="246">
                  <a:moveTo>
                    <a:pt x="3061" y="246"/>
                  </a:moveTo>
                  <a:cubicBezTo>
                    <a:pt x="56" y="246"/>
                    <a:pt x="56" y="246"/>
                    <a:pt x="56" y="246"/>
                  </a:cubicBezTo>
                  <a:cubicBezTo>
                    <a:pt x="25" y="246"/>
                    <a:pt x="0" y="221"/>
                    <a:pt x="0" y="190"/>
                  </a:cubicBezTo>
                  <a:cubicBezTo>
                    <a:pt x="0" y="190"/>
                    <a:pt x="0" y="6"/>
                    <a:pt x="0" y="0"/>
                  </a:cubicBezTo>
                  <a:cubicBezTo>
                    <a:pt x="3114" y="0"/>
                    <a:pt x="3114" y="0"/>
                    <a:pt x="3114" y="0"/>
                  </a:cubicBezTo>
                  <a:cubicBezTo>
                    <a:pt x="3114" y="3"/>
                    <a:pt x="3114" y="190"/>
                    <a:pt x="3114" y="190"/>
                  </a:cubicBezTo>
                  <a:cubicBezTo>
                    <a:pt x="3114" y="221"/>
                    <a:pt x="3092" y="246"/>
                    <a:pt x="3061" y="246"/>
                  </a:cubicBezTo>
                  <a:close/>
                </a:path>
              </a:pathLst>
            </a:custGeom>
            <a:solidFill>
              <a:srgbClr val="EBEA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a:r>
                <a:rPr>
                  <a:latin typeface="Arial"/>
                </a:rPr>
                <a:t/>
              </a:r>
            </a:p>
          </p:txBody>
        </p:sp>
        <p:sp>
          <p:nvSpPr>
            <p:cNvPr id="29" name="Oval 10"/>
            <p:cNvSpPr>
              <a:spLocks noChangeArrowheads="1"/>
            </p:cNvSpPr>
            <p:nvPr/>
          </p:nvSpPr>
          <p:spPr bwMode="auto">
            <a:xfrm>
              <a:off x="1983" y="3140"/>
              <a:ext cx="94" cy="94"/>
            </a:xfrm>
            <a:prstGeom prst="ellipse">
              <a:avLst/>
            </a:prstGeom>
            <a:solidFill>
              <a:srgbClr val="D5D3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a:r>
                <a:rPr>
                  <a:latin typeface="Arial"/>
                </a:rPr>
                <a:t/>
              </a:r>
            </a:p>
          </p:txBody>
        </p:sp>
        <p:sp>
          <p:nvSpPr>
            <p:cNvPr id="30" name="Oval 11"/>
            <p:cNvSpPr>
              <a:spLocks noChangeArrowheads="1"/>
            </p:cNvSpPr>
            <p:nvPr/>
          </p:nvSpPr>
          <p:spPr bwMode="auto">
            <a:xfrm>
              <a:off x="2011" y="1243"/>
              <a:ext cx="38" cy="37"/>
            </a:xfrm>
            <a:prstGeom prst="ellipse">
              <a:avLst/>
            </a:prstGeom>
            <a:solidFill>
              <a:srgbClr val="6262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a:r>
                <a:rPr>
                  <a:latin typeface="Arial"/>
                </a:rPr>
                <a:t/>
              </a:r>
            </a:p>
          </p:txBody>
        </p:sp>
      </p:grpSp>
      <p:sp>
        <p:nvSpPr>
          <p:cNvPr id="31" name="Rectangle 30"/>
          <p:cNvSpPr/>
          <p:nvPr/>
        </p:nvSpPr>
        <p:spPr>
          <a:xfrm>
            <a:off x="7620001" y="5343415"/>
            <a:ext cx="2548533" cy="3040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r>
              <a:rPr sz="1600">
                <a:solidFill>
                  <a:srgbClr val="000000"/>
                </a:solidFill>
                <a:latin typeface="Arial"/>
              </a:rPr>
              <a:t>Visitez slidemodel.com</a:t>
            </a:r>
          </a:p>
        </p:txBody>
      </p:sp>
      <p:sp>
        <p:nvSpPr>
          <p:cNvPr id="35" name="Rectangle 34"/>
          <p:cNvSpPr/>
          <p:nvPr/>
        </p:nvSpPr>
        <p:spPr>
          <a:xfrm>
            <a:off x="537246" y="4851279"/>
            <a:ext cx="4720554" cy="907941"/>
          </a:xfrm>
          <a:prstGeom prst="rect">
            <a:avLst/>
          </a:prstGeom>
        </p:spPr>
        <p:txBody>
          <a:bodyPr wrap="square">
            <a:spAutoFit/>
          </a:bodyPr>
          <a:lstStyle/>
          <a:p>
            <a:pPr>
              <a:spcAft>
                <a:spcPts val="300"/>
              </a:spcAft>
            </a:pPr>
            <a:r>
              <a:rPr sz="1280">
                <a:solidFill>
                  <a:srgbClr val="000000"/>
                </a:solidFill>
                <a:latin typeface="Arial"/>
              </a:rPr>
              <a:t>Facile à utiliser
Entièrement personnalisable
Conceptions de pointe</a:t>
            </a:r>
          </a:p>
        </p:txBody>
      </p:sp>
      <p:sp>
        <p:nvSpPr>
          <p:cNvPr id="36" name="Rectangle 35"/>
          <p:cNvSpPr/>
          <p:nvPr/>
        </p:nvSpPr>
        <p:spPr>
          <a:xfrm>
            <a:off x="537247" y="4469016"/>
            <a:ext cx="5915269" cy="369332"/>
          </a:xfrm>
          <a:prstGeom prst="rect">
            <a:avLst/>
          </a:prstGeom>
        </p:spPr>
        <p:txBody>
          <a:bodyPr wrap="square">
            <a:spAutoFit/>
          </a:bodyPr>
          <a:lstStyle/>
          <a:p>
            <a:pPr/>
            <a:r>
              <a:rPr>
                <a:solidFill>
                  <a:srgbClr val="000000"/>
                </a:solidFill>
                <a:latin typeface="Segoe UI"/>
              </a:rPr>
              <a:t>Téléchargez des modèles PowerPoint et gagnez des heures de travail.</a:t>
            </a:r>
          </a:p>
        </p:txBody>
      </p:sp>
      <p:pic>
        <p:nvPicPr>
          <p:cNvPr id="37" name="Picture 3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588" y="6123300"/>
            <a:ext cx="12188825" cy="675749"/>
          </a:xfrm>
          <a:prstGeom prst="rect">
            <a:avLst/>
          </a:prstGeom>
        </p:spPr>
      </p:pic>
      <p:pic>
        <p:nvPicPr>
          <p:cNvPr id="2" name="Picture 1"/>
          <p:cNvPicPr>
            <a:picLocks noChangeAspect="1"/>
          </p:cNvPicPr>
          <p:nvPr/>
        </p:nvPicPr>
        <p:blipFill>
          <a:blip r:embed="rId6"/>
          <a:stretch>
            <a:fillRect/>
          </a:stretch>
        </p:blipFill>
        <p:spPr>
          <a:xfrm>
            <a:off x="1077027" y="970303"/>
            <a:ext cx="3820819" cy="2159000"/>
          </a:xfrm>
          <a:prstGeom prst="rect">
            <a:avLst/>
          </a:prstGeom>
        </p:spPr>
      </p:pic>
    </p:spTree>
    <p:extLst>
      <p:ext uri="{BB962C8B-B14F-4D97-AF65-F5344CB8AC3E}">
        <p14:creationId xmlns:p14="http://schemas.microsoft.com/office/powerpoint/2010/main" val="17370747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Wonderland">
      <a:dk1>
        <a:sysClr val="windowText" lastClr="000000"/>
      </a:dk1>
      <a:lt1>
        <a:sysClr val="window" lastClr="FFFFFF"/>
      </a:lt1>
      <a:dk2>
        <a:srgbClr val="44546A"/>
      </a:dk2>
      <a:lt2>
        <a:srgbClr val="E7E6E6"/>
      </a:lt2>
      <a:accent1>
        <a:srgbClr val="EA3D15"/>
      </a:accent1>
      <a:accent2>
        <a:srgbClr val="F99325"/>
      </a:accent2>
      <a:accent3>
        <a:srgbClr val="6DAF27"/>
      </a:accent3>
      <a:accent4>
        <a:srgbClr val="188ED6"/>
      </a:accent4>
      <a:accent5>
        <a:srgbClr val="4EB9C1"/>
      </a:accent5>
      <a:accent6>
        <a:srgbClr val="73166F"/>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376</TotalTime>
  <Words>624</Words>
  <Application>Microsoft Office PowerPoint</Application>
  <PresentationFormat>Widescreen</PresentationFormat>
  <Paragraphs>103</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Narrow</vt:lpstr>
      <vt:lpstr>Calibri</vt:lpstr>
      <vt:lpstr>Calibri Light</vt:lpstr>
      <vt:lpstr>Open Sans</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SlideModel</Manager>
  <Company>SlideModel</Company>
  <LinksUpToDate>false</LinksUpToDate>
  <SharedDoc>false</SharedDoc>
  <HyperlinkBase>http://slidemodel.com</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Free PowerPoint Templates</dc:title>
  <dc:subject>Template</dc:subject>
  <dc:creator>SlideModel</dc:creator>
  <cp:keywords>PowerPoint, Free PowerPoint Templates, SlideModel, Presentations, Designs, Clipart</cp:keywords>
  <dc:description>Download This FREE PowerPoint Templates at http://slidemodel.com</dc:description>
  <cp:lastModifiedBy>SlideModel</cp:lastModifiedBy>
  <cp:revision>35</cp:revision>
  <dcterms:created xsi:type="dcterms:W3CDTF">2015-06-19T07:08:12Z</dcterms:created>
  <dcterms:modified xsi:type="dcterms:W3CDTF">2015-08-26T22:15:49Z</dcterms:modified>
  <cp:category>Presentations, Business Presentations, Free PowerPoint Templates</cp:category>
  <cp:contentStatus>Template</cp:contentStatus>
</cp:coreProperties>
</file>