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71" r:id="rId11"/>
    <p:sldId id="263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6D1-9252-455C-875A-CD661690F9EC}" v="1" dt="2021-11-16T18:07:4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1"/>
    <p:restoredTop sz="96327"/>
  </p:normalViewPr>
  <p:slideViewPr>
    <p:cSldViewPr snapToGrid="0" snapToObjects="1">
      <p:cViewPr varScale="1">
        <p:scale>
          <a:sx n="133" d="100"/>
          <a:sy n="133" d="100"/>
        </p:scale>
        <p:origin x="24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hes Ghazaryan" userId="S::artashes.ghazaryan@webbfontaine.com::2c6f8273-4798-4eee-9373-e831721e0889" providerId="AD" clId="Web-{9BFAF6D1-9252-455C-875A-CD661690F9EC}"/>
    <pc:docChg chg="modSld">
      <pc:chgData name="Artashes Ghazaryan" userId="S::artashes.ghazaryan@webbfontaine.com::2c6f8273-4798-4eee-9373-e831721e0889" providerId="AD" clId="Web-{9BFAF6D1-9252-455C-875A-CD661690F9EC}" dt="2021-11-16T18:07:48.689" v="0"/>
      <pc:docMkLst>
        <pc:docMk/>
      </pc:docMkLst>
      <pc:sldChg chg="addSp">
        <pc:chgData name="Artashes Ghazaryan" userId="S::artashes.ghazaryan@webbfontaine.com::2c6f8273-4798-4eee-9373-e831721e0889" providerId="AD" clId="Web-{9BFAF6D1-9252-455C-875A-CD661690F9EC}" dt="2021-11-16T18:07:48.689" v="0"/>
        <pc:sldMkLst>
          <pc:docMk/>
          <pc:sldMk cId="3984253181" sldId="258"/>
        </pc:sldMkLst>
        <pc:spChg chg="add">
          <ac:chgData name="Artashes Ghazaryan" userId="S::artashes.ghazaryan@webbfontaine.com::2c6f8273-4798-4eee-9373-e831721e0889" providerId="AD" clId="Web-{9BFAF6D1-9252-455C-875A-CD661690F9EC}" dt="2021-11-16T18:07:48.689" v="0"/>
          <ac:spMkLst>
            <pc:docMk/>
            <pc:sldMk cId="3984253181" sldId="258"/>
            <ac:spMk id="4" creationId="{DEBD546D-108D-4EE6-BF87-8106AE5F3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8/5/22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8/5/22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lient_(computing)" TargetMode="External"/><Relationship Id="rId13" Type="http://schemas.openxmlformats.org/officeDocument/2006/relationships/hyperlink" Target="https://en.wikipedia.org/wiki/Source_code" TargetMode="External"/><Relationship Id="rId3" Type="http://schemas.openxmlformats.org/officeDocument/2006/relationships/hyperlink" Target="https://en.wikipedia.org/wiki/Programming_language" TargetMode="External"/><Relationship Id="rId7" Type="http://schemas.openxmlformats.org/officeDocument/2006/relationships/hyperlink" Target="https://en.wikipedia.org/wiki/Website" TargetMode="External"/><Relationship Id="rId12" Type="http://schemas.openxmlformats.org/officeDocument/2006/relationships/hyperlink" Target="https://en.wikipedia.org/wiki/JavaScript_engin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SS" TargetMode="External"/><Relationship Id="rId11" Type="http://schemas.openxmlformats.org/officeDocument/2006/relationships/hyperlink" Target="https://en.wikipedia.org/wiki/Web_browser" TargetMode="External"/><Relationship Id="rId5" Type="http://schemas.openxmlformats.org/officeDocument/2006/relationships/hyperlink" Target="https://en.wikipedia.org/wiki/HTML" TargetMode="External"/><Relationship Id="rId10" Type="http://schemas.openxmlformats.org/officeDocument/2006/relationships/hyperlink" Target="https://en.wikipedia.org/wiki/Library_(computing)" TargetMode="External"/><Relationship Id="rId4" Type="http://schemas.openxmlformats.org/officeDocument/2006/relationships/hyperlink" Target="https://en.wikipedia.org/wiki/World_Wide_Web" TargetMode="External"/><Relationship Id="rId9" Type="http://schemas.openxmlformats.org/officeDocument/2006/relationships/hyperlink" Target="https://en.wikipedia.org/wiki/Web_page" TargetMode="External"/><Relationship Id="rId14" Type="http://schemas.openxmlformats.org/officeDocument/2006/relationships/hyperlink" Target="https://en.wikipedia.org/wiki/User_(computing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871758"/>
            <a:ext cx="5355536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JavaScript Basics</a:t>
            </a:r>
          </a:p>
          <a:p>
            <a:endParaRPr lang="en-US" dirty="0"/>
          </a:p>
          <a:p>
            <a:r>
              <a:rPr lang="en-US" sz="2800" i="1" dirty="0"/>
              <a:t>Variables</a:t>
            </a:r>
          </a:p>
          <a:p>
            <a:r>
              <a:rPr lang="en-US" sz="2800" i="1" dirty="0"/>
              <a:t>Operators</a:t>
            </a:r>
          </a:p>
          <a:p>
            <a:r>
              <a:rPr lang="en-US" sz="2800" i="1" dirty="0"/>
              <a:t>Types</a:t>
            </a:r>
            <a:endParaRPr lang="en-CH" sz="2800" i="1" cap="non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38871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Type Conversion</a:t>
            </a:r>
          </a:p>
          <a:p>
            <a:endParaRPr lang="en-AM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92267F-17B3-23E6-EB53-30227A67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7" y="1159047"/>
            <a:ext cx="3205213" cy="615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0481D3-B0F8-A301-38FE-F2CC7D971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7" y="2201315"/>
            <a:ext cx="6730045" cy="2168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87E2E-B4E6-0B7D-F932-3CA5FC70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440" y="988465"/>
            <a:ext cx="3568700" cy="121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3033A-7252-C536-DCD8-427999B6D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370" y="893215"/>
            <a:ext cx="4064000" cy="130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97E7A-AE1B-C675-5087-A838861F8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97" y="4618572"/>
            <a:ext cx="4122821" cy="356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62BF1-D66F-7415-6CF1-69394AF17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97" y="5082307"/>
            <a:ext cx="6523064" cy="516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E9967D-57BB-3F70-94EB-7493744716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997" y="5764560"/>
            <a:ext cx="1691182" cy="3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2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14065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Tasks</a:t>
            </a:r>
          </a:p>
          <a:p>
            <a:endParaRPr lang="en-A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9C584-05A2-06A4-8A14-38109FC60609}"/>
              </a:ext>
            </a:extLst>
          </p:cNvPr>
          <p:cNvSpPr txBox="1"/>
          <p:nvPr/>
        </p:nvSpPr>
        <p:spPr>
          <a:xfrm>
            <a:off x="558265" y="1159047"/>
            <a:ext cx="5881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M" dirty="0"/>
              <a:t>Create 2 variables </a:t>
            </a:r>
            <a:r>
              <a:rPr lang="en-AM" b="1" i="1" dirty="0"/>
              <a:t>name,</a:t>
            </a:r>
            <a:r>
              <a:rPr lang="en-AM" dirty="0"/>
              <a:t> </a:t>
            </a:r>
            <a:r>
              <a:rPr lang="en-AM" i="1" dirty="0"/>
              <a:t>age with values</a:t>
            </a:r>
          </a:p>
          <a:p>
            <a:pPr marL="342900" indent="-342900">
              <a:buAutoNum type="arabicPeriod"/>
            </a:pPr>
            <a:r>
              <a:rPr lang="en-AM" dirty="0"/>
              <a:t>Reassign Values </a:t>
            </a:r>
          </a:p>
          <a:p>
            <a:pPr marL="342900" indent="-342900">
              <a:buAutoNum type="arabicPeriod"/>
            </a:pPr>
            <a:r>
              <a:rPr lang="en-AM" dirty="0"/>
              <a:t>Show changed values using </a:t>
            </a:r>
            <a:r>
              <a:rPr lang="en-AM" i="1" dirty="0"/>
              <a:t>alert()</a:t>
            </a:r>
            <a:r>
              <a:rPr lang="en-AM" dirty="0"/>
              <a:t> function</a:t>
            </a:r>
          </a:p>
          <a:p>
            <a:endParaRPr lang="en-AM" i="1" dirty="0"/>
          </a:p>
        </p:txBody>
      </p:sp>
    </p:spTree>
    <p:extLst>
      <p:ext uri="{BB962C8B-B14F-4D97-AF65-F5344CB8AC3E}">
        <p14:creationId xmlns:p14="http://schemas.microsoft.com/office/powerpoint/2010/main" val="163886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6" y="174162"/>
            <a:ext cx="773584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Interaction: alert, prompt, confirm</a:t>
            </a:r>
          </a:p>
          <a:p>
            <a:br>
              <a:rPr lang="en-US" dirty="0"/>
            </a:br>
            <a:endParaRPr lang="en-US" dirty="0"/>
          </a:p>
          <a:p>
            <a:endParaRPr lang="en-US" sz="4000" dirty="0"/>
          </a:p>
          <a:p>
            <a:endParaRPr lang="en-A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9C27D-A29F-E7F4-79E1-76EB69D0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6" y="966700"/>
            <a:ext cx="5926299" cy="1689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1DFA5-F08B-8A8C-D317-B7C7301C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6" y="2859468"/>
            <a:ext cx="7360463" cy="1749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C5C0C-BAAB-94DB-EFB2-153F6925B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96" y="5048680"/>
            <a:ext cx="4235974" cy="12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1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6" y="174162"/>
            <a:ext cx="648456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Basic operators</a:t>
            </a:r>
          </a:p>
          <a:p>
            <a:br>
              <a:rPr lang="en-US" dirty="0"/>
            </a:br>
            <a:endParaRPr lang="en-US" dirty="0"/>
          </a:p>
          <a:p>
            <a:endParaRPr lang="en-US" sz="4000" dirty="0"/>
          </a:p>
          <a:p>
            <a:endParaRPr lang="en-AM" dirty="0"/>
          </a:p>
        </p:txBody>
      </p:sp>
      <p:pic>
        <p:nvPicPr>
          <p:cNvPr id="11266" name="Picture 2" descr="JavaScript Operators. - DevOpsSchool.com">
            <a:extLst>
              <a:ext uri="{FF2B5EF4-FFF2-40B4-BE49-F238E27FC236}">
                <a16:creationId xmlns:a16="http://schemas.microsoft.com/office/drawing/2014/main" id="{6CE7E628-459A-D7B7-ADA5-8A8CEF57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2" y="801055"/>
            <a:ext cx="6182017" cy="391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F0736-C456-FCB0-6324-362E0D33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65" y="1078433"/>
            <a:ext cx="5587723" cy="3523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1205BB-2FE3-6E9C-5CA5-112D194F898F}"/>
              </a:ext>
            </a:extLst>
          </p:cNvPr>
          <p:cNvSpPr txBox="1"/>
          <p:nvPr/>
        </p:nvSpPr>
        <p:spPr>
          <a:xfrm>
            <a:off x="4313706" y="4614620"/>
            <a:ext cx="9235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13130"/>
                </a:solidFill>
                <a:latin typeface="system-ui"/>
              </a:rPr>
              <a:t>2**3              8</a:t>
            </a:r>
            <a:endParaRPr lang="en-US" b="0" i="0" dirty="0">
              <a:solidFill>
                <a:srgbClr val="313130"/>
              </a:solidFill>
              <a:effectLst/>
              <a:latin typeface="system-ui"/>
            </a:endParaRPr>
          </a:p>
          <a:p>
            <a:br>
              <a:rPr lang="en-US" dirty="0"/>
            </a:br>
            <a:endParaRPr lang="en-AM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35C0B-F478-1AE4-644E-C10970E79737}"/>
              </a:ext>
            </a:extLst>
          </p:cNvPr>
          <p:cNvSpPr txBox="1"/>
          <p:nvPr/>
        </p:nvSpPr>
        <p:spPr>
          <a:xfrm>
            <a:off x="753153" y="461462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1AC08-B407-4148-BD0C-0699233FA5BB}"/>
              </a:ext>
            </a:extLst>
          </p:cNvPr>
          <p:cNvSpPr txBox="1"/>
          <p:nvPr/>
        </p:nvSpPr>
        <p:spPr>
          <a:xfrm>
            <a:off x="1864895" y="4549021"/>
            <a:ext cx="923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13130"/>
                </a:solidFill>
                <a:effectLst/>
                <a:latin typeface="system-ui"/>
              </a:rPr>
              <a:t>Exponentiation</a:t>
            </a:r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365428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6" y="174162"/>
            <a:ext cx="64845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endParaRPr lang="en-US" sz="4000" dirty="0"/>
          </a:p>
          <a:p>
            <a:endParaRPr lang="en-AM" dirty="0"/>
          </a:p>
        </p:txBody>
      </p:sp>
      <p:pic>
        <p:nvPicPr>
          <p:cNvPr id="12290" name="Picture 2" descr="What Is Operators In Javascript Types Of Operators In Javascript –  Otosection">
            <a:extLst>
              <a:ext uri="{FF2B5EF4-FFF2-40B4-BE49-F238E27FC236}">
                <a16:creationId xmlns:a16="http://schemas.microsoft.com/office/drawing/2014/main" id="{A622BE84-1ABB-779C-4FFD-C110CD25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3" y="302398"/>
            <a:ext cx="5208737" cy="320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ical Operators in JavaScript. - DevOpsSchool.com">
            <a:extLst>
              <a:ext uri="{FF2B5EF4-FFF2-40B4-BE49-F238E27FC236}">
                <a16:creationId xmlns:a16="http://schemas.microsoft.com/office/drawing/2014/main" id="{E0AA12FD-ADCE-3900-6773-222E9BAB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30" y="385337"/>
            <a:ext cx="6214917" cy="21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B1457E-E83D-5DB2-E0CF-8B5190944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210" y="2606272"/>
            <a:ext cx="4462840" cy="39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9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62745" y="-278225"/>
            <a:ext cx="64845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r>
              <a:rPr lang="en-US" sz="4000" dirty="0"/>
              <a:t>Tasks</a:t>
            </a:r>
          </a:p>
          <a:p>
            <a:endParaRPr lang="en-A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B0D7C-F580-F5CB-5B4C-3AC21496D0E6}"/>
              </a:ext>
            </a:extLst>
          </p:cNvPr>
          <p:cNvSpPr txBox="1"/>
          <p:nvPr/>
        </p:nvSpPr>
        <p:spPr>
          <a:xfrm>
            <a:off x="394636" y="1260658"/>
            <a:ext cx="7132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M" dirty="0"/>
              <a:t>Create prompt for getting user name and log it.</a:t>
            </a:r>
          </a:p>
          <a:p>
            <a:pPr marL="342900" indent="-342900">
              <a:buAutoNum type="arabicPeriod"/>
            </a:pPr>
            <a:r>
              <a:rPr lang="en-AM" dirty="0"/>
              <a:t>Create prompt for user age and if age is bigger than 18 log </a:t>
            </a:r>
            <a:r>
              <a:rPr lang="en-AM" i="1" dirty="0"/>
              <a:t>true</a:t>
            </a:r>
            <a:r>
              <a:rPr lang="en-AM" dirty="0"/>
              <a:t> else log </a:t>
            </a:r>
            <a:r>
              <a:rPr lang="en-AM" i="1" dirty="0"/>
              <a:t>false</a:t>
            </a:r>
          </a:p>
          <a:p>
            <a:pPr marL="342900" indent="-342900">
              <a:buAutoNum type="arabicPeriod"/>
            </a:pPr>
            <a:r>
              <a:rPr lang="en-AM" dirty="0"/>
              <a:t>Create x,y variables and use all operators (+,-, *, **…..)</a:t>
            </a:r>
          </a:p>
          <a:p>
            <a:pPr marL="342900" indent="-342900">
              <a:buAutoNum type="arabicPeriod"/>
            </a:pPr>
            <a:r>
              <a:rPr lang="en-AM" dirty="0"/>
              <a:t>Create x,y variables and swap them without using 3th variable.</a:t>
            </a:r>
          </a:p>
          <a:p>
            <a:pPr marL="342900" indent="-342900">
              <a:buAutoNum type="arabicPeriod"/>
            </a:pPr>
            <a:r>
              <a:rPr lang="en-AM" dirty="0"/>
              <a:t>Calculate and log areas of square, triangle, rectangle ,circle</a:t>
            </a:r>
          </a:p>
          <a:p>
            <a:endParaRPr lang="en-AM" dirty="0"/>
          </a:p>
          <a:p>
            <a:pPr marL="342900" indent="-342900">
              <a:buAutoNum type="arabicPeriod"/>
            </a:pPr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218112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— Википедия">
            <a:extLst>
              <a:ext uri="{FF2B5EF4-FFF2-40B4-BE49-F238E27FC236}">
                <a16:creationId xmlns:a16="http://schemas.microsoft.com/office/drawing/2014/main" id="{5DDB4E6E-8474-832D-94F0-DDF9AEC99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22" y="812800"/>
            <a:ext cx="4171244" cy="417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FC64A-A5BE-8FD3-2642-66F12B6CC4F5}"/>
              </a:ext>
            </a:extLst>
          </p:cNvPr>
          <p:cNvSpPr txBox="1"/>
          <p:nvPr/>
        </p:nvSpPr>
        <p:spPr>
          <a:xfrm>
            <a:off x="5034845" y="1128890"/>
            <a:ext cx="923431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often abbreviated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rogramming language"/>
              </a:rPr>
              <a:t>programming language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that is one of the core technologies of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World Wide Web"/>
              </a:rPr>
              <a:t>World Wide Web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alongside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HTML"/>
              </a:rPr>
              <a:t>HTML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CSS"/>
              </a:rPr>
              <a:t>CSS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baseline="30000" dirty="0">
              <a:solidFill>
                <a:srgbClr val="0645AD"/>
              </a:solidFill>
              <a:latin typeface="Arial" panose="020B0604020202020204" pitchFamily="34" charset="0"/>
            </a:endParaRPr>
          </a:p>
          <a:p>
            <a:endParaRPr lang="en-US" b="0" i="0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 of 2022, 98%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Website"/>
              </a:rPr>
              <a:t>websites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use JavaScript on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Client (computing)"/>
              </a:rPr>
              <a:t>client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side for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Web page"/>
              </a:rPr>
              <a:t>webpage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behavior,</a:t>
            </a:r>
            <a:r>
              <a:rPr lang="en-US" baseline="30000" dirty="0">
                <a:solidFill>
                  <a:srgbClr val="0645AD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often incorporating third-party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Library (computing)"/>
              </a:rPr>
              <a:t>libraries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baseline="30000" dirty="0">
              <a:solidFill>
                <a:srgbClr val="0645AD"/>
              </a:solidFill>
              <a:latin typeface="Arial" panose="020B0604020202020204" pitchFamily="34" charset="0"/>
            </a:endParaRPr>
          </a:p>
          <a:p>
            <a:endParaRPr lang="en-US" b="0" i="0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All major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Web browser"/>
              </a:rPr>
              <a:t>web browsers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have a dedicated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JavaScript engine"/>
              </a:rPr>
              <a:t>JavaScript engine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 execute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Source code"/>
              </a:rPr>
              <a:t>code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User (computing)"/>
              </a:rPr>
              <a:t>users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' devices.</a:t>
            </a:r>
            <a:endParaRPr lang="en-AM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2D440-91CA-9280-235A-14BF691DD931}"/>
              </a:ext>
            </a:extLst>
          </p:cNvPr>
          <p:cNvSpPr txBox="1"/>
          <p:nvPr/>
        </p:nvSpPr>
        <p:spPr>
          <a:xfrm>
            <a:off x="612422" y="5082779"/>
            <a:ext cx="9635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JavaScript was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invented by Brendan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Eich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 1995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was developed for Netscape 2,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became the ECMA-262 standard in 1997.</a:t>
            </a:r>
            <a:endParaRPr lang="en-AM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6E7F9-04DB-0704-16AB-E9C07FE450BA}"/>
              </a:ext>
            </a:extLst>
          </p:cNvPr>
          <p:cNvSpPr txBox="1"/>
          <p:nvPr/>
        </p:nvSpPr>
        <p:spPr>
          <a:xfrm>
            <a:off x="612422" y="5827845"/>
            <a:ext cx="1129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Today, JavaScript can execute not only in the browser, but also on the server, or actually on any device that has a special program called </a:t>
            </a:r>
            <a:r>
              <a:rPr lang="en-US" dirty="0">
                <a:hlinkClick r:id="rId12"/>
              </a:rPr>
              <a:t>the JavaScript engine</a:t>
            </a:r>
            <a:r>
              <a:rPr lang="en-US" dirty="0"/>
              <a:t>.</a:t>
            </a:r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398425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BFDEF-C254-3807-53A1-4DEFD819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1" y="264583"/>
            <a:ext cx="6601883" cy="36296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C517AD-3E8B-6821-47F1-08CA7883F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1" y="4032955"/>
            <a:ext cx="4750506" cy="548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413E80-8503-FEB9-D79B-4BDB44AF1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61" y="5020733"/>
            <a:ext cx="7797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440267" y="214489"/>
            <a:ext cx="34791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Code Structure</a:t>
            </a:r>
          </a:p>
          <a:p>
            <a:endParaRPr lang="en-AM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8C450-45C5-E7F0-2F70-86BA0715DBEE}"/>
              </a:ext>
            </a:extLst>
          </p:cNvPr>
          <p:cNvSpPr txBox="1"/>
          <p:nvPr/>
        </p:nvSpPr>
        <p:spPr>
          <a:xfrm>
            <a:off x="286352" y="912242"/>
            <a:ext cx="7003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Statements are syntax constructs and commands that perform actions.</a:t>
            </a:r>
          </a:p>
          <a:p>
            <a:br>
              <a:rPr lang="en-US" dirty="0"/>
            </a:br>
            <a:endParaRPr lang="en-AM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40A10-EE67-79D8-8EDD-1B118A77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12" y="911632"/>
            <a:ext cx="4165600" cy="50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DF023-ABE5-3810-4E58-88B6C156A913}"/>
              </a:ext>
            </a:extLst>
          </p:cNvPr>
          <p:cNvSpPr txBox="1"/>
          <p:nvPr/>
        </p:nvSpPr>
        <p:spPr>
          <a:xfrm>
            <a:off x="286352" y="1532795"/>
            <a:ext cx="9235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system-ui"/>
              </a:rPr>
              <a:t>Usually, statements are written on separate lines to make the code more readable:</a:t>
            </a:r>
          </a:p>
          <a:p>
            <a:br>
              <a:rPr lang="en-US" dirty="0"/>
            </a:br>
            <a:endParaRPr lang="en-AM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A906CC-1732-1477-8933-82137DD18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402" y="1447612"/>
            <a:ext cx="2387600" cy="53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2B0C22-FA98-903B-6F03-61DA032F54D1}"/>
              </a:ext>
            </a:extLst>
          </p:cNvPr>
          <p:cNvSpPr txBox="1"/>
          <p:nvPr/>
        </p:nvSpPr>
        <p:spPr>
          <a:xfrm>
            <a:off x="286352" y="2139428"/>
            <a:ext cx="6767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semicolon may be omitted in most cases when a line break exists.</a:t>
            </a:r>
          </a:p>
          <a:p>
            <a:br>
              <a:rPr lang="en-US" dirty="0"/>
            </a:br>
            <a:endParaRPr lang="en-AM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3B616-12FE-64D3-0BFB-4F878118A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002" y="2035542"/>
            <a:ext cx="2438400" cy="723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92AFBB-5A66-3F01-82C8-93621493377D}"/>
              </a:ext>
            </a:extLst>
          </p:cNvPr>
          <p:cNvSpPr txBox="1"/>
          <p:nvPr/>
        </p:nvSpPr>
        <p:spPr>
          <a:xfrm>
            <a:off x="286352" y="3038519"/>
            <a:ext cx="9235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system-ui"/>
              </a:rPr>
              <a:t>There are cases when a newline does not mean a semicolon. For example:</a:t>
            </a:r>
          </a:p>
          <a:p>
            <a:br>
              <a:rPr lang="en-US" dirty="0"/>
            </a:br>
            <a:endParaRPr lang="en-AM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0DE0E0-E0E8-DB3C-0D2E-49E7DE240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838" y="2890250"/>
            <a:ext cx="1204228" cy="903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B1375A-20BA-EC6A-F7CE-0C76D0DCB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18" y="5079912"/>
            <a:ext cx="5537200" cy="71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3F0C7A-271A-E7AE-B3D5-E4E731E11D5D}"/>
              </a:ext>
            </a:extLst>
          </p:cNvPr>
          <p:cNvSpPr txBox="1"/>
          <p:nvPr/>
        </p:nvSpPr>
        <p:spPr>
          <a:xfrm>
            <a:off x="286352" y="435957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Comments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299898-52A9-0EB9-1EA0-6C78C5B29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918" y="5948164"/>
            <a:ext cx="5537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1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21638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Variables</a:t>
            </a:r>
          </a:p>
          <a:p>
            <a:endParaRPr lang="en-AM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282850-04F3-31A5-E6C1-1543C0A9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39" y="1337244"/>
            <a:ext cx="2882900" cy="185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028A22-9F1D-6CD1-47BB-DCE0332EB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655" y="666604"/>
            <a:ext cx="7519159" cy="2524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857D4-81F7-C93D-0A02-E9DA9EDE9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654" y="1630685"/>
            <a:ext cx="7519159" cy="1457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512A7-E4F3-F610-B57E-A01EBF9A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97" y="3345826"/>
            <a:ext cx="6526523" cy="8943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8508D5-2E0E-FCB4-A98C-B57342FA5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97" y="4394584"/>
            <a:ext cx="7197691" cy="13709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27555F-9429-2482-54D2-03E763821E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97" y="5830255"/>
            <a:ext cx="3958323" cy="98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5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21638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Variables</a:t>
            </a:r>
          </a:p>
          <a:p>
            <a:endParaRPr lang="en-A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FF8E7-C39E-4800-A39C-D4081E32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9" y="1039528"/>
            <a:ext cx="5526064" cy="4485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997BCE-9344-BE1E-7CF0-169EE1EA2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9" y="5718570"/>
            <a:ext cx="3700112" cy="10483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CC99BA-508E-9C62-955B-3F7E7CB3C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557" y="1012361"/>
            <a:ext cx="4343333" cy="1059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601F35-7765-5965-9419-6BD83D51B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557" y="2514309"/>
            <a:ext cx="1788560" cy="3853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CC0280-5D43-C215-8642-36EB4F0BB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557" y="2926445"/>
            <a:ext cx="4473271" cy="292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F79401-63EC-9EDE-E604-8D0D7AAFC0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0296" y="3958312"/>
            <a:ext cx="1917700" cy="35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3145A1-8339-A730-4996-C58178EA0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4055" y="4419535"/>
            <a:ext cx="4125228" cy="7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268772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 Types</a:t>
            </a:r>
          </a:p>
          <a:p>
            <a:endParaRPr lang="en-AM" dirty="0"/>
          </a:p>
        </p:txBody>
      </p:sp>
      <p:pic>
        <p:nvPicPr>
          <p:cNvPr id="7170" name="Picture 2" descr="What are the Different Data Types in JavaScript - Edureka">
            <a:extLst>
              <a:ext uri="{FF2B5EF4-FFF2-40B4-BE49-F238E27FC236}">
                <a16:creationId xmlns:a16="http://schemas.microsoft.com/office/drawing/2014/main" id="{2C179032-4BEB-4521-F566-AD9BF645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131" y="1159047"/>
            <a:ext cx="121920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4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268772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 Types</a:t>
            </a:r>
          </a:p>
          <a:p>
            <a:endParaRPr lang="en-AM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6C9155-561C-A9A8-5188-27067E60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7" y="2040244"/>
            <a:ext cx="4277368" cy="13887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F46AA8-22E7-AA0F-D2DF-19CE3E32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12" y="2513067"/>
            <a:ext cx="7057791" cy="45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9995EC-D048-3B69-440E-F386DB139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840" y="3419070"/>
            <a:ext cx="6416002" cy="453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E9BDF-07B6-C225-EFCC-26731B266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97" y="4439053"/>
            <a:ext cx="5181857" cy="1584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0DF36-B276-7269-DA80-886CF717C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662" y="4395658"/>
            <a:ext cx="2601575" cy="311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DD4CF-E017-54FE-B7DE-6482200BD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2900" y="4778075"/>
            <a:ext cx="3946915" cy="311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03B26F-CF8E-65F3-6CD1-48D32F43E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900" y="5231076"/>
            <a:ext cx="5181857" cy="5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268772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 Types</a:t>
            </a:r>
          </a:p>
          <a:p>
            <a:endParaRPr lang="en-AM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28765C-B622-8209-6D8C-31DBD308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0" y="999309"/>
            <a:ext cx="5669280" cy="2429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F3AF37-6921-A9C0-2828-E197C216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0" y="3829568"/>
            <a:ext cx="6081755" cy="2716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BA672C-FA23-1DAC-B53E-9906123E6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064" y="1167386"/>
            <a:ext cx="5238594" cy="9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8428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303</Words>
  <Application>Microsoft Macintosh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Calisto MT</vt:lpstr>
      <vt:lpstr>Nunito Sans</vt:lpstr>
      <vt:lpstr>system-ui</vt:lpstr>
      <vt:lpstr>ChronicleVTI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Karapet Hovhannisyan</cp:lastModifiedBy>
  <cp:revision>11</cp:revision>
  <dcterms:created xsi:type="dcterms:W3CDTF">2021-04-13T14:23:04Z</dcterms:created>
  <dcterms:modified xsi:type="dcterms:W3CDTF">2022-08-05T21:17:55Z</dcterms:modified>
</cp:coreProperties>
</file>