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0"/>
  </p:notesMasterIdLst>
  <p:sldIdLst>
    <p:sldId id="257" r:id="rId2"/>
    <p:sldId id="260" r:id="rId3"/>
    <p:sldId id="272" r:id="rId4"/>
    <p:sldId id="261" r:id="rId5"/>
    <p:sldId id="262" r:id="rId6"/>
    <p:sldId id="264" r:id="rId7"/>
    <p:sldId id="265" r:id="rId8"/>
    <p:sldId id="27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2"/>
    <p:restoredTop sz="96327"/>
  </p:normalViewPr>
  <p:slideViewPr>
    <p:cSldViewPr snapToGrid="0" snapToObjects="1">
      <p:cViewPr>
        <p:scale>
          <a:sx n="71" d="100"/>
          <a:sy n="71" d="100"/>
        </p:scale>
        <p:origin x="236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8/6/22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8/6/22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5355536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JavaScript Basics</a:t>
            </a:r>
          </a:p>
          <a:p>
            <a:endParaRPr lang="en-US" dirty="0"/>
          </a:p>
          <a:p>
            <a:r>
              <a:rPr lang="en-US" sz="2800" i="1" dirty="0"/>
              <a:t>Loops</a:t>
            </a:r>
          </a:p>
          <a:p>
            <a:r>
              <a:rPr lang="en-US" sz="2800" i="1" dirty="0"/>
              <a:t>Conditions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6882"/>
            <a:ext cx="259398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Conditions</a:t>
            </a:r>
          </a:p>
          <a:p>
            <a:endParaRPr lang="en-AM" dirty="0"/>
          </a:p>
        </p:txBody>
      </p:sp>
      <p:pic>
        <p:nvPicPr>
          <p:cNvPr id="1026" name="Picture 2" descr="JavaScript Conditional Statements: IF, Else, Else IF (Example)">
            <a:extLst>
              <a:ext uri="{FF2B5EF4-FFF2-40B4-BE49-F238E27FC236}">
                <a16:creationId xmlns:a16="http://schemas.microsoft.com/office/drawing/2014/main" id="{A7175228-5581-8E91-6603-5940FEA9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97" y="1313152"/>
            <a:ext cx="6064858" cy="423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084600-2A38-CCC8-4474-3A66AD2F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0" y="528954"/>
            <a:ext cx="4127500" cy="111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C2A9E5-8BE1-7951-38CB-6D08FB19A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190" y="2050732"/>
            <a:ext cx="4533900" cy="1663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E4C63E-4E36-6BA0-6627-3F88FBF79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190" y="3947160"/>
            <a:ext cx="4521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6882"/>
            <a:ext cx="22063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Exercises</a:t>
            </a:r>
          </a:p>
          <a:p>
            <a:endParaRPr lang="en-AM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586CE-031E-F25C-5456-4E7CF1641A75}"/>
              </a:ext>
            </a:extLst>
          </p:cNvPr>
          <p:cNvSpPr txBox="1"/>
          <p:nvPr/>
        </p:nvSpPr>
        <p:spPr>
          <a:xfrm>
            <a:off x="281996" y="977101"/>
            <a:ext cx="7947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M" b="1" dirty="0"/>
              <a:t>Check if number is odd or even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Check if prompt variable is a number or not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Find the largest of three number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Check number is present in given range</a:t>
            </a:r>
          </a:p>
          <a:p>
            <a:r>
              <a:rPr lang="en-US" b="1" dirty="0"/>
              <a:t>5.  Write a JavaScript conditional statement to sort three numbers. </a:t>
            </a:r>
          </a:p>
          <a:p>
            <a:r>
              <a:rPr lang="en-US" b="1" dirty="0"/>
              <a:t>Display an alert box to show the result.</a:t>
            </a:r>
          </a:p>
          <a:p>
            <a:br>
              <a:rPr lang="en-US" dirty="0"/>
            </a:b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368483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18CCC-5636-87FA-12D3-9848F21B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664210"/>
            <a:ext cx="72009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5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389573" y="156233"/>
            <a:ext cx="22368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Loop</a:t>
            </a:r>
          </a:p>
          <a:p>
            <a:endParaRPr lang="en-AM" dirty="0"/>
          </a:p>
        </p:txBody>
      </p:sp>
      <p:pic>
        <p:nvPicPr>
          <p:cNvPr id="3074" name="Picture 2" descr="C for Loop (With Examples)">
            <a:extLst>
              <a:ext uri="{FF2B5EF4-FFF2-40B4-BE49-F238E27FC236}">
                <a16:creationId xmlns:a16="http://schemas.microsoft.com/office/drawing/2014/main" id="{FFEB4718-B97A-A63C-5F8B-1C230AF3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" y="800100"/>
            <a:ext cx="43180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851226-68C1-BDA9-2F28-9E4F4BB62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784" y="2616200"/>
            <a:ext cx="5693827" cy="1417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DD7A-43E7-B64B-66F9-49E8E3981BF3}"/>
              </a:ext>
            </a:extLst>
          </p:cNvPr>
          <p:cNvSpPr txBox="1"/>
          <p:nvPr/>
        </p:nvSpPr>
        <p:spPr>
          <a:xfrm>
            <a:off x="5595684" y="446442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AM" dirty="0">
                <a:solidFill>
                  <a:srgbClr val="FF0000"/>
                </a:solidFill>
              </a:rPr>
              <a:t>reak;</a:t>
            </a:r>
          </a:p>
          <a:p>
            <a:r>
              <a:rPr lang="en-AM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95194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4065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E94F6-A528-2892-EB1E-EFA3F26ADCE4}"/>
              </a:ext>
            </a:extLst>
          </p:cNvPr>
          <p:cNvSpPr txBox="1"/>
          <p:nvPr/>
        </p:nvSpPr>
        <p:spPr>
          <a:xfrm>
            <a:off x="409769" y="1123600"/>
            <a:ext cx="7479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M" b="1" dirty="0"/>
              <a:t>Print all odd numbers from 0 – 100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Write a JS code to find the power of a number using for loop.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Print given number digits using for loop.</a:t>
            </a:r>
          </a:p>
          <a:p>
            <a:endParaRPr lang="en-US" b="1" dirty="0"/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AM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657E7-D37B-C2A2-EB0D-1A959226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9" y="2403293"/>
            <a:ext cx="31877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4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261962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While loop</a:t>
            </a:r>
          </a:p>
          <a:p>
            <a:endParaRPr lang="en-AM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2CD32E-EE50-015A-6D3E-7592681C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97" y="1159047"/>
            <a:ext cx="4157446" cy="526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64884-0A51-4776-488C-13288CB0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4156"/>
            <a:ext cx="4157445" cy="2704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6C4EB0-023C-FF3A-7F40-B78A3EA4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790188"/>
            <a:ext cx="4157445" cy="2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14065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Tasks</a:t>
            </a:r>
          </a:p>
          <a:p>
            <a:endParaRPr lang="en-AM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E94F6-A528-2892-EB1E-EFA3F26ADCE4}"/>
              </a:ext>
            </a:extLst>
          </p:cNvPr>
          <p:cNvSpPr txBox="1"/>
          <p:nvPr/>
        </p:nvSpPr>
        <p:spPr>
          <a:xfrm>
            <a:off x="264068" y="1159047"/>
            <a:ext cx="8306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b="1" dirty="0"/>
              <a:t>Write a JS code to print numbers from 1 to 10 (using while)</a:t>
            </a:r>
          </a:p>
          <a:p>
            <a:pPr marL="342900" indent="-342900">
              <a:buAutoNum type="arabicPeriod"/>
            </a:pPr>
            <a:r>
              <a:rPr lang="en-US" b="1" dirty="0"/>
              <a:t>Greatest common divisor 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Write a JS code to calculate the sum of digits in a number (using while)</a:t>
            </a:r>
          </a:p>
        </p:txBody>
      </p:sp>
    </p:spTree>
    <p:extLst>
      <p:ext uri="{BB962C8B-B14F-4D97-AF65-F5344CB8AC3E}">
        <p14:creationId xmlns:p14="http://schemas.microsoft.com/office/powerpoint/2010/main" val="367208025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</TotalTime>
  <Words>133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Nunito Sans</vt:lpstr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12</cp:revision>
  <dcterms:created xsi:type="dcterms:W3CDTF">2021-04-13T14:23:04Z</dcterms:created>
  <dcterms:modified xsi:type="dcterms:W3CDTF">2022-08-08T13:40:29Z</dcterms:modified>
</cp:coreProperties>
</file>