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7" r:id="rId2"/>
    <p:sldId id="260" r:id="rId3"/>
    <p:sldId id="274" r:id="rId4"/>
    <p:sldId id="272" r:id="rId5"/>
    <p:sldId id="275" r:id="rId6"/>
    <p:sldId id="276" r:id="rId7"/>
    <p:sldId id="261" r:id="rId8"/>
    <p:sldId id="262" r:id="rId9"/>
    <p:sldId id="277" r:id="rId10"/>
    <p:sldId id="278" r:id="rId11"/>
    <p:sldId id="264" r:id="rId12"/>
    <p:sldId id="265" r:id="rId13"/>
    <p:sldId id="279" r:id="rId14"/>
    <p:sldId id="273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/>
    <p:restoredTop sz="96327"/>
  </p:normalViewPr>
  <p:slideViewPr>
    <p:cSldViewPr snapToGrid="0" snapToObjects="1">
      <p:cViewPr>
        <p:scale>
          <a:sx n="152" d="100"/>
          <a:sy n="15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8/10/22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sz="2800" i="1" dirty="0"/>
              <a:t>Functions</a:t>
            </a:r>
          </a:p>
          <a:p>
            <a:r>
              <a:rPr lang="en-US" sz="2800" i="1" dirty="0"/>
              <a:t>DOM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C17DD-3F81-7869-50A9-928F71D83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60B80B-E635-C234-DFBA-E1ACB0AF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33C277-9281-1734-B74C-B34E6445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6" y="216302"/>
            <a:ext cx="8562974" cy="28222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4822FD-C6E0-E53D-1972-16679EA7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8" y="3293631"/>
            <a:ext cx="8477250" cy="14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72961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Form Validating</a:t>
            </a:r>
          </a:p>
          <a:p>
            <a:endParaRPr lang="en-A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3A3E7-C444-6504-444B-E0174CFB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059180"/>
            <a:ext cx="108204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25EE7-D2B2-54DA-FCC3-E224B965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4" y="2368550"/>
            <a:ext cx="5994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0905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DOM Events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68C26-410F-DA0D-1BE1-75CF5DE2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4" y="910258"/>
            <a:ext cx="454660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6A851-028E-3503-E346-F31BDC3E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3185493"/>
            <a:ext cx="64389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FCB55-62A1-4E8E-475E-CCF17455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" y="4847590"/>
            <a:ext cx="64897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101E0-33F8-9A5F-2591-7027BE2A6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" y="5334937"/>
            <a:ext cx="8356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858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DOM Events list</a:t>
            </a:r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E9A5B-C993-5997-099C-51EA3701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047"/>
            <a:ext cx="12192000" cy="35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C12DC-F8B8-5D3B-AB50-9B0D506C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1604105"/>
            <a:ext cx="12192000" cy="35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CE589-FDEC-F5A4-D829-6867C7979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049163"/>
            <a:ext cx="12192000" cy="528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68076-4C2B-9147-0989-97547A11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7871"/>
            <a:ext cx="12192000" cy="422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7CF3D-5468-B509-6845-065F328B3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06579"/>
            <a:ext cx="12192000" cy="422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EB2DF5-3D03-73E1-6260-4C324562B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28813"/>
            <a:ext cx="12192000" cy="422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B07E3-0535-6874-4C13-201AC2F1E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78676"/>
            <a:ext cx="12192000" cy="4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E94F6-A528-2892-EB1E-EFA3F26ADCE4}"/>
              </a:ext>
            </a:extLst>
          </p:cNvPr>
          <p:cNvSpPr txBox="1"/>
          <p:nvPr/>
        </p:nvSpPr>
        <p:spPr>
          <a:xfrm>
            <a:off x="168965" y="835881"/>
            <a:ext cx="830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/>
              <a:t>Create a form and validate inputs on submit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Implement Percentage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B9B6A-01D1-695B-A240-DE120E2F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750713"/>
            <a:ext cx="932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23599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Functions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59FED-CBE8-8373-74F5-563B83B9EC5A}"/>
              </a:ext>
            </a:extLst>
          </p:cNvPr>
          <p:cNvSpPr txBox="1"/>
          <p:nvPr/>
        </p:nvSpPr>
        <p:spPr>
          <a:xfrm>
            <a:off x="281997" y="894521"/>
            <a:ext cx="774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br>
              <a:rPr lang="en-US" dirty="0"/>
            </a:br>
            <a:endParaRPr lang="en-AM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62E89-EDB6-9C8F-6355-1D11BCCF5B77}"/>
              </a:ext>
            </a:extLst>
          </p:cNvPr>
          <p:cNvSpPr txBox="1"/>
          <p:nvPr/>
        </p:nvSpPr>
        <p:spPr>
          <a:xfrm>
            <a:off x="281997" y="1427419"/>
            <a:ext cx="9233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Functions are the main “building blocks” of the program. They allow the code to be called many times without repetition.</a:t>
            </a:r>
          </a:p>
          <a:p>
            <a:br>
              <a:rPr lang="en-US" dirty="0"/>
            </a:br>
            <a:endParaRPr lang="en-AM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69C68-BBA0-1D47-8D1C-454AD7334642}"/>
              </a:ext>
            </a:extLst>
          </p:cNvPr>
          <p:cNvSpPr txBox="1"/>
          <p:nvPr/>
        </p:nvSpPr>
        <p:spPr>
          <a:xfrm>
            <a:off x="281997" y="2166158"/>
            <a:ext cx="923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system-ui"/>
              </a:rPr>
              <a:t>Function Declaration</a:t>
            </a:r>
            <a:endParaRPr lang="en-US" b="1" i="0" dirty="0">
              <a:solidFill>
                <a:srgbClr val="313130"/>
              </a:solidFill>
              <a:effectLst/>
              <a:latin typeface="system-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7C7A2C-D4C3-83E6-10A6-1A85E774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1" y="2716146"/>
            <a:ext cx="3822700" cy="88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381596-07C2-9744-E392-93AEE9CA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23" y="2703446"/>
            <a:ext cx="6959600" cy="90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AB269-982F-69AC-2D64-CD23D1409100}"/>
              </a:ext>
            </a:extLst>
          </p:cNvPr>
          <p:cNvSpPr txBox="1"/>
          <p:nvPr/>
        </p:nvSpPr>
        <p:spPr>
          <a:xfrm>
            <a:off x="437322" y="3862457"/>
            <a:ext cx="28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dirty="0"/>
              <a:t>Default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A6C75-2E2A-5571-804F-BCF1D201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" y="4922079"/>
            <a:ext cx="6477000" cy="1041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E7B353-6932-1CE0-96E1-16F3728A4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563" y="3568369"/>
            <a:ext cx="4225472" cy="272332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EA277D2-A132-11AE-8C8C-011B409E0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391" y="640300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38026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 Return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59FED-CBE8-8373-74F5-563B83B9EC5A}"/>
              </a:ext>
            </a:extLst>
          </p:cNvPr>
          <p:cNvSpPr txBox="1"/>
          <p:nvPr/>
        </p:nvSpPr>
        <p:spPr>
          <a:xfrm>
            <a:off x="281997" y="89452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D3B2C-3760-8426-CC1A-51F43529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8" y="1126931"/>
            <a:ext cx="96393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1369C-FDE9-C4EF-1591-E7D6BDE5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0" y="3091252"/>
            <a:ext cx="71755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E98A3-0C48-2881-48AE-3B733FDE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8" y="3766748"/>
            <a:ext cx="6752590" cy="28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3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394210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 naming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86CE-031E-F25C-5456-4E7CF1641A75}"/>
              </a:ext>
            </a:extLst>
          </p:cNvPr>
          <p:cNvSpPr txBox="1"/>
          <p:nvPr/>
        </p:nvSpPr>
        <p:spPr>
          <a:xfrm>
            <a:off x="281996" y="977101"/>
            <a:ext cx="7947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3C29F-1079-3CE4-AE6E-BAC2DDDE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1069340"/>
            <a:ext cx="5626100" cy="147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4FCDB-EA34-411E-C05A-28B982AD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6" y="2635967"/>
            <a:ext cx="6781744" cy="40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48894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 Expressions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86CE-031E-F25C-5456-4E7CF1641A75}"/>
              </a:ext>
            </a:extLst>
          </p:cNvPr>
          <p:cNvSpPr txBox="1"/>
          <p:nvPr/>
        </p:nvSpPr>
        <p:spPr>
          <a:xfrm>
            <a:off x="281996" y="977101"/>
            <a:ext cx="7947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endParaRPr lang="en-A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E385B-6F46-DFF8-0389-054D726F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5" y="1040949"/>
            <a:ext cx="521970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2FA55-CDB7-FE61-7801-8F1690CE5151}"/>
              </a:ext>
            </a:extLst>
          </p:cNvPr>
          <p:cNvSpPr txBox="1"/>
          <p:nvPr/>
        </p:nvSpPr>
        <p:spPr>
          <a:xfrm>
            <a:off x="281995" y="2476397"/>
            <a:ext cx="348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sz="2400" dirty="0"/>
              <a:t>Arrow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78E865-50C4-942F-8DCD-5658297D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5" y="3041497"/>
            <a:ext cx="73152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BD6EF-4B26-7DFA-0B82-5D6C4A51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770" y="3162147"/>
            <a:ext cx="32893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E17786-72E7-CBFD-41C0-D64B5461A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5" y="3922779"/>
            <a:ext cx="86487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71A34-BE61-C50B-E031-44105E3A9D67}"/>
              </a:ext>
            </a:extLst>
          </p:cNvPr>
          <p:cNvSpPr txBox="1"/>
          <p:nvPr/>
        </p:nvSpPr>
        <p:spPr>
          <a:xfrm>
            <a:off x="281995" y="5511567"/>
            <a:ext cx="200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dirty="0"/>
              <a:t>Callback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0145C-6023-6779-F691-E8AEBDF30DF2}"/>
              </a:ext>
            </a:extLst>
          </p:cNvPr>
          <p:cNvSpPr txBox="1"/>
          <p:nvPr/>
        </p:nvSpPr>
        <p:spPr>
          <a:xfrm>
            <a:off x="281995" y="5914621"/>
            <a:ext cx="864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Any function that is passed as an argument to another function so that it can be executed in that other function is called as a callback function.</a:t>
            </a:r>
            <a:endParaRPr lang="en-AM" sz="1600" i="1" dirty="0"/>
          </a:p>
        </p:txBody>
      </p:sp>
    </p:spTree>
    <p:extLst>
      <p:ext uri="{BB962C8B-B14F-4D97-AF65-F5344CB8AC3E}">
        <p14:creationId xmlns:p14="http://schemas.microsoft.com/office/powerpoint/2010/main" val="92822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237084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Recursion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86CE-031E-F25C-5456-4E7CF1641A75}"/>
              </a:ext>
            </a:extLst>
          </p:cNvPr>
          <p:cNvSpPr txBox="1"/>
          <p:nvPr/>
        </p:nvSpPr>
        <p:spPr>
          <a:xfrm>
            <a:off x="281996" y="977101"/>
            <a:ext cx="7947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8D35A-2970-31A5-AE54-4446C7A5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5" y="977101"/>
            <a:ext cx="6662569" cy="55378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05ABE-D259-E42A-ABB7-D05F63358BDF}"/>
              </a:ext>
            </a:extLst>
          </p:cNvPr>
          <p:cNvSpPr txBox="1"/>
          <p:nvPr/>
        </p:nvSpPr>
        <p:spPr>
          <a:xfrm>
            <a:off x="7692885" y="1684987"/>
            <a:ext cx="3359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When a function solves a task, in the process it can call many other functions. A partial case of this is when a function calls </a:t>
            </a:r>
            <a:r>
              <a:rPr lang="en-US" b="0" i="1" dirty="0">
                <a:solidFill>
                  <a:srgbClr val="313130"/>
                </a:solidFill>
                <a:effectLst/>
                <a:latin typeface="system-ui"/>
              </a:rPr>
              <a:t>itself</a:t>
            </a:r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. That’s called </a:t>
            </a:r>
            <a:r>
              <a:rPr lang="en-US" b="0" i="1" dirty="0">
                <a:solidFill>
                  <a:srgbClr val="FF0000"/>
                </a:solidFill>
                <a:effectLst/>
                <a:latin typeface="system-ui"/>
              </a:rPr>
              <a:t>recursion</a:t>
            </a:r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.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21434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2F7C6-F5AD-6B6D-207F-0EE5DCB8D2E6}"/>
              </a:ext>
            </a:extLst>
          </p:cNvPr>
          <p:cNvSpPr txBox="1"/>
          <p:nvPr/>
        </p:nvSpPr>
        <p:spPr>
          <a:xfrm>
            <a:off x="526774" y="268356"/>
            <a:ext cx="79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000" dirty="0"/>
              <a:t>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9AD8-D601-8AD1-0645-CD3BE259D3C7}"/>
              </a:ext>
            </a:extLst>
          </p:cNvPr>
          <p:cNvSpPr txBox="1"/>
          <p:nvPr/>
        </p:nvSpPr>
        <p:spPr>
          <a:xfrm>
            <a:off x="556591" y="795130"/>
            <a:ext cx="6798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Create a function which calculate sum of 2 arguments and return it</a:t>
            </a:r>
          </a:p>
          <a:p>
            <a:pPr marL="342900" indent="-342900">
              <a:buAutoNum type="arabicPeriod"/>
            </a:pPr>
            <a:r>
              <a:rPr lang="en-AM" dirty="0"/>
              <a:t>Create a function which finds minimum value of 2 arguments and return it.</a:t>
            </a:r>
          </a:p>
          <a:p>
            <a:pPr marL="342900" indent="-342900">
              <a:buFontTx/>
              <a:buAutoNum type="arabicPeriod"/>
            </a:pPr>
            <a:r>
              <a:rPr lang="en-AM" dirty="0"/>
              <a:t>Create function which receive number and check if that number is prime or not.</a:t>
            </a:r>
          </a:p>
          <a:p>
            <a:pPr marL="342900" indent="-342900">
              <a:buFontTx/>
              <a:buAutoNum type="arabicPeriod"/>
            </a:pPr>
            <a:r>
              <a:rPr lang="en-AM" dirty="0"/>
              <a:t>Write a function which receive number and if number is bigger than 10 calls (cb1) and (cb2) otherwise</a:t>
            </a:r>
          </a:p>
          <a:p>
            <a:pPr marL="342900" indent="-342900">
              <a:buAutoNum type="arabicPeriod"/>
            </a:pPr>
            <a:r>
              <a:rPr lang="en-AM" dirty="0"/>
              <a:t>Create a functions which receive a number(string length) as argument and generates random string which received length.</a:t>
            </a:r>
            <a:br>
              <a:rPr lang="en-AM" dirty="0"/>
            </a:br>
            <a:r>
              <a:rPr lang="en-AM" dirty="0"/>
              <a:t>(Use Math.random)</a:t>
            </a:r>
          </a:p>
          <a:p>
            <a:pPr marL="342900" indent="-342900">
              <a:buAutoNum type="arabicPeriod"/>
            </a:pP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948497" y="186051"/>
            <a:ext cx="55437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JavaScript HTML DOM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2C45A-5F3D-B217-225A-0EAD5F95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28" y="917598"/>
            <a:ext cx="9765144" cy="3894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F38B53-8C69-CFC8-D696-46E12CAC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59" y="4973063"/>
            <a:ext cx="5461663" cy="16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19AED7-BC20-2F54-2004-7E0DE011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9" y="293892"/>
            <a:ext cx="9359744" cy="2517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D3D965-9A5A-24C8-2205-D0D82FE3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" y="3234689"/>
            <a:ext cx="9304021" cy="3066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305E3-9438-D5F7-E375-73C1AB80C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09" y="2807335"/>
            <a:ext cx="5613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2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241</Words>
  <Application>Microsoft Macintosh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Nunito Sans</vt:lpstr>
      <vt:lpstr>system-ui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15</cp:revision>
  <dcterms:created xsi:type="dcterms:W3CDTF">2021-04-13T14:23:04Z</dcterms:created>
  <dcterms:modified xsi:type="dcterms:W3CDTF">2022-08-10T20:41:49Z</dcterms:modified>
</cp:coreProperties>
</file>