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0"/>
  </p:notesMasterIdLst>
  <p:sldIdLst>
    <p:sldId id="257" r:id="rId2"/>
    <p:sldId id="260" r:id="rId3"/>
    <p:sldId id="272" r:id="rId4"/>
    <p:sldId id="261" r:id="rId5"/>
    <p:sldId id="262" r:id="rId6"/>
    <p:sldId id="264" r:id="rId7"/>
    <p:sldId id="265" r:id="rId8"/>
    <p:sldId id="273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AF6D1-9252-455C-875A-CD661690F9EC}" v="1" dt="2021-11-16T18:07:48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ashes Ghazaryan" userId="S::artashes.ghazaryan@webbfontaine.com::2c6f8273-4798-4eee-9373-e831721e0889" providerId="AD" clId="Web-{9BFAF6D1-9252-455C-875A-CD661690F9EC}"/>
    <pc:docChg chg="modSld">
      <pc:chgData name="Artashes Ghazaryan" userId="S::artashes.ghazaryan@webbfontaine.com::2c6f8273-4798-4eee-9373-e831721e0889" providerId="AD" clId="Web-{9BFAF6D1-9252-455C-875A-CD661690F9EC}" dt="2021-11-16T18:07:48.689" v="0"/>
      <pc:docMkLst>
        <pc:docMk/>
      </pc:docMkLst>
      <pc:sldChg chg="addSp">
        <pc:chgData name="Artashes Ghazaryan" userId="S::artashes.ghazaryan@webbfontaine.com::2c6f8273-4798-4eee-9373-e831721e0889" providerId="AD" clId="Web-{9BFAF6D1-9252-455C-875A-CD661690F9EC}" dt="2021-11-16T18:07:48.689" v="0"/>
        <pc:sldMkLst>
          <pc:docMk/>
          <pc:sldMk cId="3984253181" sldId="258"/>
        </pc:sldMkLst>
        <pc:spChg chg="add">
          <ac:chgData name="Artashes Ghazaryan" userId="S::artashes.ghazaryan@webbfontaine.com::2c6f8273-4798-4eee-9373-e831721e0889" providerId="AD" clId="Web-{9BFAF6D1-9252-455C-875A-CD661690F9EC}" dt="2021-11-16T18:07:48.689" v="0"/>
          <ac:spMkLst>
            <pc:docMk/>
            <pc:sldMk cId="3984253181" sldId="258"/>
            <ac:spMk id="4" creationId="{DEBD546D-108D-4EE6-BF87-8106AE5F3F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0D0F1-CC98-414F-978F-9A0593583125}" type="datetimeFigureOut">
              <a:rPr lang="en-CH" smtClean="0"/>
              <a:t>8/12/22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14EE-6B75-D14A-9B59-1304D512160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6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98691F-92B6-4047-BD33-725635B77C7D}"/>
              </a:ext>
            </a:extLst>
          </p:cNvPr>
          <p:cNvPicPr>
            <a:picLocks noChangeAspect="1"/>
          </p:cNvPicPr>
          <p:nvPr userDrawn="1"/>
        </p:nvPicPr>
        <p:blipFill>
          <a:blip>
            <a:alphaModFix amt="45000"/>
          </a:blip>
          <a:stretch>
            <a:fillRect/>
          </a:stretch>
        </p:blipFill>
        <p:spPr>
          <a:xfrm>
            <a:off x="-4961374" y="0"/>
            <a:ext cx="18465258" cy="128553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2F3E8B1C-86EF-43CF-8304-249481088644}" type="datetimeFigureOut">
              <a:rPr lang="en-US" smtClean="0"/>
              <a:pPr/>
              <a:t>8/12/22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554C043-8E01-4441-B2F1-1EBFA5F9EA43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130866" y="6376599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cap="none" spc="30" baseline="0">
          <a:solidFill>
            <a:srgbClr val="242F6B"/>
          </a:solidFill>
          <a:latin typeface="Nunito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29E6-C6AD-2547-A497-59C2D11EFFB5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17721" r="41303" b="-1"/>
          <a:stretch/>
        </p:blipFill>
        <p:spPr>
          <a:xfrm>
            <a:off x="6515100" y="278306"/>
            <a:ext cx="567690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61F395-8B2F-204C-85A3-6810E67568D6}"/>
              </a:ext>
            </a:extLst>
          </p:cNvPr>
          <p:cNvSpPr txBox="1">
            <a:spLocks/>
          </p:cNvSpPr>
          <p:nvPr/>
        </p:nvSpPr>
        <p:spPr>
          <a:xfrm>
            <a:off x="647699" y="871758"/>
            <a:ext cx="5355536" cy="3871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rgbClr val="242F6B"/>
                </a:solidFill>
                <a:latin typeface="Nunito Sans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JavaScript Basics</a:t>
            </a:r>
          </a:p>
          <a:p>
            <a:endParaRPr lang="en-US" dirty="0"/>
          </a:p>
          <a:p>
            <a:r>
              <a:rPr lang="en-US" sz="2800" i="1" dirty="0"/>
              <a:t>Object</a:t>
            </a:r>
          </a:p>
          <a:p>
            <a:r>
              <a:rPr lang="en-US" sz="2800" i="1" dirty="0"/>
              <a:t>Array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EFC063-868A-E635-BF14-138E250ED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1" r="4130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FEE96EE-1D73-4A90-7ED1-4C8149751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699" y="355370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9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6882"/>
            <a:ext cx="180209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Objects</a:t>
            </a:r>
          </a:p>
          <a:p>
            <a:endParaRPr lang="en-AM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6DE5B-F0EA-9065-F072-52A12BC2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7" y="1161767"/>
            <a:ext cx="3352800" cy="255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5FC388-8F1A-661B-CEB4-178843E1B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1671037"/>
            <a:ext cx="7962900" cy="1054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C32568-AF49-0FD7-72F8-EBBFBE342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24582"/>
            <a:ext cx="4490181" cy="1979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C5E935-535C-088A-CB20-6495CEEFB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600" y="4090952"/>
            <a:ext cx="8026400" cy="1397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299992-848C-65D2-2A0F-F3AAC483739D}"/>
              </a:ext>
            </a:extLst>
          </p:cNvPr>
          <p:cNvSpPr txBox="1"/>
          <p:nvPr/>
        </p:nvSpPr>
        <p:spPr>
          <a:xfrm>
            <a:off x="2452548" y="377583"/>
            <a:ext cx="98870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JavaScript, an object is </a:t>
            </a:r>
            <a:r>
              <a:rPr lang="en-US" b="1" dirty="0"/>
              <a:t>an unordered collection of key-value pairs</a:t>
            </a:r>
            <a:r>
              <a:rPr lang="en-US" dirty="0"/>
              <a:t>.</a:t>
            </a:r>
          </a:p>
          <a:p>
            <a:r>
              <a:rPr lang="en-US" dirty="0"/>
              <a:t> Each key-value pair is called a property. The key of a property can be a string. </a:t>
            </a:r>
          </a:p>
          <a:p>
            <a:r>
              <a:rPr lang="en-US" dirty="0"/>
              <a:t>And the value of a property can be any value, e.g., a string, a number, an array, and even a function.</a:t>
            </a:r>
          </a:p>
          <a:p>
            <a:br>
              <a:rPr lang="en-US" dirty="0"/>
            </a:br>
            <a:endParaRPr lang="en-US" dirty="0"/>
          </a:p>
          <a:p>
            <a:endParaRPr lang="en-AM" dirty="0"/>
          </a:p>
        </p:txBody>
      </p:sp>
    </p:spTree>
    <p:extLst>
      <p:ext uri="{BB962C8B-B14F-4D97-AF65-F5344CB8AC3E}">
        <p14:creationId xmlns:p14="http://schemas.microsoft.com/office/powerpoint/2010/main" val="250741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06ED54-7DBE-7156-04F6-1F66BB66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36" y="1083128"/>
            <a:ext cx="3949700" cy="289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9A3A9B-A18B-D8C4-695E-2D131392316E}"/>
              </a:ext>
            </a:extLst>
          </p:cNvPr>
          <p:cNvSpPr txBox="1"/>
          <p:nvPr/>
        </p:nvSpPr>
        <p:spPr>
          <a:xfrm>
            <a:off x="351187" y="440872"/>
            <a:ext cx="3817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Accessing Object Properties</a:t>
            </a:r>
          </a:p>
          <a:p>
            <a:br>
              <a:rPr lang="en-US" dirty="0"/>
            </a:br>
            <a:endParaRPr lang="en-AM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2C424-1AEE-502E-E9F7-CAD7A2A4E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216" y="1197428"/>
            <a:ext cx="2197100" cy="66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397076-7A1B-B0F4-D9BA-4362F2103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36" y="4568372"/>
            <a:ext cx="76454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3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793AFB-4B5B-426E-52E4-30F50C4929DE}"/>
              </a:ext>
            </a:extLst>
          </p:cNvPr>
          <p:cNvSpPr txBox="1"/>
          <p:nvPr/>
        </p:nvSpPr>
        <p:spPr>
          <a:xfrm>
            <a:off x="506185" y="424543"/>
            <a:ext cx="185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sz="2400" dirty="0"/>
              <a:t>For In Loop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D0C3B-8C4C-013B-9DEB-F447E3D46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5" y="1167004"/>
            <a:ext cx="7594600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D6E86E-8F08-E17F-547D-568DBB4F3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85" y="3148204"/>
            <a:ext cx="54229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5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389573" y="156233"/>
            <a:ext cx="365997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Object Methods</a:t>
            </a:r>
          </a:p>
          <a:p>
            <a:endParaRPr lang="en-AM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E82BCE-5D1E-C1B0-A316-B2B60EB69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3" y="1353457"/>
            <a:ext cx="2400300" cy="55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391C15-1A1A-BFE6-51CE-7C6EF044E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3" y="1845196"/>
            <a:ext cx="2400300" cy="55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18CEC0-A5B4-2599-6F78-3525065D3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3" y="2403996"/>
            <a:ext cx="2400300" cy="55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C8ACF7-934B-A2DF-F790-EE44352E4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73" y="2781367"/>
            <a:ext cx="2400300" cy="55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C6EB00-355E-C0F6-CF8F-3A2B468FFB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73" y="3385863"/>
            <a:ext cx="1778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4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164551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Arrays</a:t>
            </a:r>
          </a:p>
          <a:p>
            <a:endParaRPr lang="en-AM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8F44C-0A5F-29FE-5141-C6BE2DEE3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7" y="2109179"/>
            <a:ext cx="4445000" cy="40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9652DC-53AB-AB7F-9B67-61127856E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97" y="1124294"/>
            <a:ext cx="25781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54B930-B39B-FEE9-9EC3-5880EE6E7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97" y="3085122"/>
            <a:ext cx="2324100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3BE2E5-F5DF-697C-6703-192114238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97" y="4664315"/>
            <a:ext cx="5651500" cy="49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9F8222-1639-C67C-DEB8-DAB9C0703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790" y="5505106"/>
            <a:ext cx="2819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4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350339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Array Methods</a:t>
            </a:r>
          </a:p>
          <a:p>
            <a:endParaRPr lang="en-AM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3D262D-9DD6-AF2E-1680-5FE343C5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97" y="3143108"/>
            <a:ext cx="8191500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C00ADC-6EF5-C7AB-EEA9-C7C2F1EAC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97" y="1346966"/>
            <a:ext cx="9613900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8ABF38-812B-78FC-BC99-08D306FFC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97" y="1804166"/>
            <a:ext cx="9613900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8643D1-618E-F38D-BF50-91A96C812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97" y="2261366"/>
            <a:ext cx="961390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E80371-3303-553F-FAB6-D57295B46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97" y="942764"/>
            <a:ext cx="96139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82F62D-A405-A694-B16A-82A00E1714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997" y="2587937"/>
            <a:ext cx="102108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1D99FF-F4E6-D912-FBE8-F063658C54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297" y="3722630"/>
            <a:ext cx="10210800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5F6C11-E011-5240-2143-77E6EEC893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297" y="4294130"/>
            <a:ext cx="102108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3E1566-8D94-004C-76F7-A606FAC0A2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997" y="4865630"/>
            <a:ext cx="10210800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B735B6-6F40-5C36-B4DF-9ADE9DD1E5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6297" y="5592677"/>
            <a:ext cx="34925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3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14065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Tasks</a:t>
            </a:r>
          </a:p>
          <a:p>
            <a:endParaRPr lang="en-AM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DE94F6-A528-2892-EB1E-EFA3F26ADCE4}"/>
              </a:ext>
            </a:extLst>
          </p:cNvPr>
          <p:cNvSpPr txBox="1"/>
          <p:nvPr/>
        </p:nvSpPr>
        <p:spPr>
          <a:xfrm>
            <a:off x="264068" y="1159047"/>
            <a:ext cx="83061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/>
              <a:t>Write the function </a:t>
            </a:r>
            <a:r>
              <a:rPr lang="en-US" dirty="0" err="1"/>
              <a:t>isEmpty</a:t>
            </a:r>
            <a:r>
              <a:rPr lang="en-US" dirty="0"/>
              <a:t>(obj) which returns true if the object has no properties, false otherwise.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Write a JavaScript function to clone an array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Write function which finds max value of array.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Write function which receive an array and return 2 arrays 1 for odd 1 for even.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Write a JavaScript program which return array of elements count.</a:t>
            </a:r>
          </a:p>
          <a:p>
            <a:pPr marL="800100" lvl="1" indent="-342900">
              <a:buFontTx/>
              <a:buAutoNum type="arabicPeriod"/>
            </a:pPr>
            <a:r>
              <a:rPr lang="en-AM" dirty="0"/>
              <a:t>[[1, 2, 1, 24], [7, 11, 9], [7, 4 ]]</a:t>
            </a:r>
          </a:p>
          <a:p>
            <a:pPr marL="800100" lvl="1" indent="-342900">
              <a:buFontTx/>
              <a:buAutoNum type="arabicPeriod"/>
            </a:pPr>
            <a:r>
              <a:rPr lang="en-AM" dirty="0"/>
              <a:t>[28, 27, 11]</a:t>
            </a: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Write function which filter all persons which are admins.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Write functions which calculates all salaries for admins.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Write function which return salaries total for every currency.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3D3E5-3FD7-3D91-52D2-EECD6356B554}"/>
              </a:ext>
            </a:extLst>
          </p:cNvPr>
          <p:cNvSpPr txBox="1"/>
          <p:nvPr/>
        </p:nvSpPr>
        <p:spPr>
          <a:xfrm>
            <a:off x="7563493" y="3716027"/>
            <a:ext cx="2013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name: “John”,</a:t>
            </a:r>
          </a:p>
          <a:p>
            <a:r>
              <a:rPr lang="en-US" dirty="0"/>
              <a:t>  </a:t>
            </a:r>
            <a:r>
              <a:rPr lang="en-US" dirty="0" err="1"/>
              <a:t>isAdmin</a:t>
            </a:r>
            <a:r>
              <a:rPr lang="en-US" dirty="0"/>
              <a:t>: true,</a:t>
            </a:r>
          </a:p>
          <a:p>
            <a:r>
              <a:rPr lang="en-US" dirty="0"/>
              <a:t>  salary: 180,</a:t>
            </a:r>
          </a:p>
          <a:p>
            <a:r>
              <a:rPr lang="en-US" dirty="0"/>
              <a:t>  currency: “USD”</a:t>
            </a:r>
          </a:p>
          <a:p>
            <a:r>
              <a:rPr lang="en-US" dirty="0"/>
              <a:t>}</a:t>
            </a:r>
            <a:endParaRPr lang="en-AM" dirty="0"/>
          </a:p>
        </p:txBody>
      </p:sp>
    </p:spTree>
    <p:extLst>
      <p:ext uri="{BB962C8B-B14F-4D97-AF65-F5344CB8AC3E}">
        <p14:creationId xmlns:p14="http://schemas.microsoft.com/office/powerpoint/2010/main" val="367208025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3481</TotalTime>
  <Words>226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Calisto MT</vt:lpstr>
      <vt:lpstr>Nunito Sans</vt:lpstr>
      <vt:lpstr>ChronicleVTI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great software engineer in just 6 months!</dc:title>
  <dc:creator>Celia Aivalioti</dc:creator>
  <cp:lastModifiedBy>Karapet Hovhannisyan</cp:lastModifiedBy>
  <cp:revision>15</cp:revision>
  <dcterms:created xsi:type="dcterms:W3CDTF">2021-04-13T14:23:04Z</dcterms:created>
  <dcterms:modified xsi:type="dcterms:W3CDTF">2022-08-12T13:54:45Z</dcterms:modified>
</cp:coreProperties>
</file>