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7" r:id="rId2"/>
    <p:sldId id="258" r:id="rId3"/>
    <p:sldId id="272" r:id="rId4"/>
    <p:sldId id="273" r:id="rId5"/>
    <p:sldId id="259" r:id="rId6"/>
    <p:sldId id="260" r:id="rId7"/>
    <p:sldId id="274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2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85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8/14/22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8/14/22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5355536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JavaScript Basics</a:t>
            </a:r>
          </a:p>
          <a:p>
            <a:endParaRPr lang="en-US" dirty="0"/>
          </a:p>
          <a:p>
            <a:r>
              <a:rPr lang="en-US" dirty="0"/>
              <a:t>Classes, Inheritance </a:t>
            </a:r>
            <a:endParaRPr lang="en-CH" sz="2800" i="1" cap="non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168507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super()</a:t>
            </a:r>
          </a:p>
          <a:p>
            <a:endParaRPr lang="en-A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218DA-5798-B836-439B-77533167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7" y="1104900"/>
            <a:ext cx="5842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4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14065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Tasks</a:t>
            </a:r>
          </a:p>
          <a:p>
            <a:endParaRPr lang="en-A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9C584-05A2-06A4-8A14-38109FC60609}"/>
              </a:ext>
            </a:extLst>
          </p:cNvPr>
          <p:cNvSpPr txBox="1"/>
          <p:nvPr/>
        </p:nvSpPr>
        <p:spPr>
          <a:xfrm>
            <a:off x="281996" y="1159047"/>
            <a:ext cx="11479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M" dirty="0"/>
              <a:t>Create a </a:t>
            </a:r>
            <a:r>
              <a:rPr lang="en-AM" dirty="0">
                <a:solidFill>
                  <a:srgbClr val="FF0000"/>
                </a:solidFill>
              </a:rPr>
              <a:t>BMW</a:t>
            </a:r>
            <a:r>
              <a:rPr lang="en-AM" dirty="0"/>
              <a:t>, </a:t>
            </a:r>
            <a:r>
              <a:rPr lang="en-AM" dirty="0">
                <a:solidFill>
                  <a:srgbClr val="FF0000"/>
                </a:solidFill>
              </a:rPr>
              <a:t>Mercedes</a:t>
            </a:r>
            <a:r>
              <a:rPr lang="en-AM" dirty="0"/>
              <a:t>, </a:t>
            </a:r>
            <a:r>
              <a:rPr lang="en-AM" dirty="0">
                <a:solidFill>
                  <a:srgbClr val="FF0000"/>
                </a:solidFill>
              </a:rPr>
              <a:t>Audi</a:t>
            </a:r>
            <a:r>
              <a:rPr lang="en-AM" dirty="0"/>
              <a:t> classes extended from </a:t>
            </a:r>
            <a:r>
              <a:rPr lang="en-AM" dirty="0">
                <a:solidFill>
                  <a:srgbClr val="FF0000"/>
                </a:solidFill>
              </a:rPr>
              <a:t>Car</a:t>
            </a:r>
            <a:r>
              <a:rPr lang="en-AM" dirty="0"/>
              <a:t> class</a:t>
            </a:r>
          </a:p>
          <a:p>
            <a:r>
              <a:rPr lang="en-AM" dirty="0"/>
              <a:t>    1.2. All cars must have a </a:t>
            </a:r>
            <a:r>
              <a:rPr lang="en-AM" dirty="0">
                <a:solidFill>
                  <a:srgbClr val="FF0000"/>
                </a:solidFill>
              </a:rPr>
              <a:t>name</a:t>
            </a:r>
            <a:r>
              <a:rPr lang="en-AM" dirty="0"/>
              <a:t> which is not changeable(Show warning message when someone will try to do it).</a:t>
            </a:r>
          </a:p>
          <a:p>
            <a:r>
              <a:rPr lang="en-AM" dirty="0"/>
              <a:t>    1.3  Cars must have </a:t>
            </a:r>
            <a:r>
              <a:rPr lang="en-AM" dirty="0">
                <a:solidFill>
                  <a:srgbClr val="FF0000"/>
                </a:solidFill>
              </a:rPr>
              <a:t>color</a:t>
            </a:r>
            <a:r>
              <a:rPr lang="en-AM" dirty="0"/>
              <a:t>,  </a:t>
            </a:r>
            <a:r>
              <a:rPr lang="en-AM" dirty="0">
                <a:solidFill>
                  <a:srgbClr val="FF0000"/>
                </a:solidFill>
              </a:rPr>
              <a:t>width</a:t>
            </a:r>
            <a:r>
              <a:rPr lang="en-AM" dirty="0"/>
              <a:t>, </a:t>
            </a:r>
            <a:r>
              <a:rPr lang="en-AM" dirty="0">
                <a:solidFill>
                  <a:srgbClr val="FF0000"/>
                </a:solidFill>
              </a:rPr>
              <a:t>bodyMass, maxSpeed</a:t>
            </a:r>
            <a:r>
              <a:rPr lang="en-AM" dirty="0"/>
              <a:t> properties.</a:t>
            </a:r>
          </a:p>
          <a:p>
            <a:r>
              <a:rPr lang="en-AM" i="1" dirty="0"/>
              <a:t>    </a:t>
            </a:r>
            <a:r>
              <a:rPr lang="en-AM" dirty="0"/>
              <a:t>1.4  All cars must have </a:t>
            </a:r>
            <a:r>
              <a:rPr lang="en-AM" dirty="0">
                <a:solidFill>
                  <a:srgbClr val="FF0000"/>
                </a:solidFill>
              </a:rPr>
              <a:t>getInfo()</a:t>
            </a:r>
            <a:r>
              <a:rPr lang="en-AM" dirty="0"/>
              <a:t> method which will return all info about car.</a:t>
            </a:r>
          </a:p>
          <a:p>
            <a:r>
              <a:rPr lang="en-AM" i="1" dirty="0"/>
              <a:t>    </a:t>
            </a:r>
            <a:r>
              <a:rPr lang="en-AM" dirty="0"/>
              <a:t>1.5  </a:t>
            </a:r>
            <a:r>
              <a:rPr lang="en-AM" dirty="0">
                <a:solidFill>
                  <a:srgbClr val="FF0000"/>
                </a:solidFill>
              </a:rPr>
              <a:t>BMW</a:t>
            </a:r>
            <a:r>
              <a:rPr lang="en-AM" dirty="0"/>
              <a:t> class must have `</a:t>
            </a:r>
            <a:r>
              <a:rPr lang="en-AM" dirty="0">
                <a:solidFill>
                  <a:srgbClr val="FF0000"/>
                </a:solidFill>
              </a:rPr>
              <a:t>sportMode</a:t>
            </a:r>
            <a:r>
              <a:rPr lang="en-AM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en-AM" dirty="0"/>
              <a:t>` method which will change </a:t>
            </a:r>
            <a:r>
              <a:rPr lang="en-AM" dirty="0">
                <a:solidFill>
                  <a:srgbClr val="FF0000"/>
                </a:solidFill>
              </a:rPr>
              <a:t>mode</a:t>
            </a:r>
            <a:r>
              <a:rPr lang="en-AM" dirty="0"/>
              <a:t> of car to </a:t>
            </a:r>
            <a:r>
              <a:rPr lang="en-AM" dirty="0">
                <a:solidFill>
                  <a:srgbClr val="FF0000"/>
                </a:solidFill>
              </a:rPr>
              <a:t>sport</a:t>
            </a:r>
            <a:r>
              <a:rPr lang="en-AM" dirty="0"/>
              <a:t>.</a:t>
            </a:r>
          </a:p>
          <a:p>
            <a:r>
              <a:rPr lang="en-AM" i="1" dirty="0"/>
              <a:t>    </a:t>
            </a:r>
            <a:r>
              <a:rPr lang="en-AM" dirty="0"/>
              <a:t>1.6  </a:t>
            </a:r>
            <a:r>
              <a:rPr lang="en-AM" dirty="0">
                <a:solidFill>
                  <a:srgbClr val="FF0000"/>
                </a:solidFill>
              </a:rPr>
              <a:t>Mercedes</a:t>
            </a:r>
            <a:r>
              <a:rPr lang="en-AM" dirty="0"/>
              <a:t> must have  `</a:t>
            </a:r>
            <a:r>
              <a:rPr lang="en-AM" dirty="0">
                <a:solidFill>
                  <a:srgbClr val="FF0000"/>
                </a:solidFill>
              </a:rPr>
              <a:t>ecoMode</a:t>
            </a:r>
            <a:r>
              <a:rPr lang="en-AM" dirty="0"/>
              <a:t>()` method which will change </a:t>
            </a:r>
            <a:r>
              <a:rPr lang="en-AM" dirty="0">
                <a:solidFill>
                  <a:srgbClr val="FF0000"/>
                </a:solidFill>
              </a:rPr>
              <a:t>mode</a:t>
            </a:r>
            <a:r>
              <a:rPr lang="en-AM" dirty="0"/>
              <a:t> of car to </a:t>
            </a:r>
            <a:r>
              <a:rPr lang="en-AM" dirty="0">
                <a:solidFill>
                  <a:srgbClr val="FF0000"/>
                </a:solidFill>
              </a:rPr>
              <a:t>eco.</a:t>
            </a:r>
            <a:endParaRPr lang="en-AM" i="1" dirty="0"/>
          </a:p>
          <a:p>
            <a:r>
              <a:rPr lang="en-AM" i="1" dirty="0"/>
              <a:t>    </a:t>
            </a:r>
            <a:r>
              <a:rPr lang="en-AM" dirty="0"/>
              <a:t>1.7 All Cars</a:t>
            </a:r>
            <a:r>
              <a:rPr lang="en-AM" i="1" dirty="0">
                <a:solidFill>
                  <a:srgbClr val="FF0000"/>
                </a:solidFill>
              </a:rPr>
              <a:t> </a:t>
            </a:r>
            <a:r>
              <a:rPr lang="en-AM" dirty="0"/>
              <a:t>must have </a:t>
            </a:r>
            <a:r>
              <a:rPr lang="en-AM" dirty="0">
                <a:solidFill>
                  <a:srgbClr val="FF0000"/>
                </a:solidFill>
              </a:rPr>
              <a:t>drive()</a:t>
            </a:r>
            <a:r>
              <a:rPr lang="en-AM" dirty="0"/>
              <a:t> method which will log info like </a:t>
            </a:r>
            <a:r>
              <a:rPr lang="en-AM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AM" dirty="0">
                <a:solidFill>
                  <a:srgbClr val="FF0000"/>
                </a:solidFill>
              </a:rPr>
              <a:t>u are driving white Bmw which is now on eco 	mode and max speed is 260km/h </a:t>
            </a:r>
            <a:r>
              <a:rPr lang="en-AM" dirty="0"/>
              <a:t>or </a:t>
            </a:r>
            <a:r>
              <a:rPr lang="en-AM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AM" dirty="0">
                <a:solidFill>
                  <a:srgbClr val="FF0000"/>
                </a:solidFill>
              </a:rPr>
              <a:t>u are driving white Bmw which max speed is 180km/h</a:t>
            </a:r>
            <a:endParaRPr lang="en-AM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C4B1BC-7CB0-E9A8-C49E-4F5A9F49648B}"/>
              </a:ext>
            </a:extLst>
          </p:cNvPr>
          <p:cNvSpPr txBox="1"/>
          <p:nvPr/>
        </p:nvSpPr>
        <p:spPr>
          <a:xfrm>
            <a:off x="541683" y="296590"/>
            <a:ext cx="9233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Object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E2C39-0309-C66A-CBD4-96838B8A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5" y="883985"/>
            <a:ext cx="9296400" cy="317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BF583-E015-767E-02D3-2F92092B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3" y="4424615"/>
            <a:ext cx="35433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C4B1BC-7CB0-E9A8-C49E-4F5A9F49648B}"/>
              </a:ext>
            </a:extLst>
          </p:cNvPr>
          <p:cNvSpPr txBox="1"/>
          <p:nvPr/>
        </p:nvSpPr>
        <p:spPr>
          <a:xfrm>
            <a:off x="541683" y="296590"/>
            <a:ext cx="9233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this</a:t>
            </a:r>
            <a:r>
              <a:rPr lang="en-US" sz="2800" dirty="0"/>
              <a:t> keyword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84AF5-12FF-4EA0-269A-D9CD53D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3" y="999159"/>
            <a:ext cx="5562600" cy="374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33E33-CD57-CA88-39F7-00DDE612BDDC}"/>
              </a:ext>
            </a:extLst>
          </p:cNvPr>
          <p:cNvSpPr txBox="1"/>
          <p:nvPr/>
        </p:nvSpPr>
        <p:spPr>
          <a:xfrm>
            <a:off x="6664187" y="296590"/>
            <a:ext cx="9233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dirty="0"/>
              <a:t>Arrow functions have no </a:t>
            </a:r>
            <a:r>
              <a:rPr lang="en-AM" dirty="0">
                <a:solidFill>
                  <a:srgbClr val="FF0000"/>
                </a:solidFill>
              </a:rPr>
              <a:t>“this”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0CA1C-E497-944C-6458-9C1B79FB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187" y="999159"/>
            <a:ext cx="3213100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E8F0D0-FB25-4509-241E-53507CE5E793}"/>
              </a:ext>
            </a:extLst>
          </p:cNvPr>
          <p:cNvSpPr txBox="1"/>
          <p:nvPr/>
        </p:nvSpPr>
        <p:spPr>
          <a:xfrm>
            <a:off x="6664187" y="3355910"/>
            <a:ext cx="253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AM" dirty="0"/>
              <a:t>esult will be </a:t>
            </a:r>
            <a:r>
              <a:rPr lang="en-AM" dirty="0">
                <a:solidFill>
                  <a:schemeClr val="bg1">
                    <a:lumMod val="50000"/>
                  </a:schemeClr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41896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C4B1BC-7CB0-E9A8-C49E-4F5A9F49648B}"/>
              </a:ext>
            </a:extLst>
          </p:cNvPr>
          <p:cNvSpPr txBox="1"/>
          <p:nvPr/>
        </p:nvSpPr>
        <p:spPr>
          <a:xfrm>
            <a:off x="541683" y="296590"/>
            <a:ext cx="9233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Constructor, </a:t>
            </a:r>
            <a:r>
              <a:rPr lang="en-US" sz="2800" dirty="0"/>
              <a:t>operator</a:t>
            </a:r>
            <a:r>
              <a:rPr lang="en-US" sz="2800" dirty="0">
                <a:solidFill>
                  <a:srgbClr val="FF0000"/>
                </a:solidFill>
              </a:rPr>
              <a:t> new </a:t>
            </a:r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E65F0-1873-4C80-FF80-14FB4875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3" y="923960"/>
            <a:ext cx="10223500" cy="135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2C9CB-988D-3B04-0ACD-1A4D25C0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3" y="2881630"/>
            <a:ext cx="48641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9035F9-E3B3-F6C9-672A-0A69AEDE1334}"/>
              </a:ext>
            </a:extLst>
          </p:cNvPr>
          <p:cNvSpPr txBox="1"/>
          <p:nvPr/>
        </p:nvSpPr>
        <p:spPr>
          <a:xfrm>
            <a:off x="586904" y="286744"/>
            <a:ext cx="55090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Optional chaining '?.'</a:t>
            </a:r>
          </a:p>
          <a:p>
            <a:br>
              <a:rPr lang="en-US" dirty="0"/>
            </a:br>
            <a:endParaRPr lang="en-US" dirty="0"/>
          </a:p>
          <a:p>
            <a:endParaRPr lang="en-AM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A4223-0F5C-342F-2564-1DBD962E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3" y="1230796"/>
            <a:ext cx="71501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88C44-8BC9-4375-108D-85F67BD7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3254735"/>
            <a:ext cx="7416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440267" y="214489"/>
            <a:ext cx="133882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</a:t>
            </a:r>
          </a:p>
          <a:p>
            <a:endParaRPr lang="en-AM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FB9D39-1F8E-1F3F-CE82-B3EDA334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81" y="1199374"/>
            <a:ext cx="10414000" cy="205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6C381B-7146-C970-D8B6-27A44175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81" y="3897329"/>
            <a:ext cx="4533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F655F0-2C0E-6EAD-7FF4-C671DB395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85750"/>
            <a:ext cx="42672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178CC-4B07-6254-FBF4-F971B46E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10" y="1259840"/>
            <a:ext cx="6083300" cy="226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8034E-2B2E-51B7-8673-8B79CE56F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10" y="676910"/>
            <a:ext cx="3987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34836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Getters/Setters</a:t>
            </a:r>
          </a:p>
          <a:p>
            <a:endParaRPr lang="en-A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D5A76-1C0F-1418-28E3-3E0CC475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38" y="1314449"/>
            <a:ext cx="4312527" cy="51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5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39421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Inheritance</a:t>
            </a:r>
          </a:p>
          <a:p>
            <a:endParaRPr lang="en-AM" dirty="0"/>
          </a:p>
        </p:txBody>
      </p:sp>
      <p:pic>
        <p:nvPicPr>
          <p:cNvPr id="1026" name="Picture 2" descr="Software Engineering Principles">
            <a:extLst>
              <a:ext uri="{FF2B5EF4-FFF2-40B4-BE49-F238E27FC236}">
                <a16:creationId xmlns:a16="http://schemas.microsoft.com/office/drawing/2014/main" id="{CEE21B09-E3D9-B048-A9AA-BD8343EBF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97" y="1254034"/>
            <a:ext cx="6935731" cy="495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145808-34CE-18E8-FCDA-1CD05A5F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030" y="689464"/>
            <a:ext cx="33782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355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193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Calisto MT</vt:lpstr>
      <vt:lpstr>Nunito Sans</vt:lpstr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12</cp:revision>
  <dcterms:created xsi:type="dcterms:W3CDTF">2021-04-13T14:23:04Z</dcterms:created>
  <dcterms:modified xsi:type="dcterms:W3CDTF">2022-08-15T13:26:47Z</dcterms:modified>
</cp:coreProperties>
</file>