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4"/>
  </p:notesMasterIdLst>
  <p:sldIdLst>
    <p:sldId id="257" r:id="rId2"/>
    <p:sldId id="258" r:id="rId3"/>
    <p:sldId id="275" r:id="rId4"/>
    <p:sldId id="276" r:id="rId5"/>
    <p:sldId id="272" r:id="rId6"/>
    <p:sldId id="273" r:id="rId7"/>
    <p:sldId id="277" r:id="rId8"/>
    <p:sldId id="278" r:id="rId9"/>
    <p:sldId id="263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9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8/17/22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5355536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JavaScript Basics</a:t>
            </a:r>
          </a:p>
          <a:p>
            <a:endParaRPr lang="en-US" dirty="0"/>
          </a:p>
          <a:p>
            <a:r>
              <a:rPr lang="en-US" dirty="0"/>
              <a:t>String Array Methods</a:t>
            </a:r>
          </a:p>
          <a:p>
            <a:r>
              <a:rPr lang="en-US" dirty="0"/>
              <a:t>Map,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BF5F6-E4E4-C6F5-01AA-DB5462C2A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0"/>
            <a:ext cx="5676900" cy="685799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27D378D-D637-CB62-CCAA-F0B75DC8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671B-D930-D97A-F28D-05BB7672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26" y="246235"/>
            <a:ext cx="10691265" cy="1371030"/>
          </a:xfrm>
        </p:spPr>
        <p:txBody>
          <a:bodyPr/>
          <a:lstStyle/>
          <a:p>
            <a:r>
              <a:rPr lang="en-AM" dirty="0"/>
              <a:t>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0BDD5-7F66-7195-497A-9ACADE6F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981"/>
            <a:ext cx="12192000" cy="54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BD0B-9E8B-57A1-D1DB-DFB548D5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234"/>
            <a:ext cx="10691265" cy="1371030"/>
          </a:xfrm>
        </p:spPr>
        <p:txBody>
          <a:bodyPr/>
          <a:lstStyle/>
          <a:p>
            <a:r>
              <a:rPr lang="en-AM" dirty="0"/>
              <a:t>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269A2-B286-CC49-D12E-96BE4A08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837"/>
            <a:ext cx="12192000" cy="51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0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1092-1C7E-31FB-F1EE-F11166E6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M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EA0D-262D-539C-FAAC-89ADDDE2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26" y="1686839"/>
            <a:ext cx="10691265" cy="363608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AM" dirty="0"/>
              <a:t>Creata a </a:t>
            </a:r>
            <a:r>
              <a:rPr lang="en-US" dirty="0"/>
              <a:t>Dictionary</a:t>
            </a:r>
            <a:r>
              <a:rPr lang="en-AM" dirty="0"/>
              <a:t> class</a:t>
            </a:r>
          </a:p>
          <a:p>
            <a:pPr marL="0" indent="0">
              <a:buNone/>
            </a:pPr>
            <a:r>
              <a:rPr lang="en-AM" dirty="0"/>
              <a:t>    1.1 Dictionarry must have </a:t>
            </a:r>
            <a:r>
              <a:rPr lang="en-US" dirty="0"/>
              <a:t>has(key) set(key, value) remove(key) get(key) clear() size()    keys() values().</a:t>
            </a:r>
            <a:endParaRPr lang="en-AM" dirty="0"/>
          </a:p>
          <a:p>
            <a:pPr marL="0" indent="0">
              <a:buNone/>
            </a:pPr>
            <a:r>
              <a:rPr lang="en-AM" dirty="0"/>
              <a:t>2. Implement same </a:t>
            </a:r>
            <a:r>
              <a:rPr lang="en-US" dirty="0"/>
              <a:t>Dictionary</a:t>
            </a:r>
            <a:r>
              <a:rPr lang="en-AM" dirty="0"/>
              <a:t>  using Map();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4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C4B1BC-7CB0-E9A8-C49E-4F5A9F49648B}"/>
              </a:ext>
            </a:extLst>
          </p:cNvPr>
          <p:cNvSpPr txBox="1"/>
          <p:nvPr/>
        </p:nvSpPr>
        <p:spPr>
          <a:xfrm>
            <a:off x="541683" y="296590"/>
            <a:ext cx="9233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String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0FBB8-A500-3736-F641-6685B5DE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580"/>
            <a:ext cx="8356600" cy="210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76BBA-3F5D-6F49-EEB4-B3AA5BB7E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5780"/>
            <a:ext cx="67818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F67F5-C0E1-0432-65F2-0F59818F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8380"/>
            <a:ext cx="9677400" cy="193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10F4A-669C-5EFB-826E-AE550D97F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50266"/>
            <a:ext cx="12192000" cy="4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C4B1BC-7CB0-E9A8-C49E-4F5A9F49648B}"/>
              </a:ext>
            </a:extLst>
          </p:cNvPr>
          <p:cNvSpPr txBox="1"/>
          <p:nvPr/>
        </p:nvSpPr>
        <p:spPr>
          <a:xfrm>
            <a:off x="88900" y="118130"/>
            <a:ext cx="9233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String 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D31524-BC70-C336-6363-573C7DC04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901700"/>
            <a:ext cx="93853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79079-4E3E-C6AA-7BF1-678FFE2D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2413000"/>
            <a:ext cx="79629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7000A-FB1F-33AB-25AA-AFD105D56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" y="2933700"/>
            <a:ext cx="7962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C4B1BC-7CB0-E9A8-C49E-4F5A9F49648B}"/>
              </a:ext>
            </a:extLst>
          </p:cNvPr>
          <p:cNvSpPr txBox="1"/>
          <p:nvPr/>
        </p:nvSpPr>
        <p:spPr>
          <a:xfrm>
            <a:off x="88900" y="118130"/>
            <a:ext cx="9233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Array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CE01A-F45C-C722-8CFE-1B0D66B2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739140"/>
            <a:ext cx="76835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Script Array splice(): Delete, Insert, and Replace Elements in an Array">
            <a:extLst>
              <a:ext uri="{FF2B5EF4-FFF2-40B4-BE49-F238E27FC236}">
                <a16:creationId xmlns:a16="http://schemas.microsoft.com/office/drawing/2014/main" id="{9D0BB342-8278-3B30-8948-C26903C2D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" y="358140"/>
            <a:ext cx="73533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E17F86-FC39-4B51-8A58-914BC1EB7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" y="4801870"/>
            <a:ext cx="70231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rstanding the slice method in javascript: the basics, the negative  indexing and the concept of shallow copy | webTechParadise">
            <a:extLst>
              <a:ext uri="{FF2B5EF4-FFF2-40B4-BE49-F238E27FC236}">
                <a16:creationId xmlns:a16="http://schemas.microsoft.com/office/drawing/2014/main" id="{B23F25D3-244C-ED33-EE1E-C5C72898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856043"/>
            <a:ext cx="7269480" cy="514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3CAEB-A92D-EB68-F639-40BA89CF66E2}"/>
              </a:ext>
            </a:extLst>
          </p:cNvPr>
          <p:cNvSpPr txBox="1"/>
          <p:nvPr/>
        </p:nvSpPr>
        <p:spPr>
          <a:xfrm>
            <a:off x="365760" y="28753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Slice</a:t>
            </a:r>
          </a:p>
        </p:txBody>
      </p:sp>
    </p:spTree>
    <p:extLst>
      <p:ext uri="{BB962C8B-B14F-4D97-AF65-F5344CB8AC3E}">
        <p14:creationId xmlns:p14="http://schemas.microsoft.com/office/powerpoint/2010/main" val="85706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93CAEB-A92D-EB68-F639-40BA89CF66E2}"/>
              </a:ext>
            </a:extLst>
          </p:cNvPr>
          <p:cNvSpPr txBox="1"/>
          <p:nvPr/>
        </p:nvSpPr>
        <p:spPr>
          <a:xfrm>
            <a:off x="365760" y="287536"/>
            <a:ext cx="9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Reduce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D30A2-85D8-EBD0-6613-759926B8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2" y="346213"/>
            <a:ext cx="9182100" cy="339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2FCC6-2CF4-7835-F87C-E0A3D688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5" y="3737113"/>
            <a:ext cx="7061200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F8AFE-D87D-E0E9-F6BD-E99DFF3AF5A9}"/>
              </a:ext>
            </a:extLst>
          </p:cNvPr>
          <p:cNvSpPr txBox="1"/>
          <p:nvPr/>
        </p:nvSpPr>
        <p:spPr>
          <a:xfrm>
            <a:off x="349195" y="241369"/>
            <a:ext cx="1153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2400" dirty="0"/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45454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2F8AFE-D87D-E0E9-F6BD-E99DFF3AF5A9}"/>
              </a:ext>
            </a:extLst>
          </p:cNvPr>
          <p:cNvSpPr txBox="1"/>
          <p:nvPr/>
        </p:nvSpPr>
        <p:spPr>
          <a:xfrm>
            <a:off x="349195" y="241369"/>
            <a:ext cx="72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2400" dirty="0"/>
              <a:t>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10AF6-71BE-2603-6457-79EF6C37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5" y="822777"/>
            <a:ext cx="5207000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40472-1588-FA0B-2CB1-326CCBF7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5" y="1655536"/>
            <a:ext cx="63881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7FC390-61EE-75CD-DD7D-78109628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95" y="2505529"/>
            <a:ext cx="10007600" cy="250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B85CC-CA4D-83AE-6006-A5E0A58C5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95" y="5426530"/>
            <a:ext cx="5118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0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61E8A-AFA6-A22D-1C2D-CE27E1AAEFC8}"/>
              </a:ext>
            </a:extLst>
          </p:cNvPr>
          <p:cNvSpPr txBox="1"/>
          <p:nvPr/>
        </p:nvSpPr>
        <p:spPr>
          <a:xfrm>
            <a:off x="281997" y="174162"/>
            <a:ext cx="31692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Tasks</a:t>
            </a:r>
          </a:p>
          <a:p>
            <a:r>
              <a:rPr lang="en-AM" dirty="0"/>
              <a:t>1.  Implement string.includes()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9C584-05A2-06A4-8A14-38109FC60609}"/>
              </a:ext>
            </a:extLst>
          </p:cNvPr>
          <p:cNvSpPr txBox="1"/>
          <p:nvPr/>
        </p:nvSpPr>
        <p:spPr>
          <a:xfrm>
            <a:off x="281996" y="1159047"/>
            <a:ext cx="11479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M" dirty="0"/>
              <a:t>Given array of strings.  Create new array using `.filter()` which includes only strings which starts with “aa”;</a:t>
            </a:r>
          </a:p>
          <a:p>
            <a:pPr marL="342900" indent="-342900">
              <a:buAutoNum type="arabicPeriod"/>
            </a:pPr>
            <a:r>
              <a:rPr lang="en-AM" dirty="0"/>
              <a:t>Given array of numbers. Create a new array which every element is equal old array element * 2;</a:t>
            </a:r>
          </a:p>
          <a:p>
            <a:pPr marL="342900" indent="-342900">
              <a:buAutoNum type="arabicPeriod"/>
            </a:pPr>
            <a:r>
              <a:rPr lang="en-AM" dirty="0"/>
              <a:t>Create a function which return true if all elements in array are same.</a:t>
            </a:r>
          </a:p>
          <a:p>
            <a:pPr marL="342900" indent="-342900">
              <a:buAutoNum type="arabicPeriod"/>
            </a:pPr>
            <a:r>
              <a:rPr lang="en-AM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73E36-20D9-01E9-AD96-A980F435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4" y="2103531"/>
            <a:ext cx="5737861" cy="24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649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Words>129</Words>
  <Application>Microsoft Macintosh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Nunito Sans</vt:lpstr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</vt:lpstr>
      <vt:lpstr>Set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16</cp:revision>
  <dcterms:created xsi:type="dcterms:W3CDTF">2021-04-13T14:23:04Z</dcterms:created>
  <dcterms:modified xsi:type="dcterms:W3CDTF">2022-08-19T20:18:53Z</dcterms:modified>
</cp:coreProperties>
</file>