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8/20/22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BB7C30-F41D-E88C-81A7-A079E1AEF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7CFA05B-C6E9-7D82-0570-16D95D088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4570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Winning Condition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0957-7F74-8F72-6D8E-882E0610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6" y="1067606"/>
            <a:ext cx="8439093" cy="53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8132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Reset Board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D41A2E-FBE4-0DBC-6180-12E56C5F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4" y="1159047"/>
            <a:ext cx="885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4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9012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Tie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1AF7B-0F97-E834-33B3-C6007FB8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41120"/>
            <a:ext cx="532130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10448-4203-7ADC-5D5A-52F36CBB0DB3}"/>
              </a:ext>
            </a:extLst>
          </p:cNvPr>
          <p:cNvSpPr txBox="1"/>
          <p:nvPr/>
        </p:nvSpPr>
        <p:spPr>
          <a:xfrm>
            <a:off x="589280" y="2874744"/>
            <a:ext cx="36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AM" dirty="0"/>
              <a:t>n  </a:t>
            </a:r>
            <a:r>
              <a:rPr lang="en-US" dirty="0" err="1">
                <a:solidFill>
                  <a:srgbClr val="FF0000"/>
                </a:solidFill>
              </a:rPr>
              <a:t>validateGameResult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 function</a:t>
            </a:r>
          </a:p>
          <a:p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46933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C9351-E973-D77D-847B-A28ECBA729E0}"/>
              </a:ext>
            </a:extLst>
          </p:cNvPr>
          <p:cNvSpPr txBox="1"/>
          <p:nvPr/>
        </p:nvSpPr>
        <p:spPr>
          <a:xfrm>
            <a:off x="457200" y="1159047"/>
            <a:ext cx="837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dirty="0"/>
              <a:t>Show Reset button which will reset the Game</a:t>
            </a:r>
          </a:p>
          <a:p>
            <a:pPr marL="342900" indent="-342900">
              <a:buAutoNum type="arabicPeriod"/>
            </a:pPr>
            <a:r>
              <a:rPr lang="en-AM" dirty="0"/>
              <a:t>Show info part which will include game info (Who’m turn is ?, Who is Winner?)</a:t>
            </a:r>
          </a:p>
          <a:p>
            <a:pPr marL="342900" indent="-342900">
              <a:buFontTx/>
              <a:buAutoNum type="arabicPeriod"/>
            </a:pPr>
            <a:r>
              <a:rPr lang="en-AM" dirty="0"/>
              <a:t>Show Game Score (Also add Inputs for entering user names)</a:t>
            </a:r>
          </a:p>
        </p:txBody>
      </p:sp>
    </p:spTree>
    <p:extLst>
      <p:ext uri="{BB962C8B-B14F-4D97-AF65-F5344CB8AC3E}">
        <p14:creationId xmlns:p14="http://schemas.microsoft.com/office/powerpoint/2010/main" val="41446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E94F6-A528-2892-EB1E-EFA3F26ADCE4}"/>
              </a:ext>
            </a:extLst>
          </p:cNvPr>
          <p:cNvSpPr txBox="1"/>
          <p:nvPr/>
        </p:nvSpPr>
        <p:spPr>
          <a:xfrm>
            <a:off x="281997" y="1066972"/>
            <a:ext cx="8982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Given an object. Invert it (keys become values and values become keys). </a:t>
            </a:r>
          </a:p>
          <a:p>
            <a:r>
              <a:rPr lang="en-US" dirty="0"/>
              <a:t>      If there is more than key for that given value create an array.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2.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0F9FF3-000D-3357-F46B-D3815BBAA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11666"/>
              </p:ext>
            </p:extLst>
          </p:nvPr>
        </p:nvGraphicFramePr>
        <p:xfrm>
          <a:off x="715390" y="1921958"/>
          <a:ext cx="4857750" cy="1178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07039285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32850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 dirty="0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Output</a:t>
                      </a:r>
                      <a:endParaRPr lang="en-US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1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a: ‘1’, b: ‘2’ }</a:t>
                      </a:r>
                      <a:endParaRPr lang="en-US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1: ‘a’, 2: ‘b’ }</a:t>
                      </a:r>
                      <a:endParaRPr lang="en-US" dirty="0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732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a: ‘1’, b: ‘2’, c: ‘2’  }</a:t>
                      </a:r>
                      <a:endParaRPr lang="en-US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1: ‘a’, 2: [‘b’, ‘c’] }</a:t>
                      </a:r>
                      <a:endParaRPr lang="en-US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866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a: ‘1’, b: ‘2’, c: ‘2’, d: ‘2’  }</a:t>
                      </a:r>
                      <a:endParaRPr lang="en-US" dirty="0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1: ‘a’, 2: [‘b’, ‘c’, ‘d’] }</a:t>
                      </a:r>
                      <a:endParaRPr lang="en-US" dirty="0">
                        <a:effectLst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27893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B67DE-587C-7E3E-CEA7-97AC5B95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66" y="3523805"/>
            <a:ext cx="3721100" cy="233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DD151-8B07-B402-311B-0B0083F2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399" y="2672905"/>
            <a:ext cx="1727200" cy="4038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B0A6BB-0F3C-328E-EDE8-C1471E6AB2B4}"/>
              </a:ext>
            </a:extLst>
          </p:cNvPr>
          <p:cNvCxnSpPr/>
          <p:nvPr/>
        </p:nvCxnSpPr>
        <p:spPr>
          <a:xfrm>
            <a:off x="4240530" y="4594860"/>
            <a:ext cx="170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89008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Tic Tac Toe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905D0-F4C4-5BE7-DFB7-F732E306302E}"/>
              </a:ext>
            </a:extLst>
          </p:cNvPr>
          <p:cNvSpPr txBox="1"/>
          <p:nvPr/>
        </p:nvSpPr>
        <p:spPr>
          <a:xfrm>
            <a:off x="348205" y="1159047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1. Implement Design For 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D8704E-B1F9-6B31-92E8-8BBBDCD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1844675"/>
            <a:ext cx="377190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3402B-29B8-CBB6-C53C-9AAE5E493FD9}"/>
              </a:ext>
            </a:extLst>
          </p:cNvPr>
          <p:cNvSpPr txBox="1"/>
          <p:nvPr/>
        </p:nvSpPr>
        <p:spPr>
          <a:xfrm>
            <a:off x="4560570" y="1197782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M" dirty="0"/>
              <a:t>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42D39-AEDE-A650-C7F7-B2D68C68CE66}"/>
              </a:ext>
            </a:extLst>
          </p:cNvPr>
          <p:cNvSpPr txBox="1"/>
          <p:nvPr/>
        </p:nvSpPr>
        <p:spPr>
          <a:xfrm>
            <a:off x="4994910" y="23431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tile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C1DBA1-92F4-4016-EF34-2DA8662E8FC2}"/>
              </a:ext>
            </a:extLst>
          </p:cNvPr>
          <p:cNvCxnSpPr/>
          <p:nvPr/>
        </p:nvCxnSpPr>
        <p:spPr>
          <a:xfrm flipH="1">
            <a:off x="4057650" y="2498209"/>
            <a:ext cx="822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C6BF04-76AF-6101-85F5-184EA0666A59}"/>
              </a:ext>
            </a:extLst>
          </p:cNvPr>
          <p:cNvCxnSpPr>
            <a:cxnSpLocks/>
          </p:cNvCxnSpPr>
          <p:nvPr/>
        </p:nvCxnSpPr>
        <p:spPr>
          <a:xfrm flipH="1">
            <a:off x="4278630" y="1527228"/>
            <a:ext cx="281940" cy="317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7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523701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Adding Event Listener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29512-DBDC-6034-FE08-2BAF2830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8" y="1336675"/>
            <a:ext cx="10617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523701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Adding Event Listener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851C6-3B07-059D-CBBF-2762A369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5" y="1003794"/>
            <a:ext cx="9255348" cy="50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70471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Adding Current Player support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2D9E8-7744-671C-CB93-3A5D7B38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301750"/>
            <a:ext cx="10287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70471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Adding Current Player support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2D9E8-7744-671C-CB93-3A5D7B38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913130"/>
            <a:ext cx="10287000" cy="425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4FB9C-FCB1-2795-4DD9-ABC2673E9650}"/>
              </a:ext>
            </a:extLst>
          </p:cNvPr>
          <p:cNvSpPr txBox="1"/>
          <p:nvPr/>
        </p:nvSpPr>
        <p:spPr>
          <a:xfrm>
            <a:off x="281997" y="5452110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Validate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7FFED-07C9-790C-A620-A572043A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89" y="5462098"/>
            <a:ext cx="5537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88439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Game Logic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A78EB-678D-4585-D22A-89E23B8BD553}"/>
              </a:ext>
            </a:extLst>
          </p:cNvPr>
          <p:cNvSpPr txBox="1"/>
          <p:nvPr/>
        </p:nvSpPr>
        <p:spPr>
          <a:xfrm>
            <a:off x="400050" y="1159047"/>
            <a:ext cx="33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We will use array to keep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885B8-2C88-B250-1CF4-525E87DBD70F}"/>
              </a:ext>
            </a:extLst>
          </p:cNvPr>
          <p:cNvSpPr txBox="1"/>
          <p:nvPr/>
        </p:nvSpPr>
        <p:spPr>
          <a:xfrm>
            <a:off x="4491990" y="882048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M" dirty="0"/>
              <a:t>[“X”,  “O”,  “O”</a:t>
            </a:r>
          </a:p>
          <a:p>
            <a:r>
              <a:rPr lang="en-AM" dirty="0"/>
              <a:t>   ”O”, ”X”,  “”</a:t>
            </a:r>
          </a:p>
          <a:p>
            <a:r>
              <a:rPr lang="en-AM" dirty="0"/>
              <a:t>   “”,     “”,    “”    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BA740-BC23-A349-43E7-77A080E9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" y="2005646"/>
            <a:ext cx="8452485" cy="41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0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4570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Winning Condition </a:t>
            </a:r>
          </a:p>
          <a:p>
            <a:endParaRPr lang="en-A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ABC670-0DC3-4D56-9BBD-33171CD6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M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D2F75-B0B0-8D8B-A1FE-57C24EA3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8" y="1159047"/>
            <a:ext cx="4648200" cy="393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C0957-7F74-8F72-6D8E-882E0610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96" y="1159047"/>
            <a:ext cx="6160444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3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241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Nunito Sans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14</cp:revision>
  <dcterms:created xsi:type="dcterms:W3CDTF">2021-04-13T14:23:04Z</dcterms:created>
  <dcterms:modified xsi:type="dcterms:W3CDTF">2022-08-19T22:14:09Z</dcterms:modified>
</cp:coreProperties>
</file>