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7" r:id="rId2"/>
    <p:sldId id="274" r:id="rId3"/>
    <p:sldId id="273" r:id="rId4"/>
    <p:sldId id="270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1" r:id="rId14"/>
    <p:sldId id="263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8/22/22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5355536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 Basics</a:t>
            </a:r>
          </a:p>
          <a:p>
            <a:endParaRPr lang="en-US" dirty="0"/>
          </a:p>
          <a:p>
            <a:r>
              <a:rPr lang="en-AM" dirty="0"/>
              <a:t>Asynchronous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Promises, Scheduling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7F27E-8BCA-220F-7DDD-5F8AD0F3E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6D8E737-1FDD-B38C-C19A-0AFC0B77C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96952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12590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  <a:p>
            <a:endParaRPr lang="en-AM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82267A-7623-A710-B1EB-F1ED5F4E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7" y="1159047"/>
            <a:ext cx="10681547" cy="46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4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41120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Promise Chaining</a:t>
            </a:r>
          </a:p>
          <a:p>
            <a:br>
              <a:rPr lang="en-US" dirty="0"/>
            </a:br>
            <a:endParaRPr lang="en-US" dirty="0"/>
          </a:p>
          <a:p>
            <a:endParaRPr lang="en-AM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E544AF-902F-AFB7-9C1A-5561CED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" y="1211021"/>
            <a:ext cx="4367586" cy="48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F18BB9-1AC5-4BB8-8C60-46AF9350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8" y="577334"/>
            <a:ext cx="6934200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CE965E-B206-8140-53D6-C56201F4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8" y="3579271"/>
            <a:ext cx="6654800" cy="293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32698-51CA-54AC-8FF3-BFBFF527B549}"/>
              </a:ext>
            </a:extLst>
          </p:cNvPr>
          <p:cNvSpPr txBox="1"/>
          <p:nvPr/>
        </p:nvSpPr>
        <p:spPr>
          <a:xfrm>
            <a:off x="8266022" y="4676789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Promise.race()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98851-5469-FD59-CE21-1A3E1476199B}"/>
              </a:ext>
            </a:extLst>
          </p:cNvPr>
          <p:cNvSpPr txBox="1"/>
          <p:nvPr/>
        </p:nvSpPr>
        <p:spPr>
          <a:xfrm>
            <a:off x="8266022" y="1408152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Promise.all()</a:t>
            </a:r>
          </a:p>
        </p:txBody>
      </p:sp>
    </p:spTree>
    <p:extLst>
      <p:ext uri="{BB962C8B-B14F-4D97-AF65-F5344CB8AC3E}">
        <p14:creationId xmlns:p14="http://schemas.microsoft.com/office/powerpoint/2010/main" val="112018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1286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Async/Await</a:t>
            </a:r>
          </a:p>
          <a:p>
            <a:endParaRPr lang="en-A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3741D-7542-1AA2-C37E-0611E5B0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03" y="477729"/>
            <a:ext cx="66421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B63195-A146-5AE1-0D5F-039B4918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8" y="2519472"/>
            <a:ext cx="6464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9C584-05A2-06A4-8A14-38109FC60609}"/>
              </a:ext>
            </a:extLst>
          </p:cNvPr>
          <p:cNvSpPr txBox="1"/>
          <p:nvPr/>
        </p:nvSpPr>
        <p:spPr>
          <a:xfrm>
            <a:off x="281997" y="1159047"/>
            <a:ext cx="11628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function job must return a promise object .The promise must resolve itself 2 seconds after the call to job and must provide </a:t>
            </a:r>
            <a:r>
              <a:rPr lang="en-US" dirty="0">
                <a:solidFill>
                  <a:srgbClr val="FF0000"/>
                </a:solidFill>
              </a:rPr>
              <a:t>hello world</a:t>
            </a:r>
            <a:r>
              <a:rPr lang="en-US" dirty="0"/>
              <a:t> in the data</a:t>
            </a:r>
          </a:p>
          <a:p>
            <a:pPr marL="342900" indent="-342900">
              <a:buAutoNum type="arabicPeriod"/>
            </a:pPr>
            <a:r>
              <a:rPr lang="en-US" dirty="0"/>
              <a:t>Create function which receive a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and returns a </a:t>
            </a:r>
            <a:r>
              <a:rPr lang="en-US" dirty="0">
                <a:solidFill>
                  <a:srgbClr val="FF0000"/>
                </a:solidFill>
              </a:rPr>
              <a:t>Promise</a:t>
            </a:r>
          </a:p>
          <a:p>
            <a:pPr lvl="1"/>
            <a:r>
              <a:rPr lang="en-US" i="1" dirty="0"/>
              <a:t>2.1</a:t>
            </a:r>
            <a:r>
              <a:rPr lang="en-US" dirty="0"/>
              <a:t>. If data is not a number, return a promise rejected instantly and give the d     </a:t>
            </a:r>
            <a:r>
              <a:rPr lang="en-US" dirty="0" err="1"/>
              <a:t>ata</a:t>
            </a:r>
            <a:r>
              <a:rPr lang="en-US" dirty="0"/>
              <a:t> "error" (in a string).</a:t>
            </a:r>
          </a:p>
          <a:p>
            <a:pPr lvl="1"/>
            <a:r>
              <a:rPr lang="en-US" i="1" dirty="0"/>
              <a:t>2.2.</a:t>
            </a:r>
            <a:r>
              <a:rPr lang="en-US" dirty="0"/>
              <a:t> If data is an odd number, return a promise resolved 1 second later and give the data "odd" (in a string).</a:t>
            </a:r>
          </a:p>
          <a:p>
            <a:pPr lvl="1"/>
            <a:r>
              <a:rPr lang="en-US" i="1" dirty="0"/>
              <a:t>2.3. </a:t>
            </a:r>
            <a:r>
              <a:rPr lang="en-US" dirty="0"/>
              <a:t>If data is an even number, return a promise rejected 2 seconds later and give the data "even" (in a string).</a:t>
            </a:r>
          </a:p>
          <a:p>
            <a:pPr marL="342900" indent="-342900">
              <a:buAutoNum type="arabicPeriod"/>
            </a:pPr>
            <a:r>
              <a:rPr lang="en-US" dirty="0"/>
              <a:t>Create async `order()` for </a:t>
            </a:r>
            <a:r>
              <a:rPr lang="en-US" dirty="0" err="1"/>
              <a:t>CoffeShop</a:t>
            </a:r>
            <a:r>
              <a:rPr lang="en-US" dirty="0"/>
              <a:t>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16388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343-A5F6-8183-9785-443704E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Scheduling</a:t>
            </a:r>
            <a:endParaRPr lang="en-AM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9C919-8BEF-AB17-E23C-74278DC1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0" y="1725638"/>
            <a:ext cx="7772400" cy="842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2EED6-B34E-6BC4-7DC1-EF260980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4" y="2651760"/>
            <a:ext cx="7772400" cy="155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F2B8AB-AB43-F821-C274-08C64BC3D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0" y="4564874"/>
            <a:ext cx="7772400" cy="21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9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DFFD44-0E05-0EA1-9F74-94E83E6A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8" y="287131"/>
            <a:ext cx="4902200" cy="10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EEEB5-56F4-B43F-B1E7-E72B445F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8" y="2234644"/>
            <a:ext cx="7772400" cy="1394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FE6591-7D58-BF9D-06D1-97AB6004A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8" y="3943074"/>
            <a:ext cx="6477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62745" y="-278225"/>
            <a:ext cx="64845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B0D7C-F580-F5CB-5B4C-3AC21496D0E6}"/>
              </a:ext>
            </a:extLst>
          </p:cNvPr>
          <p:cNvSpPr txBox="1"/>
          <p:nvPr/>
        </p:nvSpPr>
        <p:spPr>
          <a:xfrm>
            <a:off x="394636" y="1260658"/>
            <a:ext cx="713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a function </a:t>
            </a:r>
            <a:r>
              <a:rPr lang="en-US" dirty="0" err="1"/>
              <a:t>printNumbers</a:t>
            </a:r>
            <a:r>
              <a:rPr lang="en-US" dirty="0"/>
              <a:t>(from, to) that outputs a number every second, starting from from and ending with to.</a:t>
            </a:r>
          </a:p>
          <a:p>
            <a:pPr marL="342900" indent="-342900">
              <a:buAutoNum type="arabicPeriod"/>
            </a:pPr>
            <a:r>
              <a:rPr lang="en-US" dirty="0"/>
              <a:t>Create </a:t>
            </a:r>
            <a:r>
              <a:rPr lang="en-US" dirty="0" err="1"/>
              <a:t>StopWatch</a:t>
            </a:r>
            <a:r>
              <a:rPr lang="en-US" dirty="0"/>
              <a:t> (with start, stop, pause buttons);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AM" dirty="0"/>
          </a:p>
          <a:p>
            <a:pPr marL="342900" indent="-342900">
              <a:buAutoNum type="arabicPeriod"/>
            </a:pP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21811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7C896-DF45-EFC0-FCCB-A195F3E3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7" y="871852"/>
            <a:ext cx="4121514" cy="4667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E6EA69-13B8-7430-7FE3-82A5FD91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483" y="871852"/>
            <a:ext cx="3827971" cy="4667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E21F-B508-0775-05A8-3EC75317487A}"/>
              </a:ext>
            </a:extLst>
          </p:cNvPr>
          <p:cNvSpPr txBox="1"/>
          <p:nvPr/>
        </p:nvSpPr>
        <p:spPr>
          <a:xfrm>
            <a:off x="4182192" y="1318622"/>
            <a:ext cx="41052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Thread is </a:t>
            </a:r>
            <a:r>
              <a:rPr lang="en-US" b="1" dirty="0"/>
              <a:t>single-threaded by</a:t>
            </a:r>
          </a:p>
          <a:p>
            <a:r>
              <a:rPr lang="en-US" b="1" dirty="0"/>
              <a:t> default used to run a script in the web </a:t>
            </a:r>
          </a:p>
          <a:p>
            <a:r>
              <a:rPr lang="en-US" b="1" dirty="0"/>
              <a:t>application, perform layout and </a:t>
            </a:r>
          </a:p>
          <a:p>
            <a:r>
              <a:rPr lang="en-US" b="1" dirty="0"/>
              <a:t>garbage collection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Being single-threaded is to execute only </a:t>
            </a:r>
          </a:p>
          <a:p>
            <a:r>
              <a:rPr lang="en-US" dirty="0"/>
              <a:t>a single set of instructions at any time</a:t>
            </a:r>
          </a:p>
          <a:p>
            <a:r>
              <a:rPr lang="en-US" dirty="0"/>
              <a:t> in the process.</a:t>
            </a:r>
          </a:p>
          <a:p>
            <a:br>
              <a:rPr lang="en-US" dirty="0"/>
            </a:br>
            <a:endParaRPr lang="en-US" dirty="0"/>
          </a:p>
          <a:p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398425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nchronous vs. Asynchronous JavaScript | by Vivian Yim | Medium">
            <a:extLst>
              <a:ext uri="{FF2B5EF4-FFF2-40B4-BE49-F238E27FC236}">
                <a16:creationId xmlns:a16="http://schemas.microsoft.com/office/drawing/2014/main" id="{D89FE613-4F60-FEC1-B1FF-E82ECD2B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7" y="468299"/>
            <a:ext cx="9471993" cy="49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C6D8C-B040-B1EC-1E7E-D559655B6A19}"/>
              </a:ext>
            </a:extLst>
          </p:cNvPr>
          <p:cNvSpPr txBox="1"/>
          <p:nvPr/>
        </p:nvSpPr>
        <p:spPr>
          <a:xfrm>
            <a:off x="477078" y="5526157"/>
            <a:ext cx="683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is a synchronous, blocking, single-threaded language. </a:t>
            </a:r>
          </a:p>
          <a:p>
            <a:r>
              <a:rPr lang="en-US" dirty="0"/>
              <a:t>That just means that only one operation can be in progress at a time.</a:t>
            </a: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1018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440267" y="214489"/>
            <a:ext cx="19688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Promise</a:t>
            </a:r>
          </a:p>
          <a:p>
            <a:endParaRPr lang="en-AM" dirty="0"/>
          </a:p>
        </p:txBody>
      </p:sp>
      <p:pic>
        <p:nvPicPr>
          <p:cNvPr id="3074" name="Picture 2" descr="What is a Promise | JavaScript">
            <a:extLst>
              <a:ext uri="{FF2B5EF4-FFF2-40B4-BE49-F238E27FC236}">
                <a16:creationId xmlns:a16="http://schemas.microsoft.com/office/drawing/2014/main" id="{2D5F2207-1674-7F10-6326-AF6B0959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" y="1199374"/>
            <a:ext cx="8600863" cy="522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1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60387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Promise Syntax</a:t>
            </a:r>
          </a:p>
          <a:p>
            <a:endParaRPr lang="en-AM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E3F1E-08F6-5BAA-1D76-71377BE2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7" y="1159047"/>
            <a:ext cx="7620000" cy="359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338818-14CD-7881-FC14-95DB203C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7" y="5082693"/>
            <a:ext cx="7772400" cy="16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5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Script's Async/Await versus Promises: The Great Debate | by Paige  Niedringhaus | ITNEXT">
            <a:extLst>
              <a:ext uri="{FF2B5EF4-FFF2-40B4-BE49-F238E27FC236}">
                <a16:creationId xmlns:a16="http://schemas.microsoft.com/office/drawing/2014/main" id="{3804B936-8FBD-5568-1851-60FAD4E4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6" y="461817"/>
            <a:ext cx="9690524" cy="537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435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262</Words>
  <Application>Microsoft Macintosh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Nunito Sans</vt:lpstr>
      <vt:lpstr>ChronicleVTI</vt:lpstr>
      <vt:lpstr>PowerPoint Presentation</vt:lpstr>
      <vt:lpstr>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15</cp:revision>
  <dcterms:created xsi:type="dcterms:W3CDTF">2021-04-13T14:23:04Z</dcterms:created>
  <dcterms:modified xsi:type="dcterms:W3CDTF">2022-08-22T13:20:29Z</dcterms:modified>
</cp:coreProperties>
</file>