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7" r:id="rId2"/>
    <p:sldId id="263" r:id="rId3"/>
    <p:sldId id="264" r:id="rId4"/>
    <p:sldId id="269" r:id="rId5"/>
    <p:sldId id="273" r:id="rId6"/>
    <p:sldId id="27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8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37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8/29/22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8/29/22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agify.io/?name=bella" TargetMode="External"/><Relationship Id="rId2" Type="http://schemas.openxmlformats.org/officeDocument/2006/relationships/hyperlink" Target="https://stujo-tic-tac-toe-stujo-v1.p.rapidapi.com/XXX------/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coinbase.com/v2/currencies" TargetMode="External"/><Relationship Id="rId5" Type="http://schemas.openxmlformats.org/officeDocument/2006/relationships/hyperlink" Target="https://api.nationalize.io/?name=michael" TargetMode="External"/><Relationship Id="rId4" Type="http://schemas.openxmlformats.org/officeDocument/2006/relationships/hyperlink" Target="https://api.genderize.io/?name=scot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4103205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JAVASCRIPT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07D9F-0AFC-7E8B-9BFC-431C04B1382D}"/>
              </a:ext>
            </a:extLst>
          </p:cNvPr>
          <p:cNvSpPr txBox="1"/>
          <p:nvPr/>
        </p:nvSpPr>
        <p:spPr>
          <a:xfrm>
            <a:off x="457199" y="347870"/>
            <a:ext cx="79402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</a:p>
          <a:p>
            <a:endParaRPr lang="en-US" dirty="0"/>
          </a:p>
          <a:p>
            <a:r>
              <a:rPr lang="en-US" sz="1600" dirty="0"/>
              <a:t>The </a:t>
            </a:r>
            <a:r>
              <a:rPr lang="en-US" sz="1600" b="1" dirty="0" err="1"/>
              <a:t>destructuring</a:t>
            </a:r>
            <a:r>
              <a:rPr lang="en-US" sz="1600" b="1" dirty="0"/>
              <a:t> assignment</a:t>
            </a:r>
            <a:r>
              <a:rPr lang="en-US" sz="1600" dirty="0"/>
              <a:t> syntax is a JavaScript expression that makes </a:t>
            </a:r>
          </a:p>
          <a:p>
            <a:r>
              <a:rPr lang="en-US" sz="1600" dirty="0"/>
              <a:t>it possible to unpack values from arrays, or properties from objects, into distinct variables</a:t>
            </a:r>
            <a:r>
              <a:rPr lang="en-US" dirty="0"/>
              <a:t>.</a:t>
            </a:r>
          </a:p>
          <a:p>
            <a:br>
              <a:rPr lang="en-US" sz="3200" dirty="0"/>
            </a:br>
            <a:endParaRPr lang="en-AM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0ACF9-2063-E8B9-A162-D201A611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56279"/>
            <a:ext cx="4775200" cy="295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9BC88E-CEA9-E905-9C57-3459EC81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00" y="2156279"/>
            <a:ext cx="3594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593BF-4C03-43DC-F10D-F93D393A2D3C}"/>
              </a:ext>
            </a:extLst>
          </p:cNvPr>
          <p:cNvSpPr txBox="1"/>
          <p:nvPr/>
        </p:nvSpPr>
        <p:spPr>
          <a:xfrm>
            <a:off x="370114" y="228600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4000" dirty="0"/>
              <a:t>Hoisting in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E74DB-994A-279C-A6F8-852B8AEE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1305818"/>
            <a:ext cx="5397500" cy="189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6BE08-7E92-6F7C-D905-C295D1B3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3908880"/>
            <a:ext cx="7772400" cy="1993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3FC3E-80E8-9F24-38A9-909B57D6CC57}"/>
              </a:ext>
            </a:extLst>
          </p:cNvPr>
          <p:cNvSpPr txBox="1"/>
          <p:nvPr/>
        </p:nvSpPr>
        <p:spPr>
          <a:xfrm>
            <a:off x="370114" y="92278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Functions</a:t>
            </a:r>
          </a:p>
          <a:p>
            <a:endParaRPr lang="en-AM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CC1C6-A0CB-5D8E-4CF1-55FAFFD9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14" y="3243035"/>
            <a:ext cx="21717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22A50-CB35-C69F-90BD-CF079A739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9674" y="597932"/>
            <a:ext cx="41529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8D155D-043E-FB89-8340-2B9366181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9674" y="1263777"/>
            <a:ext cx="77724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" y="197509"/>
            <a:ext cx="10691265" cy="607561"/>
          </a:xfrm>
        </p:spPr>
        <p:txBody>
          <a:bodyPr>
            <a:normAutofit fontScale="90000"/>
          </a:bodyPr>
          <a:lstStyle/>
          <a:p>
            <a:r>
              <a:rPr lang="en-US" dirty="0"/>
              <a:t>JS Scopes</a:t>
            </a:r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1837A-C603-E7F3-7D40-EADB51106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8" y="1054100"/>
            <a:ext cx="3276600" cy="1701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26CA6B-5F32-B5E3-9AA9-F4AF8F6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8" y="3610429"/>
            <a:ext cx="30988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02D3F-8192-6D0A-50BC-8DFD8521B874}"/>
              </a:ext>
            </a:extLst>
          </p:cNvPr>
          <p:cNvSpPr txBox="1"/>
          <p:nvPr/>
        </p:nvSpPr>
        <p:spPr>
          <a:xfrm>
            <a:off x="244928" y="324109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Block 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1B6BE1-1A3A-63CC-2E18-1223F2758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474" y="1054100"/>
            <a:ext cx="5588000" cy="1041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11B108-33AD-6FAE-155C-F54C367E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474" y="3712029"/>
            <a:ext cx="41402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CAE35-ABE0-C411-354D-979021EA8675}"/>
              </a:ext>
            </a:extLst>
          </p:cNvPr>
          <p:cNvSpPr txBox="1"/>
          <p:nvPr/>
        </p:nvSpPr>
        <p:spPr>
          <a:xfrm>
            <a:off x="5876474" y="3241097"/>
            <a:ext cx="92365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F0502020204030204" pitchFamily="34" charset="0"/>
              </a:rPr>
              <a:t>Global JavaScript Variables</a:t>
            </a:r>
          </a:p>
          <a:p>
            <a:br>
              <a:rPr lang="en-US" dirty="0"/>
            </a:br>
            <a:endParaRPr lang="en-AM" dirty="0"/>
          </a:p>
        </p:txBody>
      </p:sp>
    </p:spTree>
    <p:extLst>
      <p:ext uri="{BB962C8B-B14F-4D97-AF65-F5344CB8AC3E}">
        <p14:creationId xmlns:p14="http://schemas.microsoft.com/office/powerpoint/2010/main" val="29724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" y="197509"/>
            <a:ext cx="10691265" cy="607561"/>
          </a:xfrm>
        </p:spPr>
        <p:txBody>
          <a:bodyPr>
            <a:normAutofit fontScale="90000"/>
          </a:bodyPr>
          <a:lstStyle/>
          <a:p>
            <a:r>
              <a:rPr lang="en-US" dirty="0"/>
              <a:t>Browser Storage</a:t>
            </a:r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2B35B-2E28-8C51-D73A-9747162D2934}"/>
              </a:ext>
            </a:extLst>
          </p:cNvPr>
          <p:cNvSpPr txBox="1"/>
          <p:nvPr/>
        </p:nvSpPr>
        <p:spPr>
          <a:xfrm>
            <a:off x="155437" y="805071"/>
            <a:ext cx="44492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Types of browser storage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Cookies.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Local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Session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IndexedDB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Web SQL.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Cache storage.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177C0-A833-6EF8-11B1-9A91B269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7" y="3474054"/>
            <a:ext cx="48260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9DDE0-0376-3F53-0632-4D0E07E9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7" y="4359337"/>
            <a:ext cx="55245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3DE9A3-A16C-A56A-B58F-DE07FF8AD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57" y="5163941"/>
            <a:ext cx="5524500" cy="647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B45E0-7A0E-73D8-8A63-3B7EA01B7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7" y="5968545"/>
            <a:ext cx="5524500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6252A-BF84-6A39-9E34-4F563AABC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43" y="1563491"/>
            <a:ext cx="5740400" cy="3924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7E312D-A3C5-33AF-E0C6-EE60D608B53F}"/>
              </a:ext>
            </a:extLst>
          </p:cNvPr>
          <p:cNvSpPr txBox="1"/>
          <p:nvPr/>
        </p:nvSpPr>
        <p:spPr>
          <a:xfrm>
            <a:off x="6259286" y="1219200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Session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40782-77BD-D4C6-7737-1CD996CFF999}"/>
              </a:ext>
            </a:extLst>
          </p:cNvPr>
          <p:cNvSpPr txBox="1"/>
          <p:nvPr/>
        </p:nvSpPr>
        <p:spPr>
          <a:xfrm>
            <a:off x="210457" y="3033121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28845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92AB38-FF11-1052-D9D0-727E4B7FBB4F}"/>
              </a:ext>
            </a:extLst>
          </p:cNvPr>
          <p:cNvSpPr txBox="1"/>
          <p:nvPr/>
        </p:nvSpPr>
        <p:spPr>
          <a:xfrm>
            <a:off x="382655" y="1147177"/>
            <a:ext cx="113554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https://stujo-tic-tac-toe-stujo-v1.p.rapidapi.com/XXX------/X</a:t>
            </a:r>
            <a:r>
              <a:rPr lang="en-US" dirty="0"/>
              <a:t>                           Tic Tac Toe suggestions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https://api.agify.io?name=bella</a:t>
            </a:r>
            <a:endParaRPr lang="en-US" dirty="0"/>
          </a:p>
          <a:p>
            <a:r>
              <a:rPr lang="en-US" dirty="0">
                <a:hlinkClick r:id="rId4"/>
              </a:rPr>
              <a:t>https://api.genderize.io?name=scott</a:t>
            </a:r>
            <a:endParaRPr lang="en-US" dirty="0"/>
          </a:p>
          <a:p>
            <a:r>
              <a:rPr lang="en-US" dirty="0">
                <a:hlinkClick r:id="rId5"/>
              </a:rPr>
              <a:t>https://api.nationalize.io?name=michael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Show Currencies on Select list where option value must be a currency code</a:t>
            </a:r>
          </a:p>
          <a:p>
            <a:r>
              <a:rPr lang="en-US" dirty="0">
                <a:hlinkClick r:id="rId6"/>
              </a:rPr>
              <a:t>https://api.coinbase.com/v2/currencies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Translate</a:t>
            </a:r>
          </a:p>
          <a:p>
            <a:r>
              <a:rPr lang="en-US" dirty="0"/>
              <a:t>https://</a:t>
            </a:r>
            <a:r>
              <a:rPr lang="en-US" dirty="0" err="1"/>
              <a:t>rapidapi.com</a:t>
            </a:r>
            <a:r>
              <a:rPr lang="en-US" dirty="0"/>
              <a:t>/</a:t>
            </a:r>
            <a:r>
              <a:rPr lang="en-US" dirty="0" err="1"/>
              <a:t>googlecloud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/google-translate1/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F41D-7F62-A96F-4B3C-FDD76C8C6AA5}"/>
              </a:ext>
            </a:extLst>
          </p:cNvPr>
          <p:cNvSpPr txBox="1"/>
          <p:nvPr/>
        </p:nvSpPr>
        <p:spPr>
          <a:xfrm>
            <a:off x="382656" y="228600"/>
            <a:ext cx="128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M" sz="3600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174054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160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Calisto MT</vt:lpstr>
      <vt:lpstr>Google Sans</vt:lpstr>
      <vt:lpstr>Nunito Sans</vt:lpstr>
      <vt:lpstr>Segoe UI</vt:lpstr>
      <vt:lpstr>ChronicleVTI</vt:lpstr>
      <vt:lpstr>PowerPoint Presentation</vt:lpstr>
      <vt:lpstr>PowerPoint Presentation</vt:lpstr>
      <vt:lpstr>PowerPoint Presentation</vt:lpstr>
      <vt:lpstr>JS Scopes</vt:lpstr>
      <vt:lpstr>Browser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22</cp:revision>
  <dcterms:created xsi:type="dcterms:W3CDTF">2021-04-13T14:23:04Z</dcterms:created>
  <dcterms:modified xsi:type="dcterms:W3CDTF">2022-08-29T14:35:15Z</dcterms:modified>
</cp:coreProperties>
</file>